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sldIdLst>
    <p:sldId id="272" r:id="rId5"/>
    <p:sldId id="268" r:id="rId6"/>
    <p:sldId id="262" r:id="rId7"/>
    <p:sldId id="261" r:id="rId8"/>
    <p:sldId id="277" r:id="rId9"/>
    <p:sldId id="278" r:id="rId10"/>
    <p:sldId id="279" r:id="rId11"/>
    <p:sldId id="280" r:id="rId12"/>
    <p:sldId id="281" r:id="rId13"/>
    <p:sldId id="282" r:id="rId14"/>
    <p:sldId id="283" r:id="rId15"/>
    <p:sldId id="284" r:id="rId16"/>
    <p:sldId id="285" r:id="rId17"/>
    <p:sldId id="286" r:id="rId18"/>
    <p:sldId id="287" r:id="rId19"/>
    <p:sldId id="288" r:id="rId20"/>
    <p:sldId id="289" r:id="rId21"/>
    <p:sldId id="290" r:id="rId22"/>
    <p:sldId id="269" r:id="rId23"/>
    <p:sldId id="27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24"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1993A1-43EB-4428-A4EF-F5782C6490B4}" v="956" dt="2024-05-26T15:30:19.5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4598" autoAdjust="0"/>
  </p:normalViewPr>
  <p:slideViewPr>
    <p:cSldViewPr snapToGrid="0">
      <p:cViewPr>
        <p:scale>
          <a:sx n="100" d="100"/>
          <a:sy n="100" d="100"/>
        </p:scale>
        <p:origin x="-542" y="-494"/>
      </p:cViewPr>
      <p:guideLst>
        <p:guide orient="horz" pos="3024"/>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2.jpeg>
</file>

<file path=ppt/media/image3.jpe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7B580E-BB12-458A-8A67-A4E85A97E57A}" type="datetimeFigureOut">
              <a:rPr lang="en-US" smtClean="0"/>
              <a:t>5/26/2024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485773-E831-40C3-B08E-FE9BDAA69383}" type="slidenum">
              <a:rPr lang="en-US" smtClean="0"/>
              <a:t>‹#›</a:t>
            </a:fld>
            <a:endParaRPr lang="en-US" dirty="0"/>
          </a:p>
        </p:txBody>
      </p:sp>
    </p:spTree>
    <p:extLst>
      <p:ext uri="{BB962C8B-B14F-4D97-AF65-F5344CB8AC3E}">
        <p14:creationId xmlns:p14="http://schemas.microsoft.com/office/powerpoint/2010/main" val="4140957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E162AE6-C2BA-4446-A2D9-41A8F1A61533}"/>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7" name="Rectangle 6">
            <a:extLst>
              <a:ext uri="{FF2B5EF4-FFF2-40B4-BE49-F238E27FC236}">
                <a16:creationId xmlns:a16="http://schemas.microsoft.com/office/drawing/2014/main" id="{7A267802-5F0D-4EE1-AF9D-EF2E4F23C392}"/>
              </a:ext>
              <a:ext uri="{C183D7F6-B498-43B3-948B-1728B52AA6E4}">
                <adec:decorative xmlns:adec="http://schemas.microsoft.com/office/drawing/2017/decorative" val="1"/>
              </a:ext>
            </a:extLst>
          </p:cNvPr>
          <p:cNvSpPr/>
          <p:nvPr userDrawn="1"/>
        </p:nvSpPr>
        <p:spPr>
          <a:xfrm>
            <a:off x="1775" y="0"/>
            <a:ext cx="43861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FB728D93-929A-4CAF-A102-3C217E9170B1}"/>
              </a:ext>
            </a:extLst>
          </p:cNvPr>
          <p:cNvSpPr>
            <a:spLocks noGrp="1"/>
          </p:cNvSpPr>
          <p:nvPr>
            <p:ph type="ctrTitle"/>
          </p:nvPr>
        </p:nvSpPr>
        <p:spPr>
          <a:xfrm>
            <a:off x="684361" y="428903"/>
            <a:ext cx="3071005" cy="3051391"/>
          </a:xfrm>
        </p:spPr>
        <p:txBody>
          <a:bodyPr anchor="b">
            <a:normAutofit/>
          </a:bodyPr>
          <a:lstStyle>
            <a:lvl1pPr algn="ctr">
              <a:lnSpc>
                <a:spcPct val="90000"/>
              </a:lnSpc>
              <a:defRPr>
                <a:solidFill>
                  <a:schemeClr val="tx2"/>
                </a:solidFill>
              </a:defRPr>
            </a:lvl1pPr>
          </a:lstStyle>
          <a:p>
            <a:pPr>
              <a:tabLst>
                <a:tab pos="3370263" algn="l"/>
              </a:tabLst>
            </a:pPr>
            <a:endParaRPr lang="en-US" sz="4000" dirty="0">
              <a:solidFill>
                <a:schemeClr val="tx2">
                  <a:alpha val="75000"/>
                </a:schemeClr>
              </a:solidFill>
            </a:endParaRPr>
          </a:p>
        </p:txBody>
      </p:sp>
      <p:sp>
        <p:nvSpPr>
          <p:cNvPr id="9" name="Subtitle 2">
            <a:extLst>
              <a:ext uri="{FF2B5EF4-FFF2-40B4-BE49-F238E27FC236}">
                <a16:creationId xmlns:a16="http://schemas.microsoft.com/office/drawing/2014/main" id="{B81702E9-0038-4210-9FAB-E76C1EF85C4F}"/>
              </a:ext>
            </a:extLst>
          </p:cNvPr>
          <p:cNvSpPr>
            <a:spLocks noGrp="1"/>
          </p:cNvSpPr>
          <p:nvPr>
            <p:ph type="subTitle" idx="1" hasCustomPrompt="1"/>
          </p:nvPr>
        </p:nvSpPr>
        <p:spPr>
          <a:xfrm>
            <a:off x="744876" y="5116529"/>
            <a:ext cx="2948684" cy="955497"/>
          </a:xfrm>
        </p:spPr>
        <p:txBody>
          <a:bodyPr>
            <a:normAutofit/>
          </a:bodyPr>
          <a:lstStyle>
            <a:lvl1pPr marL="0" indent="0" algn="ctr">
              <a:lnSpc>
                <a:spcPct val="150000"/>
              </a:lnSpc>
              <a:buNone/>
              <a:defRPr sz="1600" cap="all" spc="600" baseline="0">
                <a:solidFill>
                  <a:schemeClr val="tx2"/>
                </a:solidFill>
              </a:defRPr>
            </a:lvl1pPr>
          </a:lstStyle>
          <a:p>
            <a:r>
              <a:rPr lang="en-US" dirty="0">
                <a:solidFill>
                  <a:schemeClr val="tx2"/>
                </a:solidFill>
              </a:rPr>
              <a:t>subtitle</a:t>
            </a:r>
          </a:p>
        </p:txBody>
      </p:sp>
      <p:sp>
        <p:nvSpPr>
          <p:cNvPr id="10" name="Freeform: Shape 9">
            <a:extLst>
              <a:ext uri="{FF2B5EF4-FFF2-40B4-BE49-F238E27FC236}">
                <a16:creationId xmlns:a16="http://schemas.microsoft.com/office/drawing/2014/main" id="{13E1655C-FA7C-42D9-8EE1-E7CF6988A050}"/>
              </a:ext>
              <a:ext uri="{C183D7F6-B498-43B3-948B-1728B52AA6E4}">
                <adec:decorative xmlns:adec="http://schemas.microsoft.com/office/drawing/2017/decorative" val="1"/>
              </a:ext>
            </a:extLst>
          </p:cNvPr>
          <p:cNvSpPr/>
          <p:nvPr userDrawn="1"/>
        </p:nvSpPr>
        <p:spPr>
          <a:xfrm rot="13547565" flipH="1">
            <a:off x="1747479" y="3853642"/>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p:nvSpPr>
          <p:cNvPr id="12" name="Picture Placeholder 11">
            <a:extLst>
              <a:ext uri="{FF2B5EF4-FFF2-40B4-BE49-F238E27FC236}">
                <a16:creationId xmlns:a16="http://schemas.microsoft.com/office/drawing/2014/main" id="{46441E9C-E7AE-4B2E-A8FF-F364980D9036}"/>
              </a:ext>
            </a:extLst>
          </p:cNvPr>
          <p:cNvSpPr>
            <a:spLocks noGrp="1"/>
          </p:cNvSpPr>
          <p:nvPr>
            <p:ph type="pic" sz="quarter" idx="13"/>
          </p:nvPr>
        </p:nvSpPr>
        <p:spPr>
          <a:xfrm>
            <a:off x="4383024" y="0"/>
            <a:ext cx="7808976" cy="6858000"/>
          </a:xfrm>
          <a:solidFill>
            <a:schemeClr val="bg2">
              <a:lumMod val="50000"/>
              <a:lumOff val="50000"/>
            </a:schemeClr>
          </a:solidFill>
        </p:spPr>
        <p:txBody>
          <a:bodyPr/>
          <a:lstStyle/>
          <a:p>
            <a:endParaRPr lang="en-US" dirty="0"/>
          </a:p>
        </p:txBody>
      </p:sp>
    </p:spTree>
    <p:extLst>
      <p:ext uri="{BB962C8B-B14F-4D97-AF65-F5344CB8AC3E}">
        <p14:creationId xmlns:p14="http://schemas.microsoft.com/office/powerpoint/2010/main" val="2171283408"/>
      </p:ext>
    </p:extLst>
  </p:cSld>
  <p:clrMapOvr>
    <a:masterClrMapping/>
  </p:clrMapOvr>
  <p:extLst>
    <p:ext uri="{DCECCB84-F9BA-43D5-87BE-67443E8EF086}">
      <p15:sldGuideLst xmlns:p15="http://schemas.microsoft.com/office/powerpoint/2012/main">
        <p15:guide id="1" pos="2760" userDrawn="1">
          <p15:clr>
            <a:srgbClr val="FBAE40"/>
          </p15:clr>
        </p15:guide>
        <p15:guide id="2" pos="39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6A6C1-54BB-40E1-859F-0C6DA1525727}"/>
              </a:ext>
            </a:extLst>
          </p:cNvPr>
          <p:cNvSpPr>
            <a:spLocks noGrp="1"/>
          </p:cNvSpPr>
          <p:nvPr>
            <p:ph type="title"/>
          </p:nvPr>
        </p:nvSpPr>
        <p:spPr>
          <a:xfrm>
            <a:off x="839788" y="665629"/>
            <a:ext cx="10515600" cy="818995"/>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A1EEBE1-2D73-4E5F-A8DD-593B79D184F6}"/>
              </a:ext>
            </a:extLst>
          </p:cNvPr>
          <p:cNvSpPr>
            <a:spLocks noGrp="1"/>
          </p:cNvSpPr>
          <p:nvPr>
            <p:ph type="body" idx="1"/>
          </p:nvPr>
        </p:nvSpPr>
        <p:spPr>
          <a:xfrm>
            <a:off x="836612" y="1806039"/>
            <a:ext cx="3200400" cy="584548"/>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45328A-A6CB-4A40-806F-E68606FC7CFB}"/>
              </a:ext>
            </a:extLst>
          </p:cNvPr>
          <p:cNvSpPr>
            <a:spLocks noGrp="1"/>
          </p:cNvSpPr>
          <p:nvPr>
            <p:ph sz="half" idx="2"/>
          </p:nvPr>
        </p:nvSpPr>
        <p:spPr>
          <a:xfrm>
            <a:off x="839788" y="2390588"/>
            <a:ext cx="3200400" cy="3751268"/>
          </a:xfrm>
        </p:spPr>
        <p:txBody>
          <a:bodyPr>
            <a:normAutofit/>
          </a:bodyPr>
          <a:lstStyle>
            <a:lvl1pPr>
              <a:defRPr sz="2000"/>
            </a:lvl1pPr>
            <a:lvl2pPr>
              <a:defRPr sz="16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2730D26-BCC4-4CE4-9273-69B4E36D39FC}"/>
              </a:ext>
            </a:extLst>
          </p:cNvPr>
          <p:cNvSpPr>
            <a:spLocks noGrp="1"/>
          </p:cNvSpPr>
          <p:nvPr>
            <p:ph type="body" sz="quarter" idx="3"/>
          </p:nvPr>
        </p:nvSpPr>
        <p:spPr>
          <a:xfrm>
            <a:off x="4495800" y="1800575"/>
            <a:ext cx="3200400" cy="584549"/>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D832694-AE69-4399-B6B4-3F0CBD297CD8}"/>
              </a:ext>
            </a:extLst>
          </p:cNvPr>
          <p:cNvSpPr>
            <a:spLocks noGrp="1"/>
          </p:cNvSpPr>
          <p:nvPr>
            <p:ph sz="quarter" idx="4"/>
          </p:nvPr>
        </p:nvSpPr>
        <p:spPr>
          <a:xfrm>
            <a:off x="4495800" y="2385125"/>
            <a:ext cx="3200400" cy="3751268"/>
          </a:xfrm>
        </p:spPr>
        <p:txBody>
          <a:bodyPr>
            <a:normAutofit/>
          </a:bodyPr>
          <a:lstStyle>
            <a:lvl1pPr>
              <a:defRPr sz="2000"/>
            </a:lvl1pPr>
            <a:lvl2pPr>
              <a:defRPr sz="16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1E4C2C4B-8E48-4589-91AA-FDF1F137A26C}"/>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14" name="Text Placeholder 4">
            <a:extLst>
              <a:ext uri="{FF2B5EF4-FFF2-40B4-BE49-F238E27FC236}">
                <a16:creationId xmlns:a16="http://schemas.microsoft.com/office/drawing/2014/main" id="{266A9EA3-4B2B-44BD-8135-846BF602669B}"/>
              </a:ext>
            </a:extLst>
          </p:cNvPr>
          <p:cNvSpPr>
            <a:spLocks noGrp="1"/>
          </p:cNvSpPr>
          <p:nvPr>
            <p:ph type="body" sz="quarter" idx="13"/>
          </p:nvPr>
        </p:nvSpPr>
        <p:spPr>
          <a:xfrm>
            <a:off x="8151814" y="1802952"/>
            <a:ext cx="3200400" cy="584549"/>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Content Placeholder 5">
            <a:extLst>
              <a:ext uri="{FF2B5EF4-FFF2-40B4-BE49-F238E27FC236}">
                <a16:creationId xmlns:a16="http://schemas.microsoft.com/office/drawing/2014/main" id="{01C28FB9-37EE-45F6-9277-9FEC0E6CEB23}"/>
              </a:ext>
            </a:extLst>
          </p:cNvPr>
          <p:cNvSpPr>
            <a:spLocks noGrp="1"/>
          </p:cNvSpPr>
          <p:nvPr>
            <p:ph sz="quarter" idx="14"/>
          </p:nvPr>
        </p:nvSpPr>
        <p:spPr>
          <a:xfrm>
            <a:off x="8151814" y="2387502"/>
            <a:ext cx="3200400" cy="3751268"/>
          </a:xfrm>
        </p:spPr>
        <p:txBody>
          <a:bodyPr>
            <a:normAutofit/>
          </a:bodyPr>
          <a:lstStyle>
            <a:lvl1pPr>
              <a:defRPr sz="2000"/>
            </a:lvl1pPr>
            <a:lvl2pPr>
              <a:defRPr sz="16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Date Placeholder 3">
            <a:extLst>
              <a:ext uri="{FF2B5EF4-FFF2-40B4-BE49-F238E27FC236}">
                <a16:creationId xmlns:a16="http://schemas.microsoft.com/office/drawing/2014/main" id="{5965917B-0400-40F0-91DA-4F97FE7238EB}"/>
              </a:ext>
            </a:extLst>
          </p:cNvPr>
          <p:cNvSpPr>
            <a:spLocks noGrp="1"/>
          </p:cNvSpPr>
          <p:nvPr>
            <p:ph type="dt" sz="half" idx="15"/>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6" name="Footer Placeholder 4">
            <a:extLst>
              <a:ext uri="{FF2B5EF4-FFF2-40B4-BE49-F238E27FC236}">
                <a16:creationId xmlns:a16="http://schemas.microsoft.com/office/drawing/2014/main" id="{564A176B-530D-46DF-8C22-CB3E325D3F2B}"/>
              </a:ext>
            </a:extLst>
          </p:cNvPr>
          <p:cNvSpPr>
            <a:spLocks noGrp="1"/>
          </p:cNvSpPr>
          <p:nvPr>
            <p:ph type="ftr" sz="quarter" idx="16"/>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7" name="Slide Number Placeholder 5">
            <a:extLst>
              <a:ext uri="{FF2B5EF4-FFF2-40B4-BE49-F238E27FC236}">
                <a16:creationId xmlns:a16="http://schemas.microsoft.com/office/drawing/2014/main" id="{464458CC-87E8-440C-A9E9-D8E1E0B49373}"/>
              </a:ext>
            </a:extLst>
          </p:cNvPr>
          <p:cNvSpPr>
            <a:spLocks noGrp="1"/>
          </p:cNvSpPr>
          <p:nvPr>
            <p:ph type="sldNum" sz="quarter" idx="17"/>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973501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66D479CE-2DE1-4800-948F-385C3CF20803}"/>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7">
            <a:extLst>
              <a:ext uri="{FF2B5EF4-FFF2-40B4-BE49-F238E27FC236}">
                <a16:creationId xmlns:a16="http://schemas.microsoft.com/office/drawing/2014/main" id="{F2DE27B3-A066-47FC-9ACB-6CB080C41199}"/>
              </a:ext>
            </a:extLst>
          </p:cNvPr>
          <p:cNvSpPr>
            <a:spLocks noGrp="1"/>
          </p:cNvSpPr>
          <p:nvPr>
            <p:ph type="title"/>
          </p:nvPr>
        </p:nvSpPr>
        <p:spPr>
          <a:xfrm>
            <a:off x="647701" y="1375939"/>
            <a:ext cx="5448300" cy="1240966"/>
          </a:xfrm>
        </p:spPr>
        <p:txBody>
          <a:bodyPr anchor="ctr">
            <a:normAutofit/>
          </a:bodyPr>
          <a:lstStyle>
            <a:lvl1pPr algn="l">
              <a:defRPr/>
            </a:lvl1pPr>
          </a:lstStyle>
          <a:p>
            <a:pPr algn="ctr"/>
            <a:endParaRPr lang="en-US" dirty="0"/>
          </a:p>
        </p:txBody>
      </p:sp>
      <p:sp>
        <p:nvSpPr>
          <p:cNvPr id="8" name="Content Placeholder 8">
            <a:extLst>
              <a:ext uri="{FF2B5EF4-FFF2-40B4-BE49-F238E27FC236}">
                <a16:creationId xmlns:a16="http://schemas.microsoft.com/office/drawing/2014/main" id="{0B2E2283-471F-4157-98F4-1943DA10BBDB}"/>
              </a:ext>
            </a:extLst>
          </p:cNvPr>
          <p:cNvSpPr>
            <a:spLocks noGrp="1"/>
          </p:cNvSpPr>
          <p:nvPr>
            <p:ph idx="1"/>
          </p:nvPr>
        </p:nvSpPr>
        <p:spPr>
          <a:xfrm>
            <a:off x="635001" y="2688119"/>
            <a:ext cx="5115674" cy="3507457"/>
          </a:xfrm>
        </p:spPr>
        <p:txBody>
          <a:bodyPr>
            <a:normAutofit/>
          </a:bodyPr>
          <a:lstStyle>
            <a:lvl1pPr marL="0" indent="0">
              <a:buNone/>
              <a:defRPr/>
            </a:lvl1pPr>
          </a:lstStyle>
          <a:p>
            <a:endParaRPr lang="en-US" dirty="0"/>
          </a:p>
        </p:txBody>
      </p:sp>
      <p:sp>
        <p:nvSpPr>
          <p:cNvPr id="12" name="Picture Placeholder 11">
            <a:extLst>
              <a:ext uri="{FF2B5EF4-FFF2-40B4-BE49-F238E27FC236}">
                <a16:creationId xmlns:a16="http://schemas.microsoft.com/office/drawing/2014/main" id="{0F58127D-BBD9-4655-BEA6-9102178578CA}"/>
              </a:ext>
            </a:extLst>
          </p:cNvPr>
          <p:cNvSpPr>
            <a:spLocks noGrp="1"/>
          </p:cNvSpPr>
          <p:nvPr>
            <p:ph type="pic" sz="quarter" idx="13"/>
          </p:nvPr>
        </p:nvSpPr>
        <p:spPr>
          <a:xfrm>
            <a:off x="6748272" y="658368"/>
            <a:ext cx="4809744" cy="2606040"/>
          </a:xfrm>
          <a:solidFill>
            <a:schemeClr val="bg2">
              <a:lumMod val="50000"/>
              <a:lumOff val="50000"/>
            </a:schemeClr>
          </a:solidFill>
        </p:spPr>
        <p:txBody>
          <a:bodyPr/>
          <a:lstStyle/>
          <a:p>
            <a:endParaRPr lang="en-US" dirty="0"/>
          </a:p>
        </p:txBody>
      </p:sp>
      <p:sp>
        <p:nvSpPr>
          <p:cNvPr id="13" name="Picture Placeholder 11">
            <a:extLst>
              <a:ext uri="{FF2B5EF4-FFF2-40B4-BE49-F238E27FC236}">
                <a16:creationId xmlns:a16="http://schemas.microsoft.com/office/drawing/2014/main" id="{C4E959CE-E323-4F7E-9D53-6DE5DD86507E}"/>
              </a:ext>
            </a:extLst>
          </p:cNvPr>
          <p:cNvSpPr>
            <a:spLocks noGrp="1"/>
          </p:cNvSpPr>
          <p:nvPr>
            <p:ph type="pic" sz="quarter" idx="14"/>
          </p:nvPr>
        </p:nvSpPr>
        <p:spPr>
          <a:xfrm>
            <a:off x="6748272" y="3584448"/>
            <a:ext cx="4809744" cy="2606040"/>
          </a:xfrm>
          <a:solidFill>
            <a:schemeClr val="bg2">
              <a:lumMod val="50000"/>
              <a:lumOff val="50000"/>
            </a:schemeClr>
          </a:solidFill>
        </p:spPr>
        <p:txBody>
          <a:bodyPr/>
          <a:lstStyle/>
          <a:p>
            <a:endParaRPr lang="en-US" dirty="0"/>
          </a:p>
        </p:txBody>
      </p:sp>
      <p:sp>
        <p:nvSpPr>
          <p:cNvPr id="15" name="Freeform: Shape 14">
            <a:extLst>
              <a:ext uri="{FF2B5EF4-FFF2-40B4-BE49-F238E27FC236}">
                <a16:creationId xmlns:a16="http://schemas.microsoft.com/office/drawing/2014/main" id="{65F4C50B-50BD-44F1-9148-992E83F5B874}"/>
              </a:ext>
              <a:ext uri="{C183D7F6-B498-43B3-948B-1728B52AA6E4}">
                <adec:decorative xmlns:adec="http://schemas.microsoft.com/office/drawing/2017/decorative" val="1"/>
              </a:ext>
            </a:extLst>
          </p:cNvPr>
          <p:cNvSpPr/>
          <p:nvPr userDrawn="1"/>
        </p:nvSpPr>
        <p:spPr>
          <a:xfrm flipH="1">
            <a:off x="825809" y="632198"/>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p:nvSpPr>
          <p:cNvPr id="20" name="Date Placeholder 3">
            <a:extLst>
              <a:ext uri="{FF2B5EF4-FFF2-40B4-BE49-F238E27FC236}">
                <a16:creationId xmlns:a16="http://schemas.microsoft.com/office/drawing/2014/main" id="{9764E3EF-900F-4400-84C4-63FBEBB8794A}"/>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21" name="Footer Placeholder 4">
            <a:extLst>
              <a:ext uri="{FF2B5EF4-FFF2-40B4-BE49-F238E27FC236}">
                <a16:creationId xmlns:a16="http://schemas.microsoft.com/office/drawing/2014/main" id="{3E1CB21E-42E2-4942-BCAD-66952AABB826}"/>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22" name="Slide Number Placeholder 5">
            <a:extLst>
              <a:ext uri="{FF2B5EF4-FFF2-40B4-BE49-F238E27FC236}">
                <a16:creationId xmlns:a16="http://schemas.microsoft.com/office/drawing/2014/main" id="{ABDF6841-1F86-481B-A857-4E5AC2672605}"/>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8941285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2FD219BD-0F2E-4CDF-AEB4-C1D73E0F1DCA}"/>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5">
            <a:extLst>
              <a:ext uri="{FF2B5EF4-FFF2-40B4-BE49-F238E27FC236}">
                <a16:creationId xmlns:a16="http://schemas.microsoft.com/office/drawing/2014/main" id="{1A909C9B-71E1-4575-BD94-8C51142F0AB6}"/>
              </a:ext>
            </a:extLst>
          </p:cNvPr>
          <p:cNvSpPr>
            <a:spLocks noGrp="1"/>
          </p:cNvSpPr>
          <p:nvPr>
            <p:ph type="title"/>
          </p:nvPr>
        </p:nvSpPr>
        <p:spPr>
          <a:xfrm>
            <a:off x="485775" y="647700"/>
            <a:ext cx="3680395" cy="1403343"/>
          </a:xfrm>
        </p:spPr>
        <p:txBody>
          <a:bodyPr anchor="ctr">
            <a:normAutofit/>
          </a:bodyPr>
          <a:lstStyle>
            <a:lvl1pPr algn="ctr">
              <a:defRPr/>
            </a:lvl1pPr>
          </a:lstStyle>
          <a:p>
            <a:pPr algn="ctr"/>
            <a:endParaRPr lang="en-US" dirty="0"/>
          </a:p>
        </p:txBody>
      </p:sp>
      <p:sp>
        <p:nvSpPr>
          <p:cNvPr id="8" name="Content Placeholder 16">
            <a:extLst>
              <a:ext uri="{FF2B5EF4-FFF2-40B4-BE49-F238E27FC236}">
                <a16:creationId xmlns:a16="http://schemas.microsoft.com/office/drawing/2014/main" id="{3B6580BC-B32B-4393-8B19-2B3F6B90F37D}"/>
              </a:ext>
            </a:extLst>
          </p:cNvPr>
          <p:cNvSpPr>
            <a:spLocks noGrp="1"/>
          </p:cNvSpPr>
          <p:nvPr>
            <p:ph idx="1"/>
          </p:nvPr>
        </p:nvSpPr>
        <p:spPr>
          <a:xfrm>
            <a:off x="647701" y="2683104"/>
            <a:ext cx="3364358" cy="3673245"/>
          </a:xfrm>
        </p:spPr>
        <p:txBody>
          <a:bodyPr>
            <a:normAutofit/>
          </a:bodyPr>
          <a:lstStyle>
            <a:lvl1pPr marL="0" indent="0" algn="ctr">
              <a:buNone/>
              <a:defRPr/>
            </a:lvl1pPr>
          </a:lstStyle>
          <a:p>
            <a:endParaRPr lang="en-US" dirty="0"/>
          </a:p>
        </p:txBody>
      </p:sp>
      <p:sp>
        <p:nvSpPr>
          <p:cNvPr id="2" name="Date Placeholder 1">
            <a:extLst>
              <a:ext uri="{FF2B5EF4-FFF2-40B4-BE49-F238E27FC236}">
                <a16:creationId xmlns:a16="http://schemas.microsoft.com/office/drawing/2014/main" id="{5E316BEC-AB1A-4058-9324-07F332198D4C}"/>
              </a:ext>
            </a:extLst>
          </p:cNvPr>
          <p:cNvSpPr>
            <a:spLocks noGrp="1"/>
          </p:cNvSpPr>
          <p:nvPr>
            <p:ph type="dt" sz="half" idx="10"/>
          </p:nvPr>
        </p:nvSpPr>
        <p:spPr/>
        <p:txBody>
          <a:bodyPr/>
          <a:lstStyle/>
          <a:p>
            <a:r>
              <a:rPr lang="en-US"/>
              <a:t>20XX</a:t>
            </a:r>
            <a:endParaRPr lang="en-US" dirty="0"/>
          </a:p>
        </p:txBody>
      </p:sp>
      <p:sp>
        <p:nvSpPr>
          <p:cNvPr id="11" name="Picture Placeholder 10">
            <a:extLst>
              <a:ext uri="{FF2B5EF4-FFF2-40B4-BE49-F238E27FC236}">
                <a16:creationId xmlns:a16="http://schemas.microsoft.com/office/drawing/2014/main" id="{CB07FB4E-AACE-4322-82D4-4DA4A8161644}"/>
              </a:ext>
            </a:extLst>
          </p:cNvPr>
          <p:cNvSpPr>
            <a:spLocks noGrp="1"/>
          </p:cNvSpPr>
          <p:nvPr>
            <p:ph type="pic" sz="quarter" idx="13"/>
          </p:nvPr>
        </p:nvSpPr>
        <p:spPr>
          <a:xfrm>
            <a:off x="4575048" y="0"/>
            <a:ext cx="7616952" cy="6858000"/>
          </a:xfrm>
          <a:solidFill>
            <a:schemeClr val="bg2">
              <a:lumMod val="50000"/>
              <a:lumOff val="50000"/>
            </a:schemeClr>
          </a:solidFill>
        </p:spPr>
        <p:txBody>
          <a:bodyPr/>
          <a:lstStyle/>
          <a:p>
            <a:endParaRPr lang="en-US" dirty="0"/>
          </a:p>
        </p:txBody>
      </p:sp>
      <p:sp>
        <p:nvSpPr>
          <p:cNvPr id="3" name="Footer Placeholder 2">
            <a:extLst>
              <a:ext uri="{FF2B5EF4-FFF2-40B4-BE49-F238E27FC236}">
                <a16:creationId xmlns:a16="http://schemas.microsoft.com/office/drawing/2014/main" id="{640DE4BD-38C7-497D-AE63-0EC22E333932}"/>
              </a:ext>
            </a:extLst>
          </p:cNvPr>
          <p:cNvSpPr>
            <a:spLocks noGrp="1"/>
          </p:cNvSpPr>
          <p:nvPr>
            <p:ph type="ftr" sz="quarter" idx="11"/>
          </p:nvPr>
        </p:nvSpPr>
        <p:spPr/>
        <p:txBody>
          <a:bodyPr/>
          <a:lstStyle/>
          <a:p>
            <a:r>
              <a:rPr lang="en-US" dirty="0"/>
              <a:t>Sample Text</a:t>
            </a:r>
          </a:p>
        </p:txBody>
      </p:sp>
      <p:sp>
        <p:nvSpPr>
          <p:cNvPr id="4" name="Slide Number Placeholder 3">
            <a:extLst>
              <a:ext uri="{FF2B5EF4-FFF2-40B4-BE49-F238E27FC236}">
                <a16:creationId xmlns:a16="http://schemas.microsoft.com/office/drawing/2014/main" id="{3EDD80C8-9EBF-4D2D-A9FA-CC9421EAAB93}"/>
              </a:ext>
            </a:extLst>
          </p:cNvPr>
          <p:cNvSpPr>
            <a:spLocks noGrp="1"/>
          </p:cNvSpPr>
          <p:nvPr>
            <p:ph type="sldNum" sz="quarter" idx="12"/>
          </p:nvPr>
        </p:nvSpPr>
        <p:spPr/>
        <p:txBody>
          <a:bodyPr/>
          <a:lstStyle/>
          <a:p>
            <a:fld id="{AE208ADF-3ADD-483D-A721-14E3EEE2C135}" type="slidenum">
              <a:rPr lang="en-US" smtClean="0"/>
              <a:t>‹#›</a:t>
            </a:fld>
            <a:endParaRPr lang="en-US" dirty="0"/>
          </a:p>
        </p:txBody>
      </p:sp>
      <p:cxnSp>
        <p:nvCxnSpPr>
          <p:cNvPr id="7" name="Straight Connector 6">
            <a:extLst>
              <a:ext uri="{FF2B5EF4-FFF2-40B4-BE49-F238E27FC236}">
                <a16:creationId xmlns:a16="http://schemas.microsoft.com/office/drawing/2014/main" id="{F4CA4665-3BE9-407E-884C-8EA287083C20}"/>
              </a:ext>
              <a:ext uri="{C183D7F6-B498-43B3-948B-1728B52AA6E4}">
                <adec:decorative xmlns:adec="http://schemas.microsoft.com/office/drawing/2017/decorative" val="1"/>
              </a:ext>
            </a:extLst>
          </p:cNvPr>
          <p:cNvCxnSpPr>
            <a:cxnSpLocks/>
          </p:cNvCxnSpPr>
          <p:nvPr userDrawn="1"/>
        </p:nvCxnSpPr>
        <p:spPr>
          <a:xfrm>
            <a:off x="1152099" y="2302005"/>
            <a:ext cx="2253018" cy="0"/>
          </a:xfrm>
          <a:prstGeom prst="line">
            <a:avLst/>
          </a:prstGeom>
          <a:ln w="19050">
            <a:solidFill>
              <a:schemeClr val="accent1">
                <a:lumMod val="75000"/>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0069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81C62-6E66-44D5-83D2-BADCC7373CD2}"/>
              </a:ext>
            </a:extLst>
          </p:cNvPr>
          <p:cNvSpPr>
            <a:spLocks noGrp="1"/>
          </p:cNvSpPr>
          <p:nvPr>
            <p:ph type="ctrTitle"/>
          </p:nvPr>
        </p:nvSpPr>
        <p:spPr>
          <a:xfrm>
            <a:off x="1838113" y="2851343"/>
            <a:ext cx="8490581" cy="1746195"/>
          </a:xfrm>
        </p:spPr>
        <p:txBody>
          <a:bodyPr anchor="b">
            <a:normAutofit/>
          </a:bodyPr>
          <a:lstStyle>
            <a:lvl1pPr algn="ctr">
              <a:lnSpc>
                <a:spcPct val="90000"/>
              </a:lnSpc>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60A7876-9D0C-4685-8088-6FED23C9B8F7}"/>
              </a:ext>
            </a:extLst>
          </p:cNvPr>
          <p:cNvSpPr>
            <a:spLocks noGrp="1"/>
          </p:cNvSpPr>
          <p:nvPr>
            <p:ph type="subTitle" idx="1"/>
          </p:nvPr>
        </p:nvSpPr>
        <p:spPr>
          <a:xfrm>
            <a:off x="2767350" y="4846921"/>
            <a:ext cx="6632107" cy="951488"/>
          </a:xfrm>
        </p:spPr>
        <p:txBody>
          <a:bodyPr>
            <a:normAutofit/>
          </a:bodyPr>
          <a:lstStyle>
            <a:lvl1pPr marL="0" indent="0" algn="ctr">
              <a:lnSpc>
                <a:spcPct val="150000"/>
              </a:lnSpc>
              <a:buNone/>
              <a:defRPr sz="1600" cap="all" spc="600" baseline="0">
                <a:solidFill>
                  <a:schemeClr val="tx2">
                    <a:alpha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3" name="Freeform: Shape 12">
            <a:extLst>
              <a:ext uri="{FF2B5EF4-FFF2-40B4-BE49-F238E27FC236}">
                <a16:creationId xmlns:a16="http://schemas.microsoft.com/office/drawing/2014/main" id="{1E679A24-160E-440A-9984-8923BC4B8DD8}"/>
              </a:ext>
            </a:extLst>
          </p:cNvPr>
          <p:cNvSpPr/>
          <p:nvPr/>
        </p:nvSpPr>
        <p:spPr>
          <a:xfrm rot="20618895" flipH="1">
            <a:off x="5561167" y="1911565"/>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42650660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26100-27A9-4A24-9347-29B6A9BA46D8}"/>
              </a:ext>
            </a:extLst>
          </p:cNvPr>
          <p:cNvSpPr>
            <a:spLocks noGrp="1"/>
          </p:cNvSpPr>
          <p:nvPr>
            <p:ph type="title"/>
          </p:nvPr>
        </p:nvSpPr>
        <p:spPr>
          <a:xfrm>
            <a:off x="831850" y="1709738"/>
            <a:ext cx="10515600" cy="3117186"/>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9A350C3-3185-4A0E-9E1F-504D7E6E0D11}"/>
              </a:ext>
            </a:extLst>
          </p:cNvPr>
          <p:cNvSpPr>
            <a:spLocks noGrp="1"/>
          </p:cNvSpPr>
          <p:nvPr>
            <p:ph type="body" idx="1"/>
          </p:nvPr>
        </p:nvSpPr>
        <p:spPr>
          <a:xfrm>
            <a:off x="831850" y="4826924"/>
            <a:ext cx="10515600" cy="1262726"/>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2475714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3902F6-08C1-4F71-90D1-FCA6563ECE29}"/>
              </a:ext>
            </a:extLst>
          </p:cNvPr>
          <p:cNvSpPr>
            <a:spLocks noGrp="1"/>
          </p:cNvSpPr>
          <p:nvPr>
            <p:ph sz="half" idx="1"/>
          </p:nvPr>
        </p:nvSpPr>
        <p:spPr>
          <a:xfrm>
            <a:off x="838200" y="1811756"/>
            <a:ext cx="5181600" cy="43652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9FB0FE5-5497-4854-B57F-7955ADCBCDA4}"/>
              </a:ext>
            </a:extLst>
          </p:cNvPr>
          <p:cNvSpPr>
            <a:spLocks noGrp="1"/>
          </p:cNvSpPr>
          <p:nvPr>
            <p:ph sz="half" idx="2"/>
          </p:nvPr>
        </p:nvSpPr>
        <p:spPr>
          <a:xfrm>
            <a:off x="6172200" y="1811756"/>
            <a:ext cx="5181600" cy="43652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3BB698B4-B17B-4FAB-894D-5400BDEC9891}"/>
              </a:ext>
            </a:extLst>
          </p:cNvPr>
          <p:cNvSpPr>
            <a:spLocks noGrp="1"/>
          </p:cNvSpPr>
          <p:nvPr>
            <p:ph type="title"/>
          </p:nvPr>
        </p:nvSpPr>
        <p:spPr/>
        <p:txBody>
          <a:bodyPr/>
          <a:lstStyle/>
          <a:p>
            <a:r>
              <a:rPr lang="en-US"/>
              <a:t>Click to edit Master title style</a:t>
            </a:r>
            <a:endParaRPr lang="en-US" dirty="0"/>
          </a:p>
        </p:txBody>
      </p:sp>
      <p:cxnSp>
        <p:nvCxnSpPr>
          <p:cNvPr id="17" name="Straight Connector 16">
            <a:extLst>
              <a:ext uri="{FF2B5EF4-FFF2-40B4-BE49-F238E27FC236}">
                <a16:creationId xmlns:a16="http://schemas.microsoft.com/office/drawing/2014/main" id="{FBF5B355-1608-4ECA-8C03-3ABD722BC611}"/>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68684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5882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37465-F6D9-414A-9829-B2793D3A51BE}"/>
              </a:ext>
            </a:extLst>
          </p:cNvPr>
          <p:cNvSpPr>
            <a:spLocks noGrp="1"/>
          </p:cNvSpPr>
          <p:nvPr>
            <p:ph type="title"/>
          </p:nvPr>
        </p:nvSpPr>
        <p:spPr>
          <a:xfrm>
            <a:off x="839788" y="647698"/>
            <a:ext cx="4061821" cy="1558558"/>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D635B2F-EF96-4A99-8082-911D63A37A0A}"/>
              </a:ext>
            </a:extLst>
          </p:cNvPr>
          <p:cNvSpPr>
            <a:spLocks noGrp="1"/>
          </p:cNvSpPr>
          <p:nvPr>
            <p:ph idx="1"/>
          </p:nvPr>
        </p:nvSpPr>
        <p:spPr>
          <a:xfrm>
            <a:off x="5183188" y="647699"/>
            <a:ext cx="6172200" cy="52133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25EE3AB-F64B-4276-8303-CAE4B4F1D78C}"/>
              </a:ext>
            </a:extLst>
          </p:cNvPr>
          <p:cNvSpPr>
            <a:spLocks noGrp="1"/>
          </p:cNvSpPr>
          <p:nvPr>
            <p:ph type="body" sz="half" idx="2"/>
          </p:nvPr>
        </p:nvSpPr>
        <p:spPr>
          <a:xfrm>
            <a:off x="839788" y="2206256"/>
            <a:ext cx="4061821" cy="366273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8189360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43B7E-262A-4834-9437-C20690BF2E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9FC6C5-CFC6-43FC-9CD2-EB131734FA83}"/>
              </a:ext>
            </a:extLst>
          </p:cNvPr>
          <p:cNvSpPr>
            <a:spLocks noGrp="1"/>
          </p:cNvSpPr>
          <p:nvPr>
            <p:ph type="pic" idx="1"/>
          </p:nvPr>
        </p:nvSpPr>
        <p:spPr>
          <a:xfrm>
            <a:off x="5183188" y="867985"/>
            <a:ext cx="6172200" cy="499306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4DCAD41B-4C7D-4884-B895-CFDA0A4479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881369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665A6970-043A-47D8-B545-755078B0D7E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7">
            <a:extLst>
              <a:ext uri="{FF2B5EF4-FFF2-40B4-BE49-F238E27FC236}">
                <a16:creationId xmlns:a16="http://schemas.microsoft.com/office/drawing/2014/main" id="{86AC1DD3-428F-4C39-A551-E13ABD51BDBF}"/>
              </a:ext>
            </a:extLst>
          </p:cNvPr>
          <p:cNvSpPr>
            <a:spLocks noGrp="1"/>
          </p:cNvSpPr>
          <p:nvPr>
            <p:ph type="title"/>
          </p:nvPr>
        </p:nvSpPr>
        <p:spPr>
          <a:xfrm>
            <a:off x="647699" y="647700"/>
            <a:ext cx="3483421" cy="2866599"/>
          </a:xfrm>
        </p:spPr>
        <p:txBody>
          <a:bodyPr>
            <a:normAutofit/>
          </a:bodyPr>
          <a:lstStyle/>
          <a:p>
            <a:pPr algn="r"/>
            <a:endParaRPr lang="en-US" dirty="0"/>
          </a:p>
        </p:txBody>
      </p:sp>
      <p:cxnSp>
        <p:nvCxnSpPr>
          <p:cNvPr id="7" name="Straight Connector 6">
            <a:extLst>
              <a:ext uri="{FF2B5EF4-FFF2-40B4-BE49-F238E27FC236}">
                <a16:creationId xmlns:a16="http://schemas.microsoft.com/office/drawing/2014/main" id="{0661C8BF-A13F-41C7-AD96-FF1FF2487316}"/>
              </a:ext>
              <a:ext uri="{C183D7F6-B498-43B3-948B-1728B52AA6E4}">
                <adec:decorative xmlns:adec="http://schemas.microsoft.com/office/drawing/2017/decorative" val="1"/>
              </a:ext>
            </a:extLst>
          </p:cNvPr>
          <p:cNvCxnSpPr>
            <a:cxnSpLocks/>
          </p:cNvCxnSpPr>
          <p:nvPr userDrawn="1"/>
        </p:nvCxnSpPr>
        <p:spPr>
          <a:xfrm>
            <a:off x="4572000" y="1344305"/>
            <a:ext cx="0" cy="1610436"/>
          </a:xfrm>
          <a:prstGeom prst="line">
            <a:avLst/>
          </a:prstGeom>
          <a:ln w="19050">
            <a:solidFill>
              <a:schemeClr val="accent1">
                <a:lumMod val="75000"/>
                <a:alpha val="7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8">
            <a:extLst>
              <a:ext uri="{FF2B5EF4-FFF2-40B4-BE49-F238E27FC236}">
                <a16:creationId xmlns:a16="http://schemas.microsoft.com/office/drawing/2014/main" id="{C48B2C18-58F4-4964-8F53-1A6C5CA463DE}"/>
              </a:ext>
            </a:extLst>
          </p:cNvPr>
          <p:cNvSpPr>
            <a:spLocks noGrp="1"/>
          </p:cNvSpPr>
          <p:nvPr>
            <p:ph idx="1"/>
          </p:nvPr>
        </p:nvSpPr>
        <p:spPr>
          <a:xfrm>
            <a:off x="5117909" y="647700"/>
            <a:ext cx="6401231" cy="2982604"/>
          </a:xfrm>
        </p:spPr>
        <p:txBody>
          <a:bodyPr anchor="ctr">
            <a:normAutofit/>
          </a:bodyPr>
          <a:lstStyle>
            <a:lvl1pPr marL="0" indent="0">
              <a:buNone/>
              <a:defRPr/>
            </a:lvl1pPr>
          </a:lstStyle>
          <a:p>
            <a:endParaRPr lang="en-US" dirty="0"/>
          </a:p>
        </p:txBody>
      </p:sp>
      <p:sp>
        <p:nvSpPr>
          <p:cNvPr id="14" name="Picture Placeholder 13">
            <a:extLst>
              <a:ext uri="{FF2B5EF4-FFF2-40B4-BE49-F238E27FC236}">
                <a16:creationId xmlns:a16="http://schemas.microsoft.com/office/drawing/2014/main" id="{60AF7978-E274-4580-9576-25C42D06B28B}"/>
              </a:ext>
            </a:extLst>
          </p:cNvPr>
          <p:cNvSpPr>
            <a:spLocks noGrp="1"/>
          </p:cNvSpPr>
          <p:nvPr>
            <p:ph type="pic" sz="quarter" idx="13"/>
          </p:nvPr>
        </p:nvSpPr>
        <p:spPr>
          <a:xfrm>
            <a:off x="667512" y="4142232"/>
            <a:ext cx="2606040" cy="2075688"/>
          </a:xfrm>
          <a:solidFill>
            <a:schemeClr val="bg2">
              <a:lumMod val="50000"/>
              <a:lumOff val="50000"/>
            </a:schemeClr>
          </a:solidFill>
        </p:spPr>
        <p:txBody>
          <a:bodyPr/>
          <a:lstStyle/>
          <a:p>
            <a:endParaRPr lang="en-US" dirty="0"/>
          </a:p>
        </p:txBody>
      </p:sp>
      <p:sp>
        <p:nvSpPr>
          <p:cNvPr id="16" name="Picture Placeholder 13">
            <a:extLst>
              <a:ext uri="{FF2B5EF4-FFF2-40B4-BE49-F238E27FC236}">
                <a16:creationId xmlns:a16="http://schemas.microsoft.com/office/drawing/2014/main" id="{C26149A3-CFBC-4F7F-B065-171177885AF8}"/>
              </a:ext>
            </a:extLst>
          </p:cNvPr>
          <p:cNvSpPr>
            <a:spLocks noGrp="1"/>
          </p:cNvSpPr>
          <p:nvPr>
            <p:ph type="pic" sz="quarter" idx="15"/>
          </p:nvPr>
        </p:nvSpPr>
        <p:spPr>
          <a:xfrm>
            <a:off x="3416041" y="4142232"/>
            <a:ext cx="2606040" cy="2075688"/>
          </a:xfrm>
          <a:solidFill>
            <a:schemeClr val="bg2">
              <a:lumMod val="50000"/>
              <a:lumOff val="50000"/>
            </a:schemeClr>
          </a:solidFill>
        </p:spPr>
        <p:txBody>
          <a:bodyPr/>
          <a:lstStyle/>
          <a:p>
            <a:endParaRPr lang="en-US" dirty="0"/>
          </a:p>
        </p:txBody>
      </p:sp>
      <p:sp>
        <p:nvSpPr>
          <p:cNvPr id="17" name="Picture Placeholder 13">
            <a:extLst>
              <a:ext uri="{FF2B5EF4-FFF2-40B4-BE49-F238E27FC236}">
                <a16:creationId xmlns:a16="http://schemas.microsoft.com/office/drawing/2014/main" id="{47CA6D41-6659-4919-BF3F-FCA2AB53F4FE}"/>
              </a:ext>
            </a:extLst>
          </p:cNvPr>
          <p:cNvSpPr>
            <a:spLocks noGrp="1"/>
          </p:cNvSpPr>
          <p:nvPr>
            <p:ph type="pic" sz="quarter" idx="16"/>
          </p:nvPr>
        </p:nvSpPr>
        <p:spPr>
          <a:xfrm>
            <a:off x="6164570" y="4142232"/>
            <a:ext cx="2606040" cy="2075688"/>
          </a:xfrm>
          <a:solidFill>
            <a:schemeClr val="bg2">
              <a:lumMod val="50000"/>
              <a:lumOff val="50000"/>
            </a:schemeClr>
          </a:solidFill>
        </p:spPr>
        <p:txBody>
          <a:bodyPr/>
          <a:lstStyle/>
          <a:p>
            <a:endParaRPr lang="en-US" dirty="0"/>
          </a:p>
        </p:txBody>
      </p:sp>
      <p:sp>
        <p:nvSpPr>
          <p:cNvPr id="15" name="Picture Placeholder 13">
            <a:extLst>
              <a:ext uri="{FF2B5EF4-FFF2-40B4-BE49-F238E27FC236}">
                <a16:creationId xmlns:a16="http://schemas.microsoft.com/office/drawing/2014/main" id="{20E6777B-4AD1-427E-904E-21086E731818}"/>
              </a:ext>
            </a:extLst>
          </p:cNvPr>
          <p:cNvSpPr>
            <a:spLocks noGrp="1"/>
          </p:cNvSpPr>
          <p:nvPr>
            <p:ph type="pic" sz="quarter" idx="14"/>
          </p:nvPr>
        </p:nvSpPr>
        <p:spPr>
          <a:xfrm>
            <a:off x="8913100" y="4142232"/>
            <a:ext cx="2606040" cy="2075688"/>
          </a:xfrm>
          <a:solidFill>
            <a:schemeClr val="bg2">
              <a:lumMod val="50000"/>
              <a:lumOff val="50000"/>
            </a:schemeClr>
          </a:solidFill>
        </p:spPr>
        <p:txBody>
          <a:bodyPr/>
          <a:lstStyle/>
          <a:p>
            <a:endParaRPr lang="en-US" dirty="0"/>
          </a:p>
        </p:txBody>
      </p:sp>
      <p:sp>
        <p:nvSpPr>
          <p:cNvPr id="20" name="Date Placeholder 3">
            <a:extLst>
              <a:ext uri="{FF2B5EF4-FFF2-40B4-BE49-F238E27FC236}">
                <a16:creationId xmlns:a16="http://schemas.microsoft.com/office/drawing/2014/main" id="{7E0D4C96-36DA-4C90-B4F7-FD78F9F06EC4}"/>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21" name="Footer Placeholder 4">
            <a:extLst>
              <a:ext uri="{FF2B5EF4-FFF2-40B4-BE49-F238E27FC236}">
                <a16:creationId xmlns:a16="http://schemas.microsoft.com/office/drawing/2014/main" id="{DCC27624-76B0-4BB8-B6D9-C01BCCE65729}"/>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22" name="Slide Number Placeholder 5">
            <a:extLst>
              <a:ext uri="{FF2B5EF4-FFF2-40B4-BE49-F238E27FC236}">
                <a16:creationId xmlns:a16="http://schemas.microsoft.com/office/drawing/2014/main" id="{E5D71582-7D60-491E-945E-00A9A6A2E4D3}"/>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11718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A283E6C1-A698-44ED-B112-2185C527C814}"/>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7">
            <a:extLst>
              <a:ext uri="{FF2B5EF4-FFF2-40B4-BE49-F238E27FC236}">
                <a16:creationId xmlns:a16="http://schemas.microsoft.com/office/drawing/2014/main" id="{B8DA9715-F69D-45C0-8C20-D23271722306}"/>
              </a:ext>
            </a:extLst>
          </p:cNvPr>
          <p:cNvSpPr>
            <a:spLocks noGrp="1"/>
          </p:cNvSpPr>
          <p:nvPr>
            <p:ph type="title"/>
          </p:nvPr>
        </p:nvSpPr>
        <p:spPr>
          <a:xfrm>
            <a:off x="845164" y="1034470"/>
            <a:ext cx="10515600" cy="899783"/>
          </a:xfrm>
        </p:spPr>
        <p:txBody>
          <a:bodyPr wrap="none" anchor="ctr">
            <a:noAutofit/>
          </a:bodyPr>
          <a:lstStyle>
            <a:lvl1pPr algn="l">
              <a:spcBef>
                <a:spcPts val="0"/>
              </a:spcBef>
              <a:defRPr baseline="0"/>
            </a:lvl1pPr>
          </a:lstStyle>
          <a:p>
            <a:pPr algn="ctr"/>
            <a:endParaRPr lang="en-US" dirty="0"/>
          </a:p>
        </p:txBody>
      </p:sp>
      <p:sp>
        <p:nvSpPr>
          <p:cNvPr id="10" name="Text Placeholder 9">
            <a:extLst>
              <a:ext uri="{FF2B5EF4-FFF2-40B4-BE49-F238E27FC236}">
                <a16:creationId xmlns:a16="http://schemas.microsoft.com/office/drawing/2014/main" id="{EA11834F-2E86-44CF-9B7B-879C54D3E3DE}"/>
              </a:ext>
            </a:extLst>
          </p:cNvPr>
          <p:cNvSpPr>
            <a:spLocks noGrp="1"/>
          </p:cNvSpPr>
          <p:nvPr>
            <p:ph type="body" sz="quarter" idx="16" hasCustomPrompt="1"/>
          </p:nvPr>
        </p:nvSpPr>
        <p:spPr>
          <a:xfrm>
            <a:off x="839069" y="1900962"/>
            <a:ext cx="10292340" cy="1954213"/>
          </a:xfrm>
        </p:spPr>
        <p:txBody>
          <a:bodyPr anchor="t"/>
          <a:lstStyle>
            <a:lvl1pPr marL="0" indent="0" algn="just">
              <a:buNone/>
              <a:defRPr baseline="0"/>
            </a:lvl1pPr>
            <a:lvl2pPr marL="274320" indent="0" algn="ctr">
              <a:buFont typeface="Arial" panose="020B0604020202020204" pitchFamily="34" charset="0"/>
              <a:buNone/>
              <a:defRPr/>
            </a:lvl2pPr>
            <a:lvl3pPr marL="228600" indent="0" algn="ctr">
              <a:buNone/>
              <a:defRPr/>
            </a:lvl3pPr>
            <a:lvl4pPr marL="640080" indent="0" algn="ctr">
              <a:buFont typeface="Arial" panose="020B0604020202020204" pitchFamily="34" charset="0"/>
              <a:buNone/>
              <a:defRPr/>
            </a:lvl4pPr>
            <a:lvl5pPr marL="685800" indent="0" algn="ctr">
              <a:buNone/>
              <a:defRPr/>
            </a:lvl5pPr>
          </a:lstStyle>
          <a:p>
            <a:pPr lvl="0"/>
            <a:r>
              <a:rPr lang="en-US" dirty="0"/>
              <a:t>Click to add text</a:t>
            </a:r>
          </a:p>
        </p:txBody>
      </p:sp>
      <p:sp>
        <p:nvSpPr>
          <p:cNvPr id="13" name="Picture Placeholder 12">
            <a:extLst>
              <a:ext uri="{FF2B5EF4-FFF2-40B4-BE49-F238E27FC236}">
                <a16:creationId xmlns:a16="http://schemas.microsoft.com/office/drawing/2014/main" id="{06B13C98-6A68-488A-A861-3651BEFFDB91}"/>
              </a:ext>
            </a:extLst>
          </p:cNvPr>
          <p:cNvSpPr>
            <a:spLocks noGrp="1"/>
          </p:cNvSpPr>
          <p:nvPr>
            <p:ph type="pic" sz="quarter" idx="13"/>
          </p:nvPr>
        </p:nvSpPr>
        <p:spPr>
          <a:xfrm>
            <a:off x="0" y="4160520"/>
            <a:ext cx="4067175" cy="2697480"/>
          </a:xfrm>
          <a:solidFill>
            <a:schemeClr val="bg2">
              <a:lumMod val="50000"/>
              <a:lumOff val="50000"/>
            </a:schemeClr>
          </a:solidFill>
        </p:spPr>
        <p:txBody>
          <a:bodyPr/>
          <a:lstStyle/>
          <a:p>
            <a:endParaRPr lang="en-US" dirty="0"/>
          </a:p>
        </p:txBody>
      </p:sp>
      <p:sp>
        <p:nvSpPr>
          <p:cNvPr id="18" name="Date Placeholder 3">
            <a:extLst>
              <a:ext uri="{FF2B5EF4-FFF2-40B4-BE49-F238E27FC236}">
                <a16:creationId xmlns:a16="http://schemas.microsoft.com/office/drawing/2014/main" id="{2938ABF9-B914-4702-BD3C-440D785C4B8E}"/>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4" name="Picture Placeholder 12">
            <a:extLst>
              <a:ext uri="{FF2B5EF4-FFF2-40B4-BE49-F238E27FC236}">
                <a16:creationId xmlns:a16="http://schemas.microsoft.com/office/drawing/2014/main" id="{A8DDEC8E-7A5B-45B1-87C2-928F65F6DC8B}"/>
              </a:ext>
            </a:extLst>
          </p:cNvPr>
          <p:cNvSpPr>
            <a:spLocks noGrp="1"/>
          </p:cNvSpPr>
          <p:nvPr>
            <p:ph type="pic" sz="quarter" idx="14"/>
          </p:nvPr>
        </p:nvSpPr>
        <p:spPr>
          <a:xfrm>
            <a:off x="4059936" y="4160520"/>
            <a:ext cx="4133088" cy="2697480"/>
          </a:xfrm>
          <a:solidFill>
            <a:schemeClr val="bg2">
              <a:lumMod val="50000"/>
              <a:lumOff val="50000"/>
            </a:schemeClr>
          </a:solidFill>
        </p:spPr>
        <p:txBody>
          <a:bodyPr/>
          <a:lstStyle/>
          <a:p>
            <a:endParaRPr lang="en-US" dirty="0"/>
          </a:p>
        </p:txBody>
      </p:sp>
      <p:sp>
        <p:nvSpPr>
          <p:cNvPr id="19" name="Footer Placeholder 4">
            <a:extLst>
              <a:ext uri="{FF2B5EF4-FFF2-40B4-BE49-F238E27FC236}">
                <a16:creationId xmlns:a16="http://schemas.microsoft.com/office/drawing/2014/main" id="{3D694128-BF72-4548-B72F-CAFBFD2346E1}"/>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5" name="Picture Placeholder 12">
            <a:extLst>
              <a:ext uri="{FF2B5EF4-FFF2-40B4-BE49-F238E27FC236}">
                <a16:creationId xmlns:a16="http://schemas.microsoft.com/office/drawing/2014/main" id="{5E558F1D-66DC-426F-B815-D10EB6BC4E0B}"/>
              </a:ext>
            </a:extLst>
          </p:cNvPr>
          <p:cNvSpPr>
            <a:spLocks noGrp="1"/>
          </p:cNvSpPr>
          <p:nvPr>
            <p:ph type="pic" sz="quarter" idx="15"/>
          </p:nvPr>
        </p:nvSpPr>
        <p:spPr>
          <a:xfrm>
            <a:off x="8193024" y="4160520"/>
            <a:ext cx="4005072" cy="2697480"/>
          </a:xfrm>
          <a:solidFill>
            <a:schemeClr val="bg2">
              <a:lumMod val="50000"/>
              <a:lumOff val="50000"/>
            </a:schemeClr>
          </a:solidFill>
        </p:spPr>
        <p:txBody>
          <a:bodyPr/>
          <a:lstStyle/>
          <a:p>
            <a:endParaRPr lang="en-US" dirty="0"/>
          </a:p>
        </p:txBody>
      </p:sp>
      <p:cxnSp>
        <p:nvCxnSpPr>
          <p:cNvPr id="7" name="Straight Connector 6">
            <a:extLst>
              <a:ext uri="{FF2B5EF4-FFF2-40B4-BE49-F238E27FC236}">
                <a16:creationId xmlns:a16="http://schemas.microsoft.com/office/drawing/2014/main" id="{3EC1452B-8D51-4F49-9A26-8D49BCE7AABB}"/>
              </a:ext>
              <a:ext uri="{C183D7F6-B498-43B3-948B-1728B52AA6E4}">
                <adec:decorative xmlns:adec="http://schemas.microsoft.com/office/drawing/2017/decorative" val="1"/>
              </a:ext>
            </a:extLst>
          </p:cNvPr>
          <p:cNvCxnSpPr>
            <a:cxnSpLocks/>
          </p:cNvCxnSpPr>
          <p:nvPr userDrawn="1"/>
        </p:nvCxnSpPr>
        <p:spPr>
          <a:xfrm>
            <a:off x="3950899" y="1555564"/>
            <a:ext cx="4290204" cy="0"/>
          </a:xfrm>
          <a:prstGeom prst="line">
            <a:avLst/>
          </a:prstGeom>
          <a:ln w="19050">
            <a:solidFill>
              <a:schemeClr val="accent1">
                <a:alpha val="75000"/>
              </a:schemeClr>
            </a:solidFill>
          </a:ln>
        </p:spPr>
        <p:style>
          <a:lnRef idx="1">
            <a:schemeClr val="accent1"/>
          </a:lnRef>
          <a:fillRef idx="0">
            <a:schemeClr val="accent1"/>
          </a:fillRef>
          <a:effectRef idx="0">
            <a:schemeClr val="accent1"/>
          </a:effectRef>
          <a:fontRef idx="minor">
            <a:schemeClr val="tx1"/>
          </a:fontRef>
        </p:style>
      </p:cxnSp>
      <p:sp>
        <p:nvSpPr>
          <p:cNvPr id="20" name="Slide Number Placeholder 5">
            <a:extLst>
              <a:ext uri="{FF2B5EF4-FFF2-40B4-BE49-F238E27FC236}">
                <a16:creationId xmlns:a16="http://schemas.microsoft.com/office/drawing/2014/main" id="{68719BE9-7631-4214-B581-04437DDA5C17}"/>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1473976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6AF1EB8-173E-4BDF-9FB9-340DC5FC2686}"/>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itle 1">
            <a:extLst>
              <a:ext uri="{FF2B5EF4-FFF2-40B4-BE49-F238E27FC236}">
                <a16:creationId xmlns:a16="http://schemas.microsoft.com/office/drawing/2014/main" id="{B44A6C40-5A2B-4859-A8AE-52464ACB654F}"/>
              </a:ext>
            </a:extLst>
          </p:cNvPr>
          <p:cNvSpPr>
            <a:spLocks noGrp="1"/>
          </p:cNvSpPr>
          <p:nvPr>
            <p:ph type="ctrTitle"/>
          </p:nvPr>
        </p:nvSpPr>
        <p:spPr>
          <a:xfrm>
            <a:off x="647700" y="5059252"/>
            <a:ext cx="6874327" cy="1209275"/>
          </a:xfrm>
        </p:spPr>
        <p:txBody>
          <a:bodyPr anchor="ctr">
            <a:normAutofit/>
          </a:bodyPr>
          <a:lstStyle>
            <a:lvl1pPr algn="l">
              <a:defRPr/>
            </a:lvl1pPr>
          </a:lstStyle>
          <a:p>
            <a:pPr algn="r"/>
            <a:endParaRPr lang="en-US" sz="4000" dirty="0"/>
          </a:p>
        </p:txBody>
      </p:sp>
      <p:sp>
        <p:nvSpPr>
          <p:cNvPr id="17" name="Subtitle 2">
            <a:extLst>
              <a:ext uri="{FF2B5EF4-FFF2-40B4-BE49-F238E27FC236}">
                <a16:creationId xmlns:a16="http://schemas.microsoft.com/office/drawing/2014/main" id="{4839C935-8C88-4E41-9CDE-772FDA3DD94F}"/>
              </a:ext>
            </a:extLst>
          </p:cNvPr>
          <p:cNvSpPr>
            <a:spLocks noGrp="1"/>
          </p:cNvSpPr>
          <p:nvPr>
            <p:ph type="subTitle" idx="1"/>
          </p:nvPr>
        </p:nvSpPr>
        <p:spPr>
          <a:xfrm>
            <a:off x="8098970" y="5056632"/>
            <a:ext cx="3392445" cy="1207008"/>
          </a:xfrm>
        </p:spPr>
        <p:txBody>
          <a:bodyPr anchor="ctr">
            <a:normAutofit/>
          </a:bodyPr>
          <a:lstStyle>
            <a:lvl1pPr marL="0" indent="0">
              <a:buNone/>
              <a:defRPr/>
            </a:lvl1pPr>
          </a:lstStyle>
          <a:p>
            <a:pPr algn="l"/>
            <a:endParaRPr lang="en-US" sz="1600" dirty="0"/>
          </a:p>
        </p:txBody>
      </p:sp>
      <p:cxnSp>
        <p:nvCxnSpPr>
          <p:cNvPr id="19" name="Straight Connector 18">
            <a:extLst>
              <a:ext uri="{FF2B5EF4-FFF2-40B4-BE49-F238E27FC236}">
                <a16:creationId xmlns:a16="http://schemas.microsoft.com/office/drawing/2014/main" id="{30C6FCBF-78C9-4160-8C8D-C0846C6D2B40}"/>
              </a:ext>
              <a:ext uri="{C183D7F6-B498-43B3-948B-1728B52AA6E4}">
                <adec:decorative xmlns:adec="http://schemas.microsoft.com/office/drawing/2017/decorative" val="1"/>
              </a:ext>
            </a:extLst>
          </p:cNvPr>
          <p:cNvCxnSpPr>
            <a:cxnSpLocks/>
          </p:cNvCxnSpPr>
          <p:nvPr userDrawn="1"/>
        </p:nvCxnSpPr>
        <p:spPr>
          <a:xfrm>
            <a:off x="7810499" y="5187442"/>
            <a:ext cx="0" cy="875607"/>
          </a:xfrm>
          <a:prstGeom prst="line">
            <a:avLst/>
          </a:prstGeom>
          <a:ln w="15875">
            <a:solidFill>
              <a:schemeClr val="accent1">
                <a:lumMod val="75000"/>
                <a:alpha val="82000"/>
              </a:schemeClr>
            </a:solidFill>
          </a:ln>
        </p:spPr>
        <p:style>
          <a:lnRef idx="1">
            <a:schemeClr val="accent1"/>
          </a:lnRef>
          <a:fillRef idx="0">
            <a:schemeClr val="accent1"/>
          </a:fillRef>
          <a:effectRef idx="0">
            <a:schemeClr val="accent1"/>
          </a:effectRef>
          <a:fontRef idx="minor">
            <a:schemeClr val="tx1"/>
          </a:fontRef>
        </p:style>
      </p:cxnSp>
      <p:sp>
        <p:nvSpPr>
          <p:cNvPr id="21" name="Picture Placeholder 20">
            <a:extLst>
              <a:ext uri="{FF2B5EF4-FFF2-40B4-BE49-F238E27FC236}">
                <a16:creationId xmlns:a16="http://schemas.microsoft.com/office/drawing/2014/main" id="{6950CA0E-635B-46DC-8900-0DD2B472AF19}"/>
              </a:ext>
            </a:extLst>
          </p:cNvPr>
          <p:cNvSpPr>
            <a:spLocks noGrp="1"/>
          </p:cNvSpPr>
          <p:nvPr>
            <p:ph type="pic" sz="quarter" idx="13"/>
          </p:nvPr>
        </p:nvSpPr>
        <p:spPr>
          <a:xfrm>
            <a:off x="1524" y="0"/>
            <a:ext cx="12188952" cy="4562856"/>
          </a:xfrm>
          <a:solidFill>
            <a:schemeClr val="bg2">
              <a:lumMod val="50000"/>
              <a:lumOff val="50000"/>
            </a:schemeClr>
          </a:solidFill>
        </p:spPr>
        <p:txBody>
          <a:bodyPr/>
          <a:lstStyle/>
          <a:p>
            <a:endParaRPr lang="en-US" dirty="0"/>
          </a:p>
        </p:txBody>
      </p:sp>
    </p:spTree>
    <p:extLst>
      <p:ext uri="{BB962C8B-B14F-4D97-AF65-F5344CB8AC3E}">
        <p14:creationId xmlns:p14="http://schemas.microsoft.com/office/powerpoint/2010/main" val="1145731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0846B-7B57-4F95-B17F-B9DEE339408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B08814-722A-4F2C-8807-C09FEEC251E7}"/>
              </a:ext>
            </a:extLst>
          </p:cNvPr>
          <p:cNvSpPr>
            <a:spLocks noGrp="1"/>
          </p:cNvSpPr>
          <p:nvPr>
            <p:ph idx="1"/>
          </p:nvPr>
        </p:nvSpPr>
        <p:spPr>
          <a:xfrm>
            <a:off x="838200" y="2438403"/>
            <a:ext cx="10515600" cy="35452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4D67EBB-2EBC-4D85-9751-BE5E66FE0782}"/>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9" name="Date Placeholder 3">
            <a:extLst>
              <a:ext uri="{FF2B5EF4-FFF2-40B4-BE49-F238E27FC236}">
                <a16:creationId xmlns:a16="http://schemas.microsoft.com/office/drawing/2014/main" id="{C1976FF6-0FAE-4806-A07E-BE4D7411681F}"/>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0" name="Footer Placeholder 4">
            <a:extLst>
              <a:ext uri="{FF2B5EF4-FFF2-40B4-BE49-F238E27FC236}">
                <a16:creationId xmlns:a16="http://schemas.microsoft.com/office/drawing/2014/main" id="{842FFD90-937D-4551-9F0C-7A5B0C78E51F}"/>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1" name="Slide Number Placeholder 5">
            <a:extLst>
              <a:ext uri="{FF2B5EF4-FFF2-40B4-BE49-F238E27FC236}">
                <a16:creationId xmlns:a16="http://schemas.microsoft.com/office/drawing/2014/main" id="{BED25ED3-40D6-4D4C-BEF6-506E3E31B2AA}"/>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1378619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A8FC83D-BE6C-46F7-A2C9-654DF8EBE0D6}"/>
              </a:ext>
            </a:extLst>
          </p:cNvPr>
          <p:cNvSpPr>
            <a:spLocks noGrp="1"/>
          </p:cNvSpPr>
          <p:nvPr>
            <p:ph type="ctrTitle"/>
          </p:nvPr>
        </p:nvSpPr>
        <p:spPr>
          <a:xfrm>
            <a:off x="653733" y="1679441"/>
            <a:ext cx="10890565" cy="589966"/>
          </a:xfrm>
        </p:spPr>
        <p:txBody>
          <a:bodyPr>
            <a:normAutofit fontScale="90000"/>
          </a:bodyPr>
          <a:lstStyle>
            <a:lvl1pPr algn="ctr">
              <a:defRPr/>
            </a:lvl1pPr>
          </a:lstStyle>
          <a:p>
            <a:endParaRPr lang="en-US" dirty="0"/>
          </a:p>
        </p:txBody>
      </p:sp>
      <p:sp>
        <p:nvSpPr>
          <p:cNvPr id="6" name="Subtitle 2">
            <a:extLst>
              <a:ext uri="{FF2B5EF4-FFF2-40B4-BE49-F238E27FC236}">
                <a16:creationId xmlns:a16="http://schemas.microsoft.com/office/drawing/2014/main" id="{8CC3F9D0-953E-45A7-BFD7-C86C68B23298}"/>
              </a:ext>
            </a:extLst>
          </p:cNvPr>
          <p:cNvSpPr>
            <a:spLocks noGrp="1"/>
          </p:cNvSpPr>
          <p:nvPr>
            <p:ph type="subTitle" idx="1"/>
          </p:nvPr>
        </p:nvSpPr>
        <p:spPr>
          <a:xfrm>
            <a:off x="2163726" y="2273661"/>
            <a:ext cx="7910623" cy="447630"/>
          </a:xfrm>
        </p:spPr>
        <p:txBody>
          <a:bodyPr>
            <a:normAutofit/>
          </a:bodyPr>
          <a:lstStyle>
            <a:lvl1pPr marL="0" indent="0" algn="ctr">
              <a:buNone/>
              <a:defRPr/>
            </a:lvl1pPr>
          </a:lstStyle>
          <a:p>
            <a:endParaRPr lang="en-US" sz="1600" dirty="0"/>
          </a:p>
        </p:txBody>
      </p:sp>
      <p:sp>
        <p:nvSpPr>
          <p:cNvPr id="7" name="Freeform: Shape 6">
            <a:extLst>
              <a:ext uri="{FF2B5EF4-FFF2-40B4-BE49-F238E27FC236}">
                <a16:creationId xmlns:a16="http://schemas.microsoft.com/office/drawing/2014/main" id="{D736BCE2-FC35-4992-A912-AF5A5C4ECE46}"/>
              </a:ext>
              <a:ext uri="{C183D7F6-B498-43B3-948B-1728B52AA6E4}">
                <adec:decorative xmlns:adec="http://schemas.microsoft.com/office/drawing/2017/decorative" val="1"/>
              </a:ext>
            </a:extLst>
          </p:cNvPr>
          <p:cNvSpPr/>
          <p:nvPr userDrawn="1"/>
        </p:nvSpPr>
        <p:spPr>
          <a:xfrm flipH="1">
            <a:off x="5507004" y="632198"/>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p:nvSpPr>
          <p:cNvPr id="11" name="Picture Placeholder 10">
            <a:extLst>
              <a:ext uri="{FF2B5EF4-FFF2-40B4-BE49-F238E27FC236}">
                <a16:creationId xmlns:a16="http://schemas.microsoft.com/office/drawing/2014/main" id="{84AA409B-17E7-4D49-8F3B-D390302E2418}"/>
              </a:ext>
            </a:extLst>
          </p:cNvPr>
          <p:cNvSpPr>
            <a:spLocks noGrp="1"/>
          </p:cNvSpPr>
          <p:nvPr>
            <p:ph type="pic" sz="quarter" idx="13"/>
          </p:nvPr>
        </p:nvSpPr>
        <p:spPr>
          <a:xfrm>
            <a:off x="658368" y="3063240"/>
            <a:ext cx="5321808" cy="3154680"/>
          </a:xfrm>
          <a:solidFill>
            <a:schemeClr val="bg2">
              <a:lumMod val="50000"/>
              <a:lumOff val="50000"/>
            </a:schemeClr>
          </a:solidFill>
        </p:spPr>
        <p:txBody>
          <a:bodyPr/>
          <a:lstStyle/>
          <a:p>
            <a:endParaRPr lang="en-US" dirty="0"/>
          </a:p>
        </p:txBody>
      </p:sp>
      <p:sp>
        <p:nvSpPr>
          <p:cNvPr id="13" name="Picture Placeholder 10">
            <a:extLst>
              <a:ext uri="{FF2B5EF4-FFF2-40B4-BE49-F238E27FC236}">
                <a16:creationId xmlns:a16="http://schemas.microsoft.com/office/drawing/2014/main" id="{C4FB1A9C-83D8-426D-B62B-A5F7457A9695}"/>
              </a:ext>
            </a:extLst>
          </p:cNvPr>
          <p:cNvSpPr>
            <a:spLocks noGrp="1"/>
          </p:cNvSpPr>
          <p:nvPr>
            <p:ph type="pic" sz="quarter" idx="14"/>
          </p:nvPr>
        </p:nvSpPr>
        <p:spPr>
          <a:xfrm>
            <a:off x="6217920" y="3063240"/>
            <a:ext cx="5321808" cy="3154680"/>
          </a:xfrm>
          <a:solidFill>
            <a:schemeClr val="bg2">
              <a:lumMod val="50000"/>
              <a:lumOff val="50000"/>
            </a:schemeClr>
          </a:solidFill>
        </p:spPr>
        <p:txBody>
          <a:bodyPr/>
          <a:lstStyle/>
          <a:p>
            <a:endParaRPr lang="en-US" dirty="0"/>
          </a:p>
        </p:txBody>
      </p:sp>
      <p:sp>
        <p:nvSpPr>
          <p:cNvPr id="10" name="Date Placeholder 3">
            <a:extLst>
              <a:ext uri="{FF2B5EF4-FFF2-40B4-BE49-F238E27FC236}">
                <a16:creationId xmlns:a16="http://schemas.microsoft.com/office/drawing/2014/main" id="{94DD44DD-0676-4A2C-9EC4-8E209307EB05}"/>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2" name="Footer Placeholder 4">
            <a:extLst>
              <a:ext uri="{FF2B5EF4-FFF2-40B4-BE49-F238E27FC236}">
                <a16:creationId xmlns:a16="http://schemas.microsoft.com/office/drawing/2014/main" id="{969BC53C-DA37-4270-B44D-B7A92152AAD0}"/>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4" name="Slide Number Placeholder 5">
            <a:extLst>
              <a:ext uri="{FF2B5EF4-FFF2-40B4-BE49-F238E27FC236}">
                <a16:creationId xmlns:a16="http://schemas.microsoft.com/office/drawing/2014/main" id="{9AFE14D8-0C2B-4AA6-AE7E-75C2C63C245A}"/>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54679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0846B-7B57-4F95-B17F-B9DEE339408B}"/>
              </a:ext>
            </a:extLst>
          </p:cNvPr>
          <p:cNvSpPr>
            <a:spLocks noGrp="1"/>
          </p:cNvSpPr>
          <p:nvPr>
            <p:ph type="title"/>
          </p:nvPr>
        </p:nvSpPr>
        <p:spPr/>
        <p:txBody>
          <a:body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B4D67EBB-2EBC-4D85-9751-BE5E66FE0782}"/>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9" name="Date Placeholder 3">
            <a:extLst>
              <a:ext uri="{FF2B5EF4-FFF2-40B4-BE49-F238E27FC236}">
                <a16:creationId xmlns:a16="http://schemas.microsoft.com/office/drawing/2014/main" id="{F9828424-127F-4F45-AF20-1DAA152557D3}"/>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0" name="Footer Placeholder 4">
            <a:extLst>
              <a:ext uri="{FF2B5EF4-FFF2-40B4-BE49-F238E27FC236}">
                <a16:creationId xmlns:a16="http://schemas.microsoft.com/office/drawing/2014/main" id="{F5D83CCE-F7E1-4106-84E1-6C261DDBB19F}"/>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1" name="Slide Number Placeholder 5">
            <a:extLst>
              <a:ext uri="{FF2B5EF4-FFF2-40B4-BE49-F238E27FC236}">
                <a16:creationId xmlns:a16="http://schemas.microsoft.com/office/drawing/2014/main" id="{28126735-73E8-4B98-81A3-AAE94B69F653}"/>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
        <p:nvSpPr>
          <p:cNvPr id="12" name="Picture Placeholder 23">
            <a:extLst>
              <a:ext uri="{FF2B5EF4-FFF2-40B4-BE49-F238E27FC236}">
                <a16:creationId xmlns:a16="http://schemas.microsoft.com/office/drawing/2014/main" id="{807AB57C-FB2F-4687-A53B-10BC93C0617B}"/>
              </a:ext>
            </a:extLst>
          </p:cNvPr>
          <p:cNvSpPr>
            <a:spLocks noGrp="1"/>
          </p:cNvSpPr>
          <p:nvPr>
            <p:ph type="pic" sz="quarter" idx="13"/>
          </p:nvPr>
        </p:nvSpPr>
        <p:spPr>
          <a:xfrm>
            <a:off x="823811" y="2266497"/>
            <a:ext cx="2441448" cy="1682496"/>
          </a:xfrm>
        </p:spPr>
        <p:txBody>
          <a:bodyPr/>
          <a:lstStyle/>
          <a:p>
            <a:endParaRPr lang="en-US"/>
          </a:p>
        </p:txBody>
      </p:sp>
      <p:sp>
        <p:nvSpPr>
          <p:cNvPr id="13" name="Picture Placeholder 23">
            <a:extLst>
              <a:ext uri="{FF2B5EF4-FFF2-40B4-BE49-F238E27FC236}">
                <a16:creationId xmlns:a16="http://schemas.microsoft.com/office/drawing/2014/main" id="{000D73B6-1C0A-4F47-AA94-E1B7667F206C}"/>
              </a:ext>
            </a:extLst>
          </p:cNvPr>
          <p:cNvSpPr>
            <a:spLocks noGrp="1"/>
          </p:cNvSpPr>
          <p:nvPr>
            <p:ph type="pic" sz="quarter" idx="14"/>
          </p:nvPr>
        </p:nvSpPr>
        <p:spPr>
          <a:xfrm>
            <a:off x="3509664" y="2276021"/>
            <a:ext cx="2441448" cy="1682496"/>
          </a:xfrm>
        </p:spPr>
        <p:txBody>
          <a:bodyPr/>
          <a:lstStyle/>
          <a:p>
            <a:endParaRPr lang="en-US"/>
          </a:p>
        </p:txBody>
      </p:sp>
      <p:sp>
        <p:nvSpPr>
          <p:cNvPr id="14" name="Picture Placeholder 23">
            <a:extLst>
              <a:ext uri="{FF2B5EF4-FFF2-40B4-BE49-F238E27FC236}">
                <a16:creationId xmlns:a16="http://schemas.microsoft.com/office/drawing/2014/main" id="{35F208ED-C2A5-4E66-AD25-D5D7D73E6C3F}"/>
              </a:ext>
            </a:extLst>
          </p:cNvPr>
          <p:cNvSpPr>
            <a:spLocks noGrp="1"/>
          </p:cNvSpPr>
          <p:nvPr>
            <p:ph type="pic" sz="quarter" idx="15"/>
          </p:nvPr>
        </p:nvSpPr>
        <p:spPr>
          <a:xfrm>
            <a:off x="6206094" y="2260823"/>
            <a:ext cx="2441448" cy="1682496"/>
          </a:xfrm>
        </p:spPr>
        <p:txBody>
          <a:bodyPr/>
          <a:lstStyle/>
          <a:p>
            <a:endParaRPr lang="en-US"/>
          </a:p>
        </p:txBody>
      </p:sp>
      <p:sp>
        <p:nvSpPr>
          <p:cNvPr id="15" name="Picture Placeholder 23">
            <a:extLst>
              <a:ext uri="{FF2B5EF4-FFF2-40B4-BE49-F238E27FC236}">
                <a16:creationId xmlns:a16="http://schemas.microsoft.com/office/drawing/2014/main" id="{8C8C6B13-E352-4D69-9FB1-F92A36C33D3B}"/>
              </a:ext>
            </a:extLst>
          </p:cNvPr>
          <p:cNvSpPr>
            <a:spLocks noGrp="1"/>
          </p:cNvSpPr>
          <p:nvPr>
            <p:ph type="pic" sz="quarter" idx="16"/>
          </p:nvPr>
        </p:nvSpPr>
        <p:spPr>
          <a:xfrm>
            <a:off x="8907217" y="2266497"/>
            <a:ext cx="2441448" cy="1682496"/>
          </a:xfrm>
        </p:spPr>
        <p:txBody>
          <a:bodyPr/>
          <a:lstStyle/>
          <a:p>
            <a:endParaRPr lang="en-US"/>
          </a:p>
        </p:txBody>
      </p:sp>
      <p:sp>
        <p:nvSpPr>
          <p:cNvPr id="16" name="Text Placeholder 28">
            <a:extLst>
              <a:ext uri="{FF2B5EF4-FFF2-40B4-BE49-F238E27FC236}">
                <a16:creationId xmlns:a16="http://schemas.microsoft.com/office/drawing/2014/main" id="{3C071B65-316E-4CAB-8D44-4F4A52024372}"/>
              </a:ext>
            </a:extLst>
          </p:cNvPr>
          <p:cNvSpPr>
            <a:spLocks noGrp="1"/>
          </p:cNvSpPr>
          <p:nvPr>
            <p:ph type="body" sz="quarter" idx="17" hasCustomPrompt="1"/>
          </p:nvPr>
        </p:nvSpPr>
        <p:spPr>
          <a:xfrm>
            <a:off x="838200" y="4085532"/>
            <a:ext cx="2441448" cy="347662"/>
          </a:xfrm>
        </p:spPr>
        <p:txBody>
          <a:bodyPr lIns="146304" tIns="0" rIns="0" bIns="0">
            <a:noAutofit/>
          </a:bodyPr>
          <a:lstStyle>
            <a:lvl1pPr marL="0" indent="0" algn="l">
              <a:lnSpc>
                <a:spcPct val="100000"/>
              </a:lnSpc>
              <a:spcBef>
                <a:spcPts val="0"/>
              </a:spcBef>
              <a:buNone/>
              <a:defRPr sz="2000" b="1" spc="20" baseline="0">
                <a:solidFill>
                  <a:schemeClr val="tx1"/>
                </a:solidFill>
              </a:defRPr>
            </a:lvl1pPr>
          </a:lstStyle>
          <a:p>
            <a:pPr lvl="0"/>
            <a:r>
              <a:rPr lang="en-US" dirty="0"/>
              <a:t>Name</a:t>
            </a:r>
          </a:p>
        </p:txBody>
      </p:sp>
      <p:sp>
        <p:nvSpPr>
          <p:cNvPr id="17" name="Text Placeholder 28">
            <a:extLst>
              <a:ext uri="{FF2B5EF4-FFF2-40B4-BE49-F238E27FC236}">
                <a16:creationId xmlns:a16="http://schemas.microsoft.com/office/drawing/2014/main" id="{77C885E3-D5E0-4CBD-BA10-704E92E5FA10}"/>
              </a:ext>
            </a:extLst>
          </p:cNvPr>
          <p:cNvSpPr>
            <a:spLocks noGrp="1"/>
          </p:cNvSpPr>
          <p:nvPr>
            <p:ph type="body" sz="quarter" idx="18" hasCustomPrompt="1"/>
          </p:nvPr>
        </p:nvSpPr>
        <p:spPr>
          <a:xfrm>
            <a:off x="838199" y="4469611"/>
            <a:ext cx="2441448" cy="347662"/>
          </a:xfrm>
        </p:spPr>
        <p:txBody>
          <a:bodyPr lIns="146304" tIns="0" rIns="0" bIns="0">
            <a:noAutofit/>
          </a:bodyPr>
          <a:lstStyle>
            <a:lvl1pPr marL="0" indent="0" algn="l">
              <a:lnSpc>
                <a:spcPct val="100000"/>
              </a:lnSpc>
              <a:spcBef>
                <a:spcPts val="0"/>
              </a:spcBef>
              <a:buNone/>
              <a:defRPr sz="1900" b="0" spc="20" baseline="0">
                <a:solidFill>
                  <a:schemeClr val="tx1"/>
                </a:solidFill>
              </a:defRPr>
            </a:lvl1pPr>
          </a:lstStyle>
          <a:p>
            <a:pPr lvl="0"/>
            <a:r>
              <a:rPr lang="en-US" dirty="0"/>
              <a:t>Title</a:t>
            </a:r>
          </a:p>
        </p:txBody>
      </p:sp>
      <p:sp>
        <p:nvSpPr>
          <p:cNvPr id="18" name="Text Placeholder 28">
            <a:extLst>
              <a:ext uri="{FF2B5EF4-FFF2-40B4-BE49-F238E27FC236}">
                <a16:creationId xmlns:a16="http://schemas.microsoft.com/office/drawing/2014/main" id="{EDF1E930-E006-4E8D-912E-5C7DE87EE7AC}"/>
              </a:ext>
            </a:extLst>
          </p:cNvPr>
          <p:cNvSpPr>
            <a:spLocks noGrp="1"/>
          </p:cNvSpPr>
          <p:nvPr>
            <p:ph type="body" sz="quarter" idx="19" hasCustomPrompt="1"/>
          </p:nvPr>
        </p:nvSpPr>
        <p:spPr>
          <a:xfrm>
            <a:off x="3524054" y="4095056"/>
            <a:ext cx="2441448" cy="347662"/>
          </a:xfrm>
        </p:spPr>
        <p:txBody>
          <a:bodyPr lIns="146304" tIns="0" rIns="0" bIns="0">
            <a:noAutofit/>
          </a:bodyPr>
          <a:lstStyle>
            <a:lvl1pPr marL="0" indent="0" algn="l">
              <a:lnSpc>
                <a:spcPct val="100000"/>
              </a:lnSpc>
              <a:spcBef>
                <a:spcPts val="0"/>
              </a:spcBef>
              <a:buNone/>
              <a:defRPr sz="2000" b="1" spc="20" baseline="0">
                <a:solidFill>
                  <a:schemeClr val="tx1"/>
                </a:solidFill>
              </a:defRPr>
            </a:lvl1pPr>
          </a:lstStyle>
          <a:p>
            <a:pPr lvl="0"/>
            <a:r>
              <a:rPr lang="en-US" dirty="0"/>
              <a:t>Name</a:t>
            </a:r>
          </a:p>
        </p:txBody>
      </p:sp>
      <p:sp>
        <p:nvSpPr>
          <p:cNvPr id="19" name="Text Placeholder 28">
            <a:extLst>
              <a:ext uri="{FF2B5EF4-FFF2-40B4-BE49-F238E27FC236}">
                <a16:creationId xmlns:a16="http://schemas.microsoft.com/office/drawing/2014/main" id="{5C24456D-6FC8-4A02-A705-91CAD806F81D}"/>
              </a:ext>
            </a:extLst>
          </p:cNvPr>
          <p:cNvSpPr>
            <a:spLocks noGrp="1"/>
          </p:cNvSpPr>
          <p:nvPr>
            <p:ph type="body" sz="quarter" idx="20" hasCustomPrompt="1"/>
          </p:nvPr>
        </p:nvSpPr>
        <p:spPr>
          <a:xfrm>
            <a:off x="3524053" y="4479135"/>
            <a:ext cx="2441448" cy="347662"/>
          </a:xfrm>
        </p:spPr>
        <p:txBody>
          <a:bodyPr lIns="146304" tIns="0" rIns="0" bIns="0">
            <a:noAutofit/>
          </a:bodyPr>
          <a:lstStyle>
            <a:lvl1pPr marL="0" indent="0" algn="l">
              <a:lnSpc>
                <a:spcPct val="100000"/>
              </a:lnSpc>
              <a:spcBef>
                <a:spcPts val="0"/>
              </a:spcBef>
              <a:buNone/>
              <a:defRPr sz="1900" b="0" spc="20" baseline="0">
                <a:solidFill>
                  <a:schemeClr val="tx1"/>
                </a:solidFill>
              </a:defRPr>
            </a:lvl1pPr>
          </a:lstStyle>
          <a:p>
            <a:pPr lvl="0"/>
            <a:r>
              <a:rPr lang="en-US" dirty="0"/>
              <a:t>Title</a:t>
            </a:r>
          </a:p>
        </p:txBody>
      </p:sp>
      <p:sp>
        <p:nvSpPr>
          <p:cNvPr id="20" name="Text Placeholder 28">
            <a:extLst>
              <a:ext uri="{FF2B5EF4-FFF2-40B4-BE49-F238E27FC236}">
                <a16:creationId xmlns:a16="http://schemas.microsoft.com/office/drawing/2014/main" id="{B0AA21CB-553A-476D-9DBE-6B06618FE153}"/>
              </a:ext>
            </a:extLst>
          </p:cNvPr>
          <p:cNvSpPr>
            <a:spLocks noGrp="1"/>
          </p:cNvSpPr>
          <p:nvPr>
            <p:ph type="body" sz="quarter" idx="21" hasCustomPrompt="1"/>
          </p:nvPr>
        </p:nvSpPr>
        <p:spPr>
          <a:xfrm>
            <a:off x="6223595" y="4088244"/>
            <a:ext cx="2441448" cy="347662"/>
          </a:xfrm>
        </p:spPr>
        <p:txBody>
          <a:bodyPr lIns="146304" tIns="0" rIns="0" bIns="0">
            <a:noAutofit/>
          </a:bodyPr>
          <a:lstStyle>
            <a:lvl1pPr marL="0" indent="0" algn="l">
              <a:lnSpc>
                <a:spcPct val="100000"/>
              </a:lnSpc>
              <a:spcBef>
                <a:spcPts val="0"/>
              </a:spcBef>
              <a:buNone/>
              <a:defRPr sz="2000" b="1" spc="20" baseline="0">
                <a:solidFill>
                  <a:schemeClr val="tx1"/>
                </a:solidFill>
              </a:defRPr>
            </a:lvl1pPr>
          </a:lstStyle>
          <a:p>
            <a:pPr lvl="0"/>
            <a:r>
              <a:rPr lang="en-US" dirty="0"/>
              <a:t>Name</a:t>
            </a:r>
          </a:p>
        </p:txBody>
      </p:sp>
      <p:sp>
        <p:nvSpPr>
          <p:cNvPr id="21" name="Text Placeholder 28">
            <a:extLst>
              <a:ext uri="{FF2B5EF4-FFF2-40B4-BE49-F238E27FC236}">
                <a16:creationId xmlns:a16="http://schemas.microsoft.com/office/drawing/2014/main" id="{B0CD8AA8-7148-4DD0-89BA-F4D140F24141}"/>
              </a:ext>
            </a:extLst>
          </p:cNvPr>
          <p:cNvSpPr>
            <a:spLocks noGrp="1"/>
          </p:cNvSpPr>
          <p:nvPr>
            <p:ph type="body" sz="quarter" idx="22" hasCustomPrompt="1"/>
          </p:nvPr>
        </p:nvSpPr>
        <p:spPr>
          <a:xfrm>
            <a:off x="6223594" y="4472323"/>
            <a:ext cx="2441448" cy="347662"/>
          </a:xfrm>
        </p:spPr>
        <p:txBody>
          <a:bodyPr lIns="146304" tIns="0" rIns="0" bIns="0">
            <a:noAutofit/>
          </a:bodyPr>
          <a:lstStyle>
            <a:lvl1pPr marL="0" indent="0" algn="l">
              <a:lnSpc>
                <a:spcPct val="100000"/>
              </a:lnSpc>
              <a:spcBef>
                <a:spcPts val="0"/>
              </a:spcBef>
              <a:buNone/>
              <a:defRPr sz="1900" b="0" spc="20" baseline="0">
                <a:solidFill>
                  <a:schemeClr val="tx1"/>
                </a:solidFill>
              </a:defRPr>
            </a:lvl1pPr>
          </a:lstStyle>
          <a:p>
            <a:pPr lvl="0"/>
            <a:r>
              <a:rPr lang="en-US" dirty="0"/>
              <a:t>Title</a:t>
            </a:r>
          </a:p>
        </p:txBody>
      </p:sp>
      <p:sp>
        <p:nvSpPr>
          <p:cNvPr id="22" name="Text Placeholder 28">
            <a:extLst>
              <a:ext uri="{FF2B5EF4-FFF2-40B4-BE49-F238E27FC236}">
                <a16:creationId xmlns:a16="http://schemas.microsoft.com/office/drawing/2014/main" id="{C99B4FF6-133C-4927-BD3D-357FBD13CB03}"/>
              </a:ext>
            </a:extLst>
          </p:cNvPr>
          <p:cNvSpPr>
            <a:spLocks noGrp="1"/>
          </p:cNvSpPr>
          <p:nvPr>
            <p:ph type="body" sz="quarter" idx="23" hasCustomPrompt="1"/>
          </p:nvPr>
        </p:nvSpPr>
        <p:spPr>
          <a:xfrm>
            <a:off x="8921606" y="4085532"/>
            <a:ext cx="2441448" cy="347662"/>
          </a:xfrm>
        </p:spPr>
        <p:txBody>
          <a:bodyPr lIns="146304" tIns="0" rIns="0" bIns="0">
            <a:noAutofit/>
          </a:bodyPr>
          <a:lstStyle>
            <a:lvl1pPr marL="0" indent="0" algn="l">
              <a:lnSpc>
                <a:spcPct val="100000"/>
              </a:lnSpc>
              <a:spcBef>
                <a:spcPts val="0"/>
              </a:spcBef>
              <a:buNone/>
              <a:defRPr sz="2000" b="1" spc="20" baseline="0">
                <a:solidFill>
                  <a:schemeClr val="tx1"/>
                </a:solidFill>
              </a:defRPr>
            </a:lvl1pPr>
          </a:lstStyle>
          <a:p>
            <a:pPr lvl="0"/>
            <a:r>
              <a:rPr lang="en-US" dirty="0"/>
              <a:t>Name</a:t>
            </a:r>
          </a:p>
        </p:txBody>
      </p:sp>
      <p:sp>
        <p:nvSpPr>
          <p:cNvPr id="23" name="Text Placeholder 28">
            <a:extLst>
              <a:ext uri="{FF2B5EF4-FFF2-40B4-BE49-F238E27FC236}">
                <a16:creationId xmlns:a16="http://schemas.microsoft.com/office/drawing/2014/main" id="{078286AF-2AD6-4303-884E-832045E59D5A}"/>
              </a:ext>
            </a:extLst>
          </p:cNvPr>
          <p:cNvSpPr>
            <a:spLocks noGrp="1"/>
          </p:cNvSpPr>
          <p:nvPr>
            <p:ph type="body" sz="quarter" idx="24" hasCustomPrompt="1"/>
          </p:nvPr>
        </p:nvSpPr>
        <p:spPr>
          <a:xfrm>
            <a:off x="8921605" y="4469611"/>
            <a:ext cx="2441448" cy="347662"/>
          </a:xfrm>
        </p:spPr>
        <p:txBody>
          <a:bodyPr lIns="146304" tIns="0" rIns="0" bIns="0">
            <a:noAutofit/>
          </a:bodyPr>
          <a:lstStyle>
            <a:lvl1pPr marL="0" indent="0" algn="l">
              <a:lnSpc>
                <a:spcPct val="100000"/>
              </a:lnSpc>
              <a:spcBef>
                <a:spcPts val="0"/>
              </a:spcBef>
              <a:buNone/>
              <a:defRPr sz="1900" b="0" spc="20" baseline="0">
                <a:solidFill>
                  <a:schemeClr val="tx1"/>
                </a:solidFill>
              </a:defRPr>
            </a:lvl1pPr>
          </a:lstStyle>
          <a:p>
            <a:pPr lvl="0"/>
            <a:r>
              <a:rPr lang="en-US" dirty="0"/>
              <a:t>Title</a:t>
            </a:r>
          </a:p>
        </p:txBody>
      </p:sp>
    </p:spTree>
    <p:extLst>
      <p:ext uri="{BB962C8B-B14F-4D97-AF65-F5344CB8AC3E}">
        <p14:creationId xmlns:p14="http://schemas.microsoft.com/office/powerpoint/2010/main" val="3432294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C1A14-BCE3-4322-A314-ABFB09FBB4B2}"/>
              </a:ext>
            </a:extLst>
          </p:cNvPr>
          <p:cNvSpPr>
            <a:spLocks noGrp="1"/>
          </p:cNvSpPr>
          <p:nvPr>
            <p:ph type="title"/>
          </p:nvPr>
        </p:nvSpPr>
        <p:spPr>
          <a:xfrm>
            <a:off x="838200" y="716213"/>
            <a:ext cx="10515600" cy="2212258"/>
          </a:xfrm>
        </p:spPr>
        <p:txBody>
          <a:bodyPr anchor="t"/>
          <a:lstStyle/>
          <a:p>
            <a:r>
              <a:rPr lang="en-US"/>
              <a:t>Click to edit Master title style</a:t>
            </a:r>
            <a:endParaRPr lang="en-US" dirty="0"/>
          </a:p>
        </p:txBody>
      </p:sp>
      <p:sp>
        <p:nvSpPr>
          <p:cNvPr id="6" name="Date Placeholder 3">
            <a:extLst>
              <a:ext uri="{FF2B5EF4-FFF2-40B4-BE49-F238E27FC236}">
                <a16:creationId xmlns:a16="http://schemas.microsoft.com/office/drawing/2014/main" id="{3DAC2D8E-199B-430A-BB5F-3EB5B76D6F79}"/>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7" name="Footer Placeholder 4">
            <a:extLst>
              <a:ext uri="{FF2B5EF4-FFF2-40B4-BE49-F238E27FC236}">
                <a16:creationId xmlns:a16="http://schemas.microsoft.com/office/drawing/2014/main" id="{DCAAF529-3AC9-470F-8794-0C49670804A4}"/>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8" name="Slide Number Placeholder 5">
            <a:extLst>
              <a:ext uri="{FF2B5EF4-FFF2-40B4-BE49-F238E27FC236}">
                <a16:creationId xmlns:a16="http://schemas.microsoft.com/office/drawing/2014/main" id="{B3327F51-D49D-4DCE-9CDC-3B94731A49A3}"/>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391290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6A6C1-54BB-40E1-859F-0C6DA1525727}"/>
              </a:ext>
            </a:extLst>
          </p:cNvPr>
          <p:cNvSpPr>
            <a:spLocks noGrp="1"/>
          </p:cNvSpPr>
          <p:nvPr>
            <p:ph type="title"/>
          </p:nvPr>
        </p:nvSpPr>
        <p:spPr>
          <a:xfrm>
            <a:off x="839788" y="665629"/>
            <a:ext cx="10515600" cy="818995"/>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A1EEBE1-2D73-4E5F-A8DD-593B79D184F6}"/>
              </a:ext>
            </a:extLst>
          </p:cNvPr>
          <p:cNvSpPr>
            <a:spLocks noGrp="1"/>
          </p:cNvSpPr>
          <p:nvPr>
            <p:ph type="body" idx="1"/>
          </p:nvPr>
        </p:nvSpPr>
        <p:spPr>
          <a:xfrm>
            <a:off x="836612" y="1806039"/>
            <a:ext cx="5157787" cy="584548"/>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45328A-A6CB-4A40-806F-E68606FC7CFB}"/>
              </a:ext>
            </a:extLst>
          </p:cNvPr>
          <p:cNvSpPr>
            <a:spLocks noGrp="1"/>
          </p:cNvSpPr>
          <p:nvPr>
            <p:ph sz="half" idx="2"/>
          </p:nvPr>
        </p:nvSpPr>
        <p:spPr>
          <a:xfrm>
            <a:off x="839788" y="2390588"/>
            <a:ext cx="5157787" cy="37512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730D26-BCC4-4CE4-9273-69B4E36D39FC}"/>
              </a:ext>
            </a:extLst>
          </p:cNvPr>
          <p:cNvSpPr>
            <a:spLocks noGrp="1"/>
          </p:cNvSpPr>
          <p:nvPr>
            <p:ph type="body" sz="quarter" idx="3"/>
          </p:nvPr>
        </p:nvSpPr>
        <p:spPr>
          <a:xfrm>
            <a:off x="6169024" y="1806038"/>
            <a:ext cx="5183188" cy="584549"/>
          </a:xfrm>
        </p:spPr>
        <p:txBody>
          <a:bodyPr anchor="b">
            <a:noAutofit/>
          </a:bodyPr>
          <a:lstStyle>
            <a:lvl1pPr marL="0" indent="0">
              <a:buNone/>
              <a:defRPr sz="1800" b="1" cap="all" spc="6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832694-AE69-4399-B6B4-3F0CBD297CD8}"/>
              </a:ext>
            </a:extLst>
          </p:cNvPr>
          <p:cNvSpPr>
            <a:spLocks noGrp="1"/>
          </p:cNvSpPr>
          <p:nvPr>
            <p:ph sz="quarter" idx="4"/>
          </p:nvPr>
        </p:nvSpPr>
        <p:spPr>
          <a:xfrm>
            <a:off x="6169024" y="2390588"/>
            <a:ext cx="5183188" cy="37512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1E4C2C4B-8E48-4589-91AA-FDF1F137A26C}"/>
              </a:ext>
            </a:extLst>
          </p:cNvPr>
          <p:cNvCxnSpPr>
            <a:cxnSpLocks/>
          </p:cNvCxnSpPr>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11" name="Date Placeholder 3">
            <a:extLst>
              <a:ext uri="{FF2B5EF4-FFF2-40B4-BE49-F238E27FC236}">
                <a16:creationId xmlns:a16="http://schemas.microsoft.com/office/drawing/2014/main" id="{C1B2486D-C49D-471B-8F3B-AF6048949D8A}"/>
              </a:ext>
            </a:extLst>
          </p:cNvPr>
          <p:cNvSpPr>
            <a:spLocks noGrp="1"/>
          </p:cNvSpPr>
          <p:nvPr>
            <p:ph type="dt" sz="half" idx="10"/>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13" name="Footer Placeholder 4">
            <a:extLst>
              <a:ext uri="{FF2B5EF4-FFF2-40B4-BE49-F238E27FC236}">
                <a16:creationId xmlns:a16="http://schemas.microsoft.com/office/drawing/2014/main" id="{CF226F4B-CA41-4C71-97F3-1B7E442A2365}"/>
              </a:ext>
            </a:extLst>
          </p:cNvPr>
          <p:cNvSpPr>
            <a:spLocks noGrp="1"/>
          </p:cNvSpPr>
          <p:nvPr>
            <p:ph type="ftr" sz="quarter" idx="11"/>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14" name="Slide Number Placeholder 5">
            <a:extLst>
              <a:ext uri="{FF2B5EF4-FFF2-40B4-BE49-F238E27FC236}">
                <a16:creationId xmlns:a16="http://schemas.microsoft.com/office/drawing/2014/main" id="{0316A3FD-0E7B-4247-AA4F-93E7E99EFBFA}"/>
              </a:ext>
            </a:extLst>
          </p:cNvPr>
          <p:cNvSpPr>
            <a:spLocks noGrp="1"/>
          </p:cNvSpPr>
          <p:nvPr>
            <p:ph type="sldNum" sz="quarter" idx="12"/>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310274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FB555E-8FF5-457E-B328-53ABDB595951}"/>
              </a:ext>
            </a:extLst>
          </p:cNvPr>
          <p:cNvSpPr>
            <a:spLocks noGrp="1"/>
          </p:cNvSpPr>
          <p:nvPr>
            <p:ph type="title"/>
          </p:nvPr>
        </p:nvSpPr>
        <p:spPr>
          <a:xfrm>
            <a:off x="838200" y="662427"/>
            <a:ext cx="10515600" cy="81973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DA64ED7-3275-4F98-88B1-4F0832514730}"/>
              </a:ext>
            </a:extLst>
          </p:cNvPr>
          <p:cNvSpPr>
            <a:spLocks noGrp="1"/>
          </p:cNvSpPr>
          <p:nvPr>
            <p:ph type="body" idx="1"/>
          </p:nvPr>
        </p:nvSpPr>
        <p:spPr>
          <a:xfrm>
            <a:off x="838200" y="1661459"/>
            <a:ext cx="10515600" cy="43406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F0BCFA-771C-4297-8ACE-974191C70545}"/>
              </a:ext>
            </a:extLst>
          </p:cNvPr>
          <p:cNvSpPr>
            <a:spLocks noGrp="1"/>
          </p:cNvSpPr>
          <p:nvPr>
            <p:ph type="dt" sz="half" idx="2"/>
          </p:nvPr>
        </p:nvSpPr>
        <p:spPr>
          <a:xfrm>
            <a:off x="258792" y="6356350"/>
            <a:ext cx="3322608" cy="365125"/>
          </a:xfrm>
          <a:prstGeom prst="rect">
            <a:avLst/>
          </a:prstGeom>
        </p:spPr>
        <p:txBody>
          <a:bodyPr vert="horz" lIns="91440" tIns="45720" rIns="91440" bIns="45720" rtlCol="0" anchor="ctr"/>
          <a:lstStyle>
            <a:lvl1pPr algn="l">
              <a:defRPr sz="900" b="1" spc="100" baseline="0">
                <a:solidFill>
                  <a:schemeClr val="tx2">
                    <a:alpha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87E317DE-CC16-4596-92A2-460BC081EA70}"/>
              </a:ext>
            </a:extLst>
          </p:cNvPr>
          <p:cNvSpPr>
            <a:spLocks noGrp="1"/>
          </p:cNvSpPr>
          <p:nvPr>
            <p:ph type="ftr" sz="quarter" idx="3"/>
          </p:nvPr>
        </p:nvSpPr>
        <p:spPr>
          <a:xfrm>
            <a:off x="3581399" y="6356350"/>
            <a:ext cx="5029203" cy="365125"/>
          </a:xfrm>
          <a:prstGeom prst="rect">
            <a:avLst/>
          </a:prstGeom>
        </p:spPr>
        <p:txBody>
          <a:bodyPr vert="horz" lIns="91440" tIns="45720" rIns="91440" bIns="45720" rtlCol="0" anchor="ctr"/>
          <a:lstStyle>
            <a:lvl1pPr algn="ctr">
              <a:defRPr sz="900" b="1" cap="all" spc="400" baseline="0">
                <a:solidFill>
                  <a:schemeClr val="tx2">
                    <a:alpha val="75000"/>
                  </a:schemeClr>
                </a:solidFill>
              </a:defRPr>
            </a:lvl1pPr>
          </a:lstStyle>
          <a:p>
            <a:r>
              <a:rPr lang="en-US" dirty="0"/>
              <a:t>Sample Text</a:t>
            </a:r>
          </a:p>
        </p:txBody>
      </p:sp>
      <p:sp>
        <p:nvSpPr>
          <p:cNvPr id="6" name="Slide Number Placeholder 5">
            <a:extLst>
              <a:ext uri="{FF2B5EF4-FFF2-40B4-BE49-F238E27FC236}">
                <a16:creationId xmlns:a16="http://schemas.microsoft.com/office/drawing/2014/main" id="{A786E724-AEC3-4D96-A62C-C286B703F15B}"/>
              </a:ext>
            </a:extLst>
          </p:cNvPr>
          <p:cNvSpPr>
            <a:spLocks noGrp="1"/>
          </p:cNvSpPr>
          <p:nvPr>
            <p:ph type="sldNum" sz="quarter" idx="4"/>
          </p:nvPr>
        </p:nvSpPr>
        <p:spPr>
          <a:xfrm>
            <a:off x="10518474" y="6356350"/>
            <a:ext cx="1414733" cy="365125"/>
          </a:xfrm>
          <a:prstGeom prst="rect">
            <a:avLst/>
          </a:prstGeom>
        </p:spPr>
        <p:txBody>
          <a:bodyPr vert="horz" lIns="91440" tIns="45720" rIns="91440" bIns="45720" rtlCol="0" anchor="ctr"/>
          <a:lstStyle>
            <a:lvl1pPr algn="r">
              <a:defRPr sz="900" b="1">
                <a:solidFill>
                  <a:schemeClr val="tx2">
                    <a:alpha val="75000"/>
                  </a:schemeClr>
                </a:solidFill>
              </a:defRPr>
            </a:lvl1pPr>
          </a:lstStyle>
          <a:p>
            <a:fld id="{AE208ADF-3ADD-483D-A721-14E3EEE2C135}" type="slidenum">
              <a:rPr lang="en-US" smtClean="0"/>
              <a:pPr/>
              <a:t>‹#›</a:t>
            </a:fld>
            <a:endParaRPr lang="en-US" dirty="0"/>
          </a:p>
        </p:txBody>
      </p:sp>
    </p:spTree>
    <p:extLst>
      <p:ext uri="{BB962C8B-B14F-4D97-AF65-F5344CB8AC3E}">
        <p14:creationId xmlns:p14="http://schemas.microsoft.com/office/powerpoint/2010/main" val="1624592867"/>
      </p:ext>
    </p:extLst>
  </p:cSld>
  <p:clrMap bg1="dk1" tx1="lt1" bg2="dk2" tx2="lt2" accent1="accent1" accent2="accent2" accent3="accent3" accent4="accent4" accent5="accent5" accent6="accent6" hlink="hlink" folHlink="folHlink"/>
  <p:sldLayoutIdLst>
    <p:sldLayoutId id="2147483665" r:id="rId1"/>
    <p:sldLayoutId id="2147483664" r:id="rId2"/>
    <p:sldLayoutId id="2147483663" r:id="rId3"/>
    <p:sldLayoutId id="2147483661" r:id="rId4"/>
    <p:sldLayoutId id="2147483671" r:id="rId5"/>
    <p:sldLayoutId id="2147483670" r:id="rId6"/>
    <p:sldLayoutId id="2147483672" r:id="rId7"/>
    <p:sldLayoutId id="2147483654" r:id="rId8"/>
    <p:sldLayoutId id="2147483653" r:id="rId9"/>
    <p:sldLayoutId id="2147483667" r:id="rId10"/>
    <p:sldLayoutId id="2147483668" r:id="rId11"/>
    <p:sldLayoutId id="2147483669" r:id="rId12"/>
    <p:sldLayoutId id="2147483649" r:id="rId13"/>
    <p:sldLayoutId id="2147483651" r:id="rId14"/>
    <p:sldLayoutId id="2147483652" r:id="rId15"/>
    <p:sldLayoutId id="2147483655" r:id="rId16"/>
    <p:sldLayoutId id="2147483656" r:id="rId17"/>
    <p:sldLayoutId id="2147483657" r:id="rId18"/>
  </p:sldLayoutIdLst>
  <p:hf hdr="0" dt="0"/>
  <p:txStyles>
    <p:titleStyle>
      <a:lvl1pPr algn="l" defTabSz="914400" rtl="0" eaLnBrk="1" latinLnBrk="0" hangingPunct="1">
        <a:lnSpc>
          <a:spcPct val="100000"/>
        </a:lnSpc>
        <a:spcBef>
          <a:spcPct val="0"/>
        </a:spcBef>
        <a:buNone/>
        <a:defRPr sz="4000" kern="1200">
          <a:solidFill>
            <a:schemeClr val="tx2">
              <a:alpha val="75000"/>
            </a:schemeClr>
          </a:solidFill>
          <a:latin typeface="+mj-lt"/>
          <a:ea typeface="+mj-ea"/>
          <a:cs typeface="+mj-cs"/>
        </a:defRPr>
      </a:lvl1pPr>
    </p:titleStyle>
    <p:bodyStyle>
      <a:lvl1pPr marL="228600" indent="-228600" algn="l" defTabSz="914400" rtl="0" eaLnBrk="1" latinLnBrk="0" hangingPunct="1">
        <a:lnSpc>
          <a:spcPct val="120000"/>
        </a:lnSpc>
        <a:spcBef>
          <a:spcPts val="1000"/>
        </a:spcBef>
        <a:buSzPct val="80000"/>
        <a:buFont typeface="Arial" panose="020B0604020202020204" pitchFamily="34" charset="0"/>
        <a:buChar char="•"/>
        <a:defRPr sz="2400" kern="1200" spc="100" baseline="0">
          <a:solidFill>
            <a:schemeClr val="tx2">
              <a:alpha val="85000"/>
            </a:schemeClr>
          </a:solidFill>
          <a:latin typeface="+mn-lt"/>
          <a:ea typeface="+mn-ea"/>
          <a:cs typeface="+mn-cs"/>
        </a:defRPr>
      </a:lvl1pPr>
      <a:lvl2pPr marL="274320" indent="0" algn="l" defTabSz="914400" rtl="0" eaLnBrk="1" latinLnBrk="0" hangingPunct="1">
        <a:lnSpc>
          <a:spcPct val="120000"/>
        </a:lnSpc>
        <a:spcBef>
          <a:spcPts val="500"/>
        </a:spcBef>
        <a:buFontTx/>
        <a:buNone/>
        <a:defRPr sz="1800" b="1" kern="1200" spc="100" baseline="0">
          <a:solidFill>
            <a:schemeClr val="tx2">
              <a:alpha val="85000"/>
            </a:schemeClr>
          </a:solidFill>
          <a:latin typeface="+mn-lt"/>
          <a:ea typeface="+mn-ea"/>
          <a:cs typeface="+mn-cs"/>
        </a:defRPr>
      </a:lvl2pPr>
      <a:lvl3pPr marL="571500" indent="-342900" algn="l" defTabSz="914400" rtl="0" eaLnBrk="1" latinLnBrk="0" hangingPunct="1">
        <a:lnSpc>
          <a:spcPct val="120000"/>
        </a:lnSpc>
        <a:spcBef>
          <a:spcPts val="500"/>
        </a:spcBef>
        <a:buFont typeface="Arial" panose="020B0604020202020204" pitchFamily="34" charset="0"/>
        <a:buChar char="•"/>
        <a:defRPr sz="1800" kern="1200" spc="100" baseline="0">
          <a:solidFill>
            <a:schemeClr val="tx2">
              <a:alpha val="85000"/>
            </a:schemeClr>
          </a:solidFill>
          <a:latin typeface="+mn-lt"/>
          <a:ea typeface="+mn-ea"/>
          <a:cs typeface="+mn-cs"/>
        </a:defRPr>
      </a:lvl3pPr>
      <a:lvl4pPr marL="640080" indent="0" algn="l" defTabSz="914400" rtl="0" eaLnBrk="1" latinLnBrk="0" hangingPunct="1">
        <a:lnSpc>
          <a:spcPct val="120000"/>
        </a:lnSpc>
        <a:spcBef>
          <a:spcPts val="500"/>
        </a:spcBef>
        <a:buFont typeface="Arial" panose="020B0604020202020204" pitchFamily="34" charset="0"/>
        <a:buNone/>
        <a:defRPr sz="1600" i="1" kern="1200" spc="100" baseline="0">
          <a:solidFill>
            <a:schemeClr val="tx2">
              <a:alpha val="85000"/>
            </a:schemeClr>
          </a:solidFill>
          <a:latin typeface="+mn-lt"/>
          <a:ea typeface="+mn-ea"/>
          <a:cs typeface="+mn-cs"/>
        </a:defRPr>
      </a:lvl4pPr>
      <a:lvl5pPr marL="914400" indent="-228600" algn="l" defTabSz="914400" rtl="0" eaLnBrk="1" latinLnBrk="0" hangingPunct="1">
        <a:lnSpc>
          <a:spcPct val="120000"/>
        </a:lnSpc>
        <a:spcBef>
          <a:spcPts val="500"/>
        </a:spcBef>
        <a:buSzPct val="80000"/>
        <a:buFont typeface="Arial" panose="020B0604020202020204" pitchFamily="34" charset="0"/>
        <a:buChar char="•"/>
        <a:defRPr sz="1600" kern="1200" spc="100" baseline="0">
          <a:solidFill>
            <a:schemeClr val="tx2">
              <a:alpha val="8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552">
          <p15:clr>
            <a:srgbClr val="F26B43"/>
          </p15:clr>
        </p15:guide>
        <p15:guide id="3" pos="528">
          <p15:clr>
            <a:srgbClr val="F26B43"/>
          </p15:clr>
        </p15:guide>
        <p15:guide id="4" orient="horz" pos="3912">
          <p15:clr>
            <a:srgbClr val="F26B43"/>
          </p15:clr>
        </p15:guide>
        <p15:guide id="5" orient="horz" pos="408">
          <p15:clr>
            <a:srgbClr val="F26B43"/>
          </p15:clr>
        </p15:guide>
        <p15:guide id="6" pos="7152">
          <p15:clr>
            <a:srgbClr val="F26B43"/>
          </p15:clr>
        </p15:guide>
        <p15:guide id="7" pos="2880">
          <p15:clr>
            <a:srgbClr val="F26B43"/>
          </p15:clr>
        </p15:guide>
        <p15:guide id="8" pos="4248">
          <p15:clr>
            <a:srgbClr val="F26B43"/>
          </p15:clr>
        </p15:guide>
        <p15:guide id="9" orient="horz" pos="600">
          <p15:clr>
            <a:srgbClr val="F26B43"/>
          </p15:clr>
        </p15:guide>
        <p15:guide id="10" orient="horz" pos="3792">
          <p15:clr>
            <a:srgbClr val="F26B43"/>
          </p15:clr>
        </p15:guide>
        <p15:guide id="11" pos="7272">
          <p15:clr>
            <a:srgbClr val="F26B43"/>
          </p15:clr>
        </p15:guide>
        <p15:guide id="12" pos="408">
          <p15:clr>
            <a:srgbClr val="F26B43"/>
          </p15:clr>
        </p15:guide>
        <p15:guide id="13" pos="4920">
          <p15:clr>
            <a:srgbClr val="F26B43"/>
          </p15:clr>
        </p15:guide>
        <p15:guide id="14" pos="220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 name="Freeform: Shape 12">
            <a:extLst>
              <a:ext uri="{FF2B5EF4-FFF2-40B4-BE49-F238E27FC236}">
                <a16:creationId xmlns:a16="http://schemas.microsoft.com/office/drawing/2014/main" id="{1E679A24-160E-440A-9984-8923BC4B8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18895" flipH="1">
            <a:off x="5561167" y="1911565"/>
            <a:ext cx="1044472" cy="908544"/>
          </a:xfrm>
          <a:custGeom>
            <a:avLst/>
            <a:gdLst/>
            <a:ahLst/>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useBgFill="1">
        <p:nvSpPr>
          <p:cNvPr id="31" name="Rectangle 30">
            <a:extLst>
              <a:ext uri="{FF2B5EF4-FFF2-40B4-BE49-F238E27FC236}">
                <a16:creationId xmlns:a16="http://schemas.microsoft.com/office/drawing/2014/main" id="{09C5D3BD-CEC7-451F-A2BA-518AEDE29E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A pile of brown nuts&#10;&#10;Description automatically generated">
            <a:extLst>
              <a:ext uri="{FF2B5EF4-FFF2-40B4-BE49-F238E27FC236}">
                <a16:creationId xmlns:a16="http://schemas.microsoft.com/office/drawing/2014/main" id="{E012FD38-BCDB-4D51-8DED-F3962AB9A4C5}"/>
              </a:ext>
            </a:extLst>
          </p:cNvPr>
          <p:cNvPicPr>
            <a:picLocks noGrp="1" noChangeAspect="1"/>
          </p:cNvPicPr>
          <p:nvPr>
            <p:ph type="pic" sz="quarter" idx="13"/>
          </p:nvPr>
        </p:nvPicPr>
        <p:blipFill rotWithShape="1">
          <a:blip r:embed="rId2"/>
          <a:srcRect l="5333"/>
          <a:stretch/>
        </p:blipFill>
        <p:spPr>
          <a:xfrm>
            <a:off x="20" y="10"/>
            <a:ext cx="12191980" cy="6857990"/>
          </a:xfrm>
          <a:prstGeom prst="rect">
            <a:avLst/>
          </a:prstGeom>
        </p:spPr>
      </p:pic>
      <p:sp>
        <p:nvSpPr>
          <p:cNvPr id="32" name="Rectangle 31">
            <a:extLst>
              <a:ext uri="{FF2B5EF4-FFF2-40B4-BE49-F238E27FC236}">
                <a16:creationId xmlns:a16="http://schemas.microsoft.com/office/drawing/2014/main" id="{9720036F-3CEB-4FC8-AB45-D250A7BC15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22874" y="-1122873"/>
            <a:ext cx="6858000" cy="9103746"/>
          </a:xfrm>
          <a:prstGeom prst="rect">
            <a:avLst/>
          </a:prstGeom>
          <a:gradFill>
            <a:gsLst>
              <a:gs pos="88000">
                <a:srgbClr val="000000">
                  <a:alpha val="0"/>
                </a:srgbClr>
              </a:gs>
              <a:gs pos="0">
                <a:schemeClr val="tx1"/>
              </a:gs>
              <a:gs pos="0">
                <a:srgbClr val="000000">
                  <a:alpha val="7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365A3385-7A97-4B91-90E4-313A5F6486BE}"/>
              </a:ext>
            </a:extLst>
          </p:cNvPr>
          <p:cNvSpPr>
            <a:spLocks noGrp="1"/>
          </p:cNvSpPr>
          <p:nvPr>
            <p:ph type="ctrTitle"/>
          </p:nvPr>
        </p:nvSpPr>
        <p:spPr>
          <a:xfrm>
            <a:off x="142462" y="559302"/>
            <a:ext cx="7283796" cy="3972361"/>
          </a:xfrm>
        </p:spPr>
        <p:txBody>
          <a:bodyPr vert="horz" lIns="91440" tIns="45720" rIns="91440" bIns="45720" rtlCol="0" anchor="b" anchorCtr="0">
            <a:normAutofit/>
          </a:bodyPr>
          <a:lstStyle/>
          <a:p>
            <a:pPr algn="l">
              <a:spcBef>
                <a:spcPts val="1000"/>
              </a:spcBef>
            </a:pPr>
            <a:r>
              <a:rPr lang="en-GB" sz="4400" b="1" dirty="0">
                <a:solidFill>
                  <a:schemeClr val="tx1"/>
                </a:solidFill>
                <a:latin typeface="Calibri"/>
                <a:ea typeface="Calibri"/>
                <a:cs typeface="Calibri"/>
              </a:rPr>
              <a:t>THE POTENTIAL OF PALM KERNEL SHELL AS A SUSTAINABLE BIOFUEL AND ALTERNATIVE TO CHARCOAL</a:t>
            </a:r>
            <a:endParaRPr lang="en-US" sz="4400">
              <a:solidFill>
                <a:schemeClr val="tx1"/>
              </a:solidFill>
              <a:latin typeface="Calibri"/>
              <a:ea typeface="Calibri"/>
              <a:cs typeface="Calibri"/>
            </a:endParaRPr>
          </a:p>
          <a:p>
            <a:pPr algn="l"/>
            <a:endParaRPr lang="en-US" sz="4400" dirty="0">
              <a:solidFill>
                <a:srgbClr val="FFFFFF"/>
              </a:solidFill>
            </a:endParaRPr>
          </a:p>
        </p:txBody>
      </p:sp>
      <p:sp>
        <p:nvSpPr>
          <p:cNvPr id="5" name="Subtitle 4">
            <a:extLst>
              <a:ext uri="{FF2B5EF4-FFF2-40B4-BE49-F238E27FC236}">
                <a16:creationId xmlns:a16="http://schemas.microsoft.com/office/drawing/2014/main" id="{6D600243-42CA-42D2-A56A-C6924D272A5B}"/>
              </a:ext>
            </a:extLst>
          </p:cNvPr>
          <p:cNvSpPr>
            <a:spLocks noGrp="1"/>
          </p:cNvSpPr>
          <p:nvPr>
            <p:ph type="subTitle" idx="1"/>
          </p:nvPr>
        </p:nvSpPr>
        <p:spPr>
          <a:xfrm>
            <a:off x="245797" y="4520620"/>
            <a:ext cx="7191505" cy="553923"/>
          </a:xfrm>
        </p:spPr>
        <p:txBody>
          <a:bodyPr vert="horz" lIns="91440" tIns="45720" rIns="91440" bIns="45720" rtlCol="0" anchor="t">
            <a:noAutofit/>
          </a:bodyPr>
          <a:lstStyle/>
          <a:p>
            <a:pPr algn="l"/>
            <a:r>
              <a:rPr lang="en-GB" sz="2400" b="1" dirty="0">
                <a:solidFill>
                  <a:schemeClr val="tx1"/>
                </a:solidFill>
                <a:latin typeface="system-ui"/>
              </a:rPr>
              <a:t>By Mahay Incorporated</a:t>
            </a:r>
            <a:endParaRPr lang="en-US" sz="2400" b="1">
              <a:solidFill>
                <a:schemeClr val="tx1"/>
              </a:solidFill>
            </a:endParaRPr>
          </a:p>
        </p:txBody>
      </p:sp>
    </p:spTree>
    <p:extLst>
      <p:ext uri="{BB962C8B-B14F-4D97-AF65-F5344CB8AC3E}">
        <p14:creationId xmlns:p14="http://schemas.microsoft.com/office/powerpoint/2010/main" val="1057612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E88BB9-5E8A-474F-B7C0-BC6738C243D9}"/>
              </a:ext>
            </a:extLst>
          </p:cNvPr>
          <p:cNvSpPr>
            <a:spLocks noGrp="1"/>
          </p:cNvSpPr>
          <p:nvPr>
            <p:ph type="title"/>
          </p:nvPr>
        </p:nvSpPr>
        <p:spPr>
          <a:xfrm>
            <a:off x="248817" y="173078"/>
            <a:ext cx="11134034" cy="1175870"/>
          </a:xfrm>
        </p:spPr>
        <p:txBody>
          <a:bodyPr/>
          <a:lstStyle/>
          <a:p>
            <a:r>
              <a:rPr lang="en-GB" b="1" u="sng" dirty="0">
                <a:solidFill>
                  <a:schemeClr val="accent4">
                    <a:lumMod val="60000"/>
                    <a:lumOff val="40000"/>
                  </a:schemeClr>
                </a:solidFill>
                <a:latin typeface="Dante"/>
              </a:rPr>
              <a:t>Assessing the economic viability of PKS as a biofuel</a:t>
            </a:r>
            <a:r>
              <a:rPr lang="en-GB" u="sng" dirty="0">
                <a:solidFill>
                  <a:schemeClr val="accent4">
                    <a:lumMod val="60000"/>
                    <a:lumOff val="40000"/>
                  </a:schemeClr>
                </a:solidFill>
                <a:latin typeface="Dante"/>
              </a:rPr>
              <a:t>:</a:t>
            </a:r>
            <a:endParaRPr lang="en-US" u="sng">
              <a:solidFill>
                <a:schemeClr val="accent4">
                  <a:lumMod val="60000"/>
                  <a:lumOff val="40000"/>
                </a:schemeClr>
              </a:solidFill>
              <a:latin typeface="Dante"/>
            </a:endParaRPr>
          </a:p>
        </p:txBody>
      </p:sp>
      <p:sp>
        <p:nvSpPr>
          <p:cNvPr id="81" name="Text Placeholder 80">
            <a:extLst>
              <a:ext uri="{FF2B5EF4-FFF2-40B4-BE49-F238E27FC236}">
                <a16:creationId xmlns:a16="http://schemas.microsoft.com/office/drawing/2014/main" id="{26331C6E-6EC6-4BCA-90FC-D61437684A3A}"/>
              </a:ext>
            </a:extLst>
          </p:cNvPr>
          <p:cNvSpPr>
            <a:spLocks noGrp="1"/>
          </p:cNvSpPr>
          <p:nvPr>
            <p:ph type="body" sz="quarter" idx="16"/>
          </p:nvPr>
        </p:nvSpPr>
        <p:spPr>
          <a:xfrm>
            <a:off x="242721" y="1227313"/>
            <a:ext cx="11694862" cy="5002209"/>
          </a:xfrm>
        </p:spPr>
        <p:txBody>
          <a:bodyPr>
            <a:noAutofit/>
          </a:bodyPr>
          <a:lstStyle/>
          <a:p>
            <a:r>
              <a:rPr lang="en-GB" dirty="0">
                <a:solidFill>
                  <a:schemeClr val="accent4">
                    <a:lumMod val="60000"/>
                    <a:lumOff val="40000"/>
                  </a:schemeClr>
                </a:solidFill>
                <a:latin typeface="Dante"/>
                <a:ea typeface="+mn-lt"/>
                <a:cs typeface="+mn-lt"/>
              </a:rPr>
              <a:t>The cost of PKS production can vary depending on factors such as local labour costs, transportation expenses, and processing methods. However, PKS is generally considered a cost-effective energy source due to its abundance and availability as a byproduct of palm oil production. Compared to other biomass sources, PKS often has lower production costs because it does not require dedicated cultivation or additional resources.</a:t>
            </a:r>
          </a:p>
          <a:p>
            <a:r>
              <a:rPr lang="en-GB" dirty="0">
                <a:solidFill>
                  <a:schemeClr val="accent4">
                    <a:lumMod val="60000"/>
                    <a:lumOff val="40000"/>
                  </a:schemeClr>
                </a:solidFill>
                <a:latin typeface="Dante"/>
                <a:ea typeface="+mn-lt"/>
                <a:cs typeface="+mn-lt"/>
              </a:rPr>
              <a:t>In palm oil-producing regions, PKS holds significant market potential due to its abundance and the established infrastructure for palm oil production. As a byproduct of palm oil extraction, PKS is readily available in large quantities, making it an attractive option for various applications such as power generation, industrial processes, and residential heating.</a:t>
            </a:r>
          </a:p>
        </p:txBody>
      </p:sp>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10</a:t>
            </a:fld>
            <a:endParaRPr lang="en-US" dirty="0"/>
          </a:p>
        </p:txBody>
      </p:sp>
    </p:spTree>
    <p:extLst>
      <p:ext uri="{BB962C8B-B14F-4D97-AF65-F5344CB8AC3E}">
        <p14:creationId xmlns:p14="http://schemas.microsoft.com/office/powerpoint/2010/main" val="1057581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E88BB9-5E8A-474F-B7C0-BC6738C243D9}"/>
              </a:ext>
            </a:extLst>
          </p:cNvPr>
          <p:cNvSpPr>
            <a:spLocks noGrp="1"/>
          </p:cNvSpPr>
          <p:nvPr>
            <p:ph type="title"/>
          </p:nvPr>
        </p:nvSpPr>
        <p:spPr>
          <a:xfrm>
            <a:off x="248817" y="173078"/>
            <a:ext cx="11134034" cy="1175870"/>
          </a:xfrm>
        </p:spPr>
        <p:txBody>
          <a:bodyPr/>
          <a:lstStyle/>
          <a:p>
            <a:r>
              <a:rPr lang="en-GB" b="1" u="sng" dirty="0">
                <a:solidFill>
                  <a:schemeClr val="accent4">
                    <a:lumMod val="60000"/>
                    <a:lumOff val="40000"/>
                  </a:schemeClr>
                </a:solidFill>
                <a:latin typeface="Dante"/>
              </a:rPr>
              <a:t>Assessing the economic viability of PKS as a biofuel</a:t>
            </a:r>
            <a:r>
              <a:rPr lang="en-GB" u="sng" dirty="0">
                <a:solidFill>
                  <a:schemeClr val="accent4">
                    <a:lumMod val="60000"/>
                    <a:lumOff val="40000"/>
                  </a:schemeClr>
                </a:solidFill>
                <a:latin typeface="Dante"/>
              </a:rPr>
              <a:t>:</a:t>
            </a:r>
            <a:endParaRPr lang="en-US" u="sng">
              <a:solidFill>
                <a:schemeClr val="accent4">
                  <a:lumMod val="60000"/>
                  <a:lumOff val="40000"/>
                </a:schemeClr>
              </a:solidFill>
              <a:latin typeface="Dante"/>
            </a:endParaRPr>
          </a:p>
        </p:txBody>
      </p:sp>
      <p:sp>
        <p:nvSpPr>
          <p:cNvPr id="81" name="Text Placeholder 80">
            <a:extLst>
              <a:ext uri="{FF2B5EF4-FFF2-40B4-BE49-F238E27FC236}">
                <a16:creationId xmlns:a16="http://schemas.microsoft.com/office/drawing/2014/main" id="{26331C6E-6EC6-4BCA-90FC-D61437684A3A}"/>
              </a:ext>
            </a:extLst>
          </p:cNvPr>
          <p:cNvSpPr>
            <a:spLocks noGrp="1"/>
          </p:cNvSpPr>
          <p:nvPr>
            <p:ph type="body" sz="quarter" idx="16"/>
          </p:nvPr>
        </p:nvSpPr>
        <p:spPr>
          <a:xfrm>
            <a:off x="242721" y="1227313"/>
            <a:ext cx="11694862" cy="5002209"/>
          </a:xfrm>
        </p:spPr>
        <p:txBody>
          <a:bodyPr>
            <a:noAutofit/>
          </a:bodyPr>
          <a:lstStyle/>
          <a:p>
            <a:r>
              <a:rPr lang="en-GB" dirty="0">
                <a:solidFill>
                  <a:schemeClr val="accent4">
                    <a:lumMod val="60000"/>
                    <a:lumOff val="40000"/>
                  </a:schemeClr>
                </a:solidFill>
                <a:latin typeface="Dante"/>
              </a:rPr>
              <a:t>The economic benefits of PKS extend beyond its direct use as a fuel. For palm oil producers, utilizing PKS as an energy source can provide additional revenue streams and reduce waste disposal costs. Furthermore, the substitution of PKS for fossil fuels can help reduce dependency on imported energy sources, thereby enhancing energy security and reducing foreign exchange expenditures.</a:t>
            </a:r>
          </a:p>
          <a:p>
            <a:r>
              <a:rPr lang="en-GB" dirty="0">
                <a:solidFill>
                  <a:schemeClr val="accent4">
                    <a:lumMod val="60000"/>
                    <a:lumOff val="40000"/>
                  </a:schemeClr>
                </a:solidFill>
                <a:latin typeface="Dante"/>
              </a:rPr>
              <a:t>Overall, PKS presents promising economic opportunities in palm oil-producing regions, offering cost-effective energy solutions, additional revenue streams, and contributing to local economic development. As renewable energy policies and sustainability initiatives gain traction globally, the market potential for PKS is expected to further expand.</a:t>
            </a:r>
          </a:p>
        </p:txBody>
      </p:sp>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11</a:t>
            </a:fld>
            <a:endParaRPr lang="en-US" dirty="0"/>
          </a:p>
        </p:txBody>
      </p:sp>
    </p:spTree>
    <p:extLst>
      <p:ext uri="{BB962C8B-B14F-4D97-AF65-F5344CB8AC3E}">
        <p14:creationId xmlns:p14="http://schemas.microsoft.com/office/powerpoint/2010/main" val="4017325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12</a:t>
            </a:fld>
            <a:endParaRPr lang="en-US" dirty="0"/>
          </a:p>
        </p:txBody>
      </p:sp>
      <p:sp>
        <p:nvSpPr>
          <p:cNvPr id="3" name="Text Placeholder 2">
            <a:extLst>
              <a:ext uri="{FF2B5EF4-FFF2-40B4-BE49-F238E27FC236}">
                <a16:creationId xmlns:a16="http://schemas.microsoft.com/office/drawing/2014/main" id="{BB0C4002-E482-3BA5-5268-9DBEF5D127F3}"/>
              </a:ext>
            </a:extLst>
          </p:cNvPr>
          <p:cNvSpPr>
            <a:spLocks noGrp="1"/>
          </p:cNvSpPr>
          <p:nvPr>
            <p:ph type="body" sz="quarter" idx="16"/>
          </p:nvPr>
        </p:nvSpPr>
        <p:spPr>
          <a:xfrm>
            <a:off x="165417" y="1713223"/>
            <a:ext cx="10347556" cy="750476"/>
          </a:xfrm>
        </p:spPr>
        <p:txBody>
          <a:bodyPr>
            <a:normAutofit/>
          </a:bodyPr>
          <a:lstStyle/>
          <a:p>
            <a:r>
              <a:rPr lang="en-GB" b="1" dirty="0">
                <a:solidFill>
                  <a:schemeClr val="accent4">
                    <a:lumMod val="60000"/>
                    <a:lumOff val="40000"/>
                  </a:schemeClr>
                </a:solidFill>
                <a:latin typeface="Dante"/>
              </a:rPr>
              <a:t> </a:t>
            </a:r>
            <a:r>
              <a:rPr lang="en-GB" b="1" dirty="0">
                <a:solidFill>
                  <a:schemeClr val="accent4">
                    <a:lumMod val="60000"/>
                    <a:lumOff val="40000"/>
                  </a:schemeClr>
                </a:solidFill>
                <a:latin typeface="Dante"/>
                <a:ea typeface="+mn-lt"/>
                <a:cs typeface="+mn-lt"/>
              </a:rPr>
              <a:t>T</a:t>
            </a:r>
            <a:r>
              <a:rPr lang="en-GB" b="1" dirty="0">
                <a:solidFill>
                  <a:schemeClr val="accent4">
                    <a:lumMod val="60000"/>
                    <a:lumOff val="40000"/>
                  </a:schemeClr>
                </a:solidFill>
                <a:ea typeface="+mn-lt"/>
                <a:cs typeface="+mn-lt"/>
              </a:rPr>
              <a:t>he adoption of PKS as a fuel source may face certain barriers:</a:t>
            </a:r>
          </a:p>
        </p:txBody>
      </p:sp>
      <p:sp>
        <p:nvSpPr>
          <p:cNvPr id="5" name="TextBox 4">
            <a:extLst>
              <a:ext uri="{FF2B5EF4-FFF2-40B4-BE49-F238E27FC236}">
                <a16:creationId xmlns:a16="http://schemas.microsoft.com/office/drawing/2014/main" id="{A296AC04-28BE-9140-6FAB-CB5C39626DF5}"/>
              </a:ext>
            </a:extLst>
          </p:cNvPr>
          <p:cNvSpPr txBox="1"/>
          <p:nvPr/>
        </p:nvSpPr>
        <p:spPr>
          <a:xfrm>
            <a:off x="165653" y="2642152"/>
            <a:ext cx="11876154" cy="1569660"/>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chemeClr val="bg1"/>
                </a:solidFill>
                <a:ea typeface="+mn-lt"/>
                <a:cs typeface="+mn-lt"/>
              </a:rPr>
              <a:t>Technical</a:t>
            </a:r>
            <a:r>
              <a:rPr lang="en-GB" sz="2400" dirty="0">
                <a:solidFill>
                  <a:schemeClr val="bg1"/>
                </a:solidFill>
                <a:ea typeface="+mn-lt"/>
                <a:cs typeface="+mn-lt"/>
              </a:rPr>
              <a:t>: Adapting barbecue equipment for PKS combustion may pose challenges due to its different properties compared to traditional fuels like charcoal or propane. Solutions could involve researching and developing barbecue designs optimized for PKS combustion or retrofitting existing equipment to accommodate PKS.</a:t>
            </a:r>
          </a:p>
        </p:txBody>
      </p:sp>
      <p:sp>
        <p:nvSpPr>
          <p:cNvPr id="2" name="TextBox 1">
            <a:extLst>
              <a:ext uri="{FF2B5EF4-FFF2-40B4-BE49-F238E27FC236}">
                <a16:creationId xmlns:a16="http://schemas.microsoft.com/office/drawing/2014/main" id="{06CF7ECE-1120-3DEF-9C56-8B86E5A040A4}"/>
              </a:ext>
            </a:extLst>
          </p:cNvPr>
          <p:cNvSpPr txBox="1"/>
          <p:nvPr/>
        </p:nvSpPr>
        <p:spPr>
          <a:xfrm>
            <a:off x="165651" y="179456"/>
            <a:ext cx="11566939"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4000" b="1" dirty="0">
                <a:solidFill>
                  <a:schemeClr val="accent4">
                    <a:lumMod val="60000"/>
                    <a:lumOff val="40000"/>
                  </a:schemeClr>
                </a:solidFill>
                <a:latin typeface="Dante"/>
              </a:rPr>
              <a:t>Identifying challenges and proposing solutions for the widespread adoption of PKS</a:t>
            </a:r>
            <a:r>
              <a:rPr lang="en-GB" sz="4000" dirty="0">
                <a:solidFill>
                  <a:schemeClr val="accent4">
                    <a:lumMod val="60000"/>
                    <a:lumOff val="40000"/>
                  </a:schemeClr>
                </a:solidFill>
                <a:latin typeface="Dante"/>
              </a:rPr>
              <a:t>:</a:t>
            </a:r>
          </a:p>
        </p:txBody>
      </p:sp>
      <p:sp>
        <p:nvSpPr>
          <p:cNvPr id="4" name="TextBox 3">
            <a:extLst>
              <a:ext uri="{FF2B5EF4-FFF2-40B4-BE49-F238E27FC236}">
                <a16:creationId xmlns:a16="http://schemas.microsoft.com/office/drawing/2014/main" id="{B4D28744-CAA3-EB3E-AE1A-BF9FDFFA4451}"/>
              </a:ext>
            </a:extLst>
          </p:cNvPr>
          <p:cNvSpPr txBox="1"/>
          <p:nvPr/>
        </p:nvSpPr>
        <p:spPr>
          <a:xfrm>
            <a:off x="165653" y="4795630"/>
            <a:ext cx="11876154" cy="1569660"/>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chemeClr val="bg1"/>
                </a:solidFill>
                <a:ea typeface="+mn-lt"/>
                <a:cs typeface="+mn-lt"/>
              </a:rPr>
              <a:t>Logistical</a:t>
            </a:r>
            <a:r>
              <a:rPr lang="en-GB" sz="2400" dirty="0">
                <a:solidFill>
                  <a:schemeClr val="bg1"/>
                </a:solidFill>
                <a:ea typeface="+mn-lt"/>
                <a:cs typeface="+mn-lt"/>
              </a:rPr>
              <a:t>: Transporting and storing PKS could be cumbersome due to its bulkiness and moisture content, potentially impacting supply chain efficiency. Investing in specialized storage and handling facilities, as well as exploring palletisation or densification methods to reduce volume, can address these logistical challenges.</a:t>
            </a:r>
          </a:p>
        </p:txBody>
      </p:sp>
    </p:spTree>
    <p:extLst>
      <p:ext uri="{BB962C8B-B14F-4D97-AF65-F5344CB8AC3E}">
        <p14:creationId xmlns:p14="http://schemas.microsoft.com/office/powerpoint/2010/main" val="12804231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13</a:t>
            </a:fld>
            <a:endParaRPr lang="en-US" dirty="0"/>
          </a:p>
        </p:txBody>
      </p:sp>
      <p:sp>
        <p:nvSpPr>
          <p:cNvPr id="5" name="TextBox 4">
            <a:extLst>
              <a:ext uri="{FF2B5EF4-FFF2-40B4-BE49-F238E27FC236}">
                <a16:creationId xmlns:a16="http://schemas.microsoft.com/office/drawing/2014/main" id="{A296AC04-28BE-9140-6FAB-CB5C39626DF5}"/>
              </a:ext>
            </a:extLst>
          </p:cNvPr>
          <p:cNvSpPr txBox="1"/>
          <p:nvPr/>
        </p:nvSpPr>
        <p:spPr>
          <a:xfrm>
            <a:off x="165652" y="1007717"/>
            <a:ext cx="11876154" cy="3785652"/>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chemeClr val="bg1"/>
                </a:solidFill>
                <a:latin typeface="Dante"/>
                <a:ea typeface="+mn-lt"/>
                <a:cs typeface="Segoe UI"/>
              </a:rPr>
              <a:t>Regulatory</a:t>
            </a:r>
            <a:r>
              <a:rPr lang="en-GB" sz="2400" dirty="0">
                <a:solidFill>
                  <a:schemeClr val="bg1"/>
                </a:solidFill>
                <a:latin typeface="Dante"/>
                <a:ea typeface="+mn-lt"/>
                <a:cs typeface="Segoe UI"/>
              </a:rPr>
              <a:t>: Regulatory hurdles such as unclear policies or restrictions on biomass fuel usage may hinder the adoption of PKS in barbecue businesses. Engaging with regulatory authorities to advocate for supportive policies and ensuring compliance with existing regulations through collaboration and communication are essential steps to overcome these barriers.</a:t>
            </a:r>
          </a:p>
          <a:p>
            <a:r>
              <a:rPr lang="en-GB" sz="2400" dirty="0">
                <a:solidFill>
                  <a:schemeClr val="bg1"/>
                </a:solidFill>
                <a:latin typeface="Dante"/>
                <a:ea typeface="+mn-lt"/>
                <a:cs typeface="Segoe UI"/>
              </a:rPr>
              <a:t>Practical solutions for a barbecue business to overcome these challenges include investing in equipment adaptations or developments, optimizing logistics processes, and engaging with regulatory bodies to create a conducive environment for PKS adoption. Collaboration with suppliers, regulators, and industry peers can facilitate the successful integration of PKS into barbecue operations.</a:t>
            </a:r>
          </a:p>
          <a:p>
            <a:endParaRPr lang="en-GB" sz="2400" dirty="0">
              <a:solidFill>
                <a:schemeClr val="bg1"/>
              </a:solidFill>
              <a:ea typeface="+mn-lt"/>
              <a:cs typeface="+mn-lt"/>
            </a:endParaRPr>
          </a:p>
        </p:txBody>
      </p:sp>
      <p:sp>
        <p:nvSpPr>
          <p:cNvPr id="9" name="Text Placeholder 2">
            <a:extLst>
              <a:ext uri="{FF2B5EF4-FFF2-40B4-BE49-F238E27FC236}">
                <a16:creationId xmlns:a16="http://schemas.microsoft.com/office/drawing/2014/main" id="{3D43D84B-30C9-2230-9602-5EF248BB6A73}"/>
              </a:ext>
            </a:extLst>
          </p:cNvPr>
          <p:cNvSpPr>
            <a:spLocks noGrp="1"/>
          </p:cNvSpPr>
          <p:nvPr>
            <p:ph type="body" sz="quarter" idx="16"/>
          </p:nvPr>
        </p:nvSpPr>
        <p:spPr>
          <a:xfrm>
            <a:off x="165417" y="255483"/>
            <a:ext cx="10347556" cy="750476"/>
          </a:xfrm>
        </p:spPr>
        <p:txBody>
          <a:bodyPr>
            <a:normAutofit/>
          </a:bodyPr>
          <a:lstStyle/>
          <a:p>
            <a:r>
              <a:rPr lang="en-GB" b="1" dirty="0">
                <a:solidFill>
                  <a:schemeClr val="accent4">
                    <a:lumMod val="60000"/>
                    <a:lumOff val="40000"/>
                  </a:schemeClr>
                </a:solidFill>
                <a:latin typeface="Dante"/>
                <a:ea typeface="+mn-lt"/>
                <a:cs typeface="+mn-lt"/>
              </a:rPr>
              <a:t>T</a:t>
            </a:r>
            <a:r>
              <a:rPr lang="en-GB" b="1" dirty="0">
                <a:solidFill>
                  <a:schemeClr val="accent4">
                    <a:lumMod val="60000"/>
                    <a:lumOff val="40000"/>
                  </a:schemeClr>
                </a:solidFill>
                <a:ea typeface="+mn-lt"/>
                <a:cs typeface="+mn-lt"/>
              </a:rPr>
              <a:t>he adoption of PKS as a fuel source may face certain barriers:</a:t>
            </a:r>
          </a:p>
        </p:txBody>
      </p:sp>
    </p:spTree>
    <p:extLst>
      <p:ext uri="{BB962C8B-B14F-4D97-AF65-F5344CB8AC3E}">
        <p14:creationId xmlns:p14="http://schemas.microsoft.com/office/powerpoint/2010/main" val="26188734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14</a:t>
            </a:fld>
            <a:endParaRPr lang="en-US" dirty="0"/>
          </a:p>
        </p:txBody>
      </p:sp>
      <p:sp>
        <p:nvSpPr>
          <p:cNvPr id="5" name="TextBox 4">
            <a:extLst>
              <a:ext uri="{FF2B5EF4-FFF2-40B4-BE49-F238E27FC236}">
                <a16:creationId xmlns:a16="http://schemas.microsoft.com/office/drawing/2014/main" id="{A296AC04-28BE-9140-6FAB-CB5C39626DF5}"/>
              </a:ext>
            </a:extLst>
          </p:cNvPr>
          <p:cNvSpPr txBox="1"/>
          <p:nvPr/>
        </p:nvSpPr>
        <p:spPr>
          <a:xfrm>
            <a:off x="165653" y="4099891"/>
            <a:ext cx="11876154" cy="1938992"/>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0D0D0D"/>
                </a:solidFill>
                <a:latin typeface="Dante"/>
                <a:ea typeface="+mn-lt"/>
                <a:cs typeface="+mn-lt"/>
              </a:rPr>
              <a:t>Cultivation</a:t>
            </a:r>
            <a:r>
              <a:rPr lang="en-GB" sz="2400" dirty="0">
                <a:solidFill>
                  <a:srgbClr val="0D0D0D"/>
                </a:solidFill>
                <a:latin typeface="Dante"/>
                <a:ea typeface="+mn-lt"/>
                <a:cs typeface="+mn-lt"/>
              </a:rPr>
              <a:t>:</a:t>
            </a:r>
          </a:p>
          <a:p>
            <a:pPr marL="742950" lvl="1" indent="-285750">
              <a:buFont typeface="Courier New"/>
              <a:buChar char="○"/>
            </a:pPr>
            <a:r>
              <a:rPr lang="en-GB" sz="2400" dirty="0">
                <a:solidFill>
                  <a:srgbClr val="0D0D0D"/>
                </a:solidFill>
                <a:latin typeface="Dante"/>
                <a:ea typeface="+mn-lt"/>
                <a:cs typeface="+mn-lt"/>
              </a:rPr>
              <a:t>Oil palm trees are cultivated on large plantations, typically in tropical climates.</a:t>
            </a:r>
          </a:p>
          <a:p>
            <a:pPr marL="742950" lvl="1" indent="-285750">
              <a:buFont typeface="Courier New"/>
              <a:buChar char="○"/>
            </a:pPr>
            <a:r>
              <a:rPr lang="en-GB" sz="2400" dirty="0">
                <a:solidFill>
                  <a:srgbClr val="0D0D0D"/>
                </a:solidFill>
                <a:latin typeface="Dante"/>
                <a:ea typeface="+mn-lt"/>
                <a:cs typeface="+mn-lt"/>
              </a:rPr>
              <a:t>Trees begin to bear fruit within 3-4 years of planting and have a productive lifespan of around 25 years.</a:t>
            </a:r>
          </a:p>
          <a:p>
            <a:endParaRPr lang="en-GB" sz="2400" dirty="0">
              <a:solidFill>
                <a:schemeClr val="bg1"/>
              </a:solidFill>
              <a:ea typeface="+mn-lt"/>
              <a:cs typeface="+mn-lt"/>
            </a:endParaRPr>
          </a:p>
        </p:txBody>
      </p:sp>
      <p:sp>
        <p:nvSpPr>
          <p:cNvPr id="2" name="TextBox 1">
            <a:extLst>
              <a:ext uri="{FF2B5EF4-FFF2-40B4-BE49-F238E27FC236}">
                <a16:creationId xmlns:a16="http://schemas.microsoft.com/office/drawing/2014/main" id="{06CF7ECE-1120-3DEF-9C56-8B86E5A040A4}"/>
              </a:ext>
            </a:extLst>
          </p:cNvPr>
          <p:cNvSpPr txBox="1"/>
          <p:nvPr/>
        </p:nvSpPr>
        <p:spPr>
          <a:xfrm>
            <a:off x="165651" y="179456"/>
            <a:ext cx="11566939"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4000" b="1" dirty="0">
                <a:solidFill>
                  <a:schemeClr val="accent4">
                    <a:lumMod val="60000"/>
                    <a:lumOff val="40000"/>
                  </a:schemeClr>
                </a:solidFill>
                <a:latin typeface="Dante"/>
              </a:rPr>
              <a:t>Overview of the Palm Oil Industry and Production Processes</a:t>
            </a:r>
          </a:p>
        </p:txBody>
      </p:sp>
      <p:sp>
        <p:nvSpPr>
          <p:cNvPr id="7" name="Text Placeholder 6">
            <a:extLst>
              <a:ext uri="{FF2B5EF4-FFF2-40B4-BE49-F238E27FC236}">
                <a16:creationId xmlns:a16="http://schemas.microsoft.com/office/drawing/2014/main" id="{FD2F4799-A480-E739-06C4-B35E0BC1D00D}"/>
              </a:ext>
            </a:extLst>
          </p:cNvPr>
          <p:cNvSpPr>
            <a:spLocks noGrp="1"/>
          </p:cNvSpPr>
          <p:nvPr>
            <p:ph type="body" sz="quarter" idx="16"/>
          </p:nvPr>
        </p:nvSpPr>
        <p:spPr>
          <a:xfrm>
            <a:off x="165417" y="1713223"/>
            <a:ext cx="11871555" cy="1843778"/>
          </a:xfrm>
        </p:spPr>
        <p:txBody>
          <a:bodyPr vert="horz" lIns="91440" tIns="45720" rIns="91440" bIns="45720" rtlCol="0" anchor="t">
            <a:noAutofit/>
          </a:bodyPr>
          <a:lstStyle/>
          <a:p>
            <a:r>
              <a:rPr lang="en-GB" b="1" dirty="0">
                <a:solidFill>
                  <a:schemeClr val="accent4">
                    <a:lumMod val="60000"/>
                    <a:lumOff val="40000"/>
                  </a:schemeClr>
                </a:solidFill>
                <a:latin typeface="Dante"/>
              </a:rPr>
              <a:t>The palm oil industry is a major global sector that produces palm oil, a versatile and widely used vegetable oil. Palm oil is derived from the fruit of the oil palm tree (</a:t>
            </a:r>
            <a:r>
              <a:rPr lang="en-GB" b="1" err="1">
                <a:solidFill>
                  <a:schemeClr val="accent4">
                    <a:lumMod val="60000"/>
                    <a:lumOff val="40000"/>
                  </a:schemeClr>
                </a:solidFill>
                <a:latin typeface="Dante"/>
              </a:rPr>
              <a:t>Elaeis</a:t>
            </a:r>
            <a:r>
              <a:rPr lang="en-GB" b="1" dirty="0">
                <a:solidFill>
                  <a:schemeClr val="accent4">
                    <a:lumMod val="60000"/>
                    <a:lumOff val="40000"/>
                  </a:schemeClr>
                </a:solidFill>
                <a:latin typeface="Dante"/>
              </a:rPr>
              <a:t> </a:t>
            </a:r>
            <a:r>
              <a:rPr lang="en-GB" b="1" err="1">
                <a:solidFill>
                  <a:schemeClr val="accent4">
                    <a:lumMod val="60000"/>
                    <a:lumOff val="40000"/>
                  </a:schemeClr>
                </a:solidFill>
                <a:latin typeface="Dante"/>
              </a:rPr>
              <a:t>guineensis</a:t>
            </a:r>
            <a:r>
              <a:rPr lang="en-GB" b="1" dirty="0">
                <a:solidFill>
                  <a:schemeClr val="accent4">
                    <a:lumMod val="60000"/>
                    <a:lumOff val="40000"/>
                  </a:schemeClr>
                </a:solidFill>
                <a:latin typeface="Dante"/>
              </a:rPr>
              <a:t>), primarily grown in tropical regions, with Indonesia and Malaysia being the largest producers, accounting for over 85% of global production.</a:t>
            </a:r>
          </a:p>
        </p:txBody>
      </p:sp>
    </p:spTree>
    <p:extLst>
      <p:ext uri="{BB962C8B-B14F-4D97-AF65-F5344CB8AC3E}">
        <p14:creationId xmlns:p14="http://schemas.microsoft.com/office/powerpoint/2010/main" val="27044163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15</a:t>
            </a:fld>
            <a:endParaRPr lang="en-US" dirty="0"/>
          </a:p>
        </p:txBody>
      </p:sp>
      <p:sp>
        <p:nvSpPr>
          <p:cNvPr id="5" name="TextBox 4">
            <a:extLst>
              <a:ext uri="{FF2B5EF4-FFF2-40B4-BE49-F238E27FC236}">
                <a16:creationId xmlns:a16="http://schemas.microsoft.com/office/drawing/2014/main" id="{A296AC04-28BE-9140-6FAB-CB5C39626DF5}"/>
              </a:ext>
            </a:extLst>
          </p:cNvPr>
          <p:cNvSpPr txBox="1"/>
          <p:nvPr/>
        </p:nvSpPr>
        <p:spPr>
          <a:xfrm>
            <a:off x="154609" y="422413"/>
            <a:ext cx="11876154" cy="1938992"/>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chemeClr val="bg1"/>
                </a:solidFill>
                <a:latin typeface="Dante"/>
                <a:ea typeface="+mn-lt"/>
                <a:cs typeface="+mn-lt"/>
              </a:rPr>
              <a:t> Harvesting</a:t>
            </a:r>
            <a:r>
              <a:rPr lang="en-GB" sz="2400" dirty="0">
                <a:solidFill>
                  <a:schemeClr val="bg1"/>
                </a:solidFill>
                <a:latin typeface="Dante"/>
                <a:ea typeface="+mn-lt"/>
                <a:cs typeface="+mn-lt"/>
              </a:rPr>
              <a:t>:</a:t>
            </a:r>
          </a:p>
          <a:p>
            <a:pPr marL="742950" lvl="1" indent="-285750">
              <a:buFont typeface="Courier New"/>
              <a:buChar char="○"/>
            </a:pPr>
            <a:r>
              <a:rPr lang="en-GB" sz="2400" dirty="0">
                <a:solidFill>
                  <a:schemeClr val="bg1"/>
                </a:solidFill>
                <a:latin typeface="Dante"/>
                <a:ea typeface="+mn-lt"/>
                <a:cs typeface="+mn-lt"/>
              </a:rPr>
              <a:t>Fresh fruit bunches (FFBs) are harvested by hand or with mechanical tools.</a:t>
            </a:r>
          </a:p>
          <a:p>
            <a:pPr marL="742950" lvl="1" indent="-285750">
              <a:buFont typeface="Courier New"/>
              <a:buChar char="○"/>
            </a:pPr>
            <a:r>
              <a:rPr lang="en-GB" sz="2400" dirty="0">
                <a:solidFill>
                  <a:schemeClr val="bg1"/>
                </a:solidFill>
                <a:latin typeface="Dante"/>
                <a:ea typeface="+mn-lt"/>
                <a:cs typeface="+mn-lt"/>
              </a:rPr>
              <a:t>Each bunch can weigh between 10-25 kg and contains numerous individual fruits.</a:t>
            </a:r>
          </a:p>
          <a:p>
            <a:endParaRPr lang="en-GB" sz="2400" dirty="0">
              <a:solidFill>
                <a:schemeClr val="bg1"/>
              </a:solidFill>
              <a:latin typeface="Dante"/>
              <a:ea typeface="+mn-lt"/>
              <a:cs typeface="+mn-lt"/>
            </a:endParaRPr>
          </a:p>
          <a:p>
            <a:endParaRPr lang="en-GB" sz="2400" dirty="0">
              <a:solidFill>
                <a:schemeClr val="bg1"/>
              </a:solidFill>
              <a:ea typeface="+mn-lt"/>
              <a:cs typeface="+mn-lt"/>
            </a:endParaRPr>
          </a:p>
        </p:txBody>
      </p:sp>
      <p:sp>
        <p:nvSpPr>
          <p:cNvPr id="6" name="TextBox 5">
            <a:extLst>
              <a:ext uri="{FF2B5EF4-FFF2-40B4-BE49-F238E27FC236}">
                <a16:creationId xmlns:a16="http://schemas.microsoft.com/office/drawing/2014/main" id="{F6E559C9-627E-A112-22E3-E889AE6A50BA}"/>
              </a:ext>
            </a:extLst>
          </p:cNvPr>
          <p:cNvSpPr txBox="1"/>
          <p:nvPr/>
        </p:nvSpPr>
        <p:spPr>
          <a:xfrm>
            <a:off x="187740" y="2752587"/>
            <a:ext cx="11809894" cy="3785652"/>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0D0D0D"/>
                </a:solidFill>
                <a:latin typeface="Dante"/>
                <a:ea typeface="+mn-lt"/>
                <a:cs typeface="+mn-lt"/>
              </a:rPr>
              <a:t> Processing</a:t>
            </a:r>
            <a:r>
              <a:rPr lang="en-GB" sz="2400" dirty="0">
                <a:solidFill>
                  <a:srgbClr val="0D0D0D"/>
                </a:solidFill>
                <a:latin typeface="Dante"/>
                <a:ea typeface="+mn-lt"/>
                <a:cs typeface="+mn-lt"/>
              </a:rPr>
              <a:t>:</a:t>
            </a:r>
          </a:p>
          <a:p>
            <a:pPr marL="742950" lvl="1" indent="-285750">
              <a:buFont typeface="Courier New"/>
              <a:buChar char="○"/>
            </a:pPr>
            <a:r>
              <a:rPr lang="en-GB" sz="2400" b="1" dirty="0">
                <a:solidFill>
                  <a:srgbClr val="0D0D0D"/>
                </a:solidFill>
                <a:latin typeface="Dante"/>
                <a:ea typeface="+mn-lt"/>
                <a:cs typeface="+mn-lt"/>
              </a:rPr>
              <a:t>Threshing</a:t>
            </a:r>
            <a:r>
              <a:rPr lang="en-GB" sz="2400" dirty="0">
                <a:solidFill>
                  <a:srgbClr val="0D0D0D"/>
                </a:solidFill>
                <a:latin typeface="Dante"/>
                <a:ea typeface="+mn-lt"/>
                <a:cs typeface="+mn-lt"/>
              </a:rPr>
              <a:t>: FFBs are transported to mills where they are threshed to separate the fruit from the bunch.</a:t>
            </a:r>
          </a:p>
          <a:p>
            <a:pPr marL="742950" lvl="1" indent="-285750">
              <a:buFont typeface="Courier New"/>
              <a:buChar char="○"/>
            </a:pPr>
            <a:r>
              <a:rPr lang="en-GB" sz="2400" b="1" dirty="0">
                <a:solidFill>
                  <a:srgbClr val="0D0D0D"/>
                </a:solidFill>
                <a:latin typeface="Dante"/>
                <a:ea typeface="+mn-lt"/>
                <a:cs typeface="+mn-lt"/>
              </a:rPr>
              <a:t>Sterilization</a:t>
            </a:r>
            <a:r>
              <a:rPr lang="en-GB" sz="2400" dirty="0">
                <a:solidFill>
                  <a:srgbClr val="0D0D0D"/>
                </a:solidFill>
                <a:latin typeface="Dante"/>
                <a:ea typeface="+mn-lt"/>
                <a:cs typeface="+mn-lt"/>
              </a:rPr>
              <a:t>: The fruit is sterilized using steam to prevent fermentation and facilitate oil extraction.</a:t>
            </a:r>
          </a:p>
          <a:p>
            <a:pPr marL="742950" lvl="1" indent="-285750">
              <a:buFont typeface="Courier New"/>
              <a:buChar char="○"/>
            </a:pPr>
            <a:r>
              <a:rPr lang="en-GB" sz="2400" b="1" dirty="0">
                <a:solidFill>
                  <a:srgbClr val="0D0D0D"/>
                </a:solidFill>
                <a:latin typeface="Dante"/>
                <a:ea typeface="+mn-lt"/>
                <a:cs typeface="+mn-lt"/>
              </a:rPr>
              <a:t>Pressing</a:t>
            </a:r>
            <a:r>
              <a:rPr lang="en-GB" sz="2400" dirty="0">
                <a:solidFill>
                  <a:srgbClr val="0D0D0D"/>
                </a:solidFill>
                <a:latin typeface="Dante"/>
                <a:ea typeface="+mn-lt"/>
                <a:cs typeface="+mn-lt"/>
              </a:rPr>
              <a:t>: The sterilized fruit is pressed to extract crude palm oil (CPO) from the mesocarp and palm kernel oil (PKO) from the kernel.</a:t>
            </a:r>
          </a:p>
          <a:p>
            <a:endParaRPr lang="en-GB" sz="2400" dirty="0">
              <a:solidFill>
                <a:schemeClr val="bg1"/>
              </a:solidFill>
              <a:latin typeface="Dante"/>
              <a:ea typeface="+mn-lt"/>
              <a:cs typeface="+mn-lt"/>
            </a:endParaRPr>
          </a:p>
          <a:p>
            <a:endParaRPr lang="en-GB" sz="2400" dirty="0">
              <a:solidFill>
                <a:schemeClr val="bg1"/>
              </a:solidFill>
              <a:latin typeface="Dante"/>
              <a:ea typeface="+mn-lt"/>
              <a:cs typeface="+mn-lt"/>
            </a:endParaRPr>
          </a:p>
          <a:p>
            <a:endParaRPr lang="en-GB" sz="2400" dirty="0">
              <a:solidFill>
                <a:schemeClr val="bg1"/>
              </a:solidFill>
              <a:ea typeface="+mn-lt"/>
              <a:cs typeface="+mn-lt"/>
            </a:endParaRPr>
          </a:p>
        </p:txBody>
      </p:sp>
    </p:spTree>
    <p:extLst>
      <p:ext uri="{BB962C8B-B14F-4D97-AF65-F5344CB8AC3E}">
        <p14:creationId xmlns:p14="http://schemas.microsoft.com/office/powerpoint/2010/main" val="1401776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16</a:t>
            </a:fld>
            <a:endParaRPr lang="en-US" dirty="0"/>
          </a:p>
        </p:txBody>
      </p:sp>
      <p:sp>
        <p:nvSpPr>
          <p:cNvPr id="5" name="TextBox 4">
            <a:extLst>
              <a:ext uri="{FF2B5EF4-FFF2-40B4-BE49-F238E27FC236}">
                <a16:creationId xmlns:a16="http://schemas.microsoft.com/office/drawing/2014/main" id="{A296AC04-28BE-9140-6FAB-CB5C39626DF5}"/>
              </a:ext>
            </a:extLst>
          </p:cNvPr>
          <p:cNvSpPr txBox="1"/>
          <p:nvPr/>
        </p:nvSpPr>
        <p:spPr>
          <a:xfrm>
            <a:off x="154609" y="234674"/>
            <a:ext cx="11798851" cy="2308324"/>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0D0D0D"/>
                </a:solidFill>
                <a:latin typeface="Dante"/>
                <a:ea typeface="+mn-lt"/>
                <a:cs typeface="+mn-lt"/>
              </a:rPr>
              <a:t>Clarification and Purification</a:t>
            </a:r>
            <a:r>
              <a:rPr lang="en-GB" sz="2400" dirty="0">
                <a:solidFill>
                  <a:srgbClr val="0D0D0D"/>
                </a:solidFill>
                <a:latin typeface="Dante"/>
                <a:ea typeface="+mn-lt"/>
                <a:cs typeface="+mn-lt"/>
              </a:rPr>
              <a:t>:</a:t>
            </a:r>
          </a:p>
          <a:p>
            <a:pPr marL="742950" lvl="1" indent="-285750">
              <a:buFont typeface="Courier New"/>
              <a:buChar char="○"/>
            </a:pPr>
            <a:r>
              <a:rPr lang="en-GB" sz="2400" dirty="0">
                <a:solidFill>
                  <a:srgbClr val="0D0D0D"/>
                </a:solidFill>
                <a:latin typeface="Dante"/>
                <a:ea typeface="+mn-lt"/>
                <a:cs typeface="+mn-lt"/>
              </a:rPr>
              <a:t>CPO is clarified to remove impurities, then purified and refined to meet food-grade standards.</a:t>
            </a:r>
          </a:p>
          <a:p>
            <a:pPr marL="742950" lvl="1" indent="-285750">
              <a:buFont typeface="Courier New"/>
              <a:buChar char="○"/>
            </a:pPr>
            <a:r>
              <a:rPr lang="en-GB" sz="2400" dirty="0">
                <a:solidFill>
                  <a:srgbClr val="0D0D0D"/>
                </a:solidFill>
                <a:latin typeface="Dante"/>
                <a:ea typeface="+mn-lt"/>
                <a:cs typeface="+mn-lt"/>
              </a:rPr>
              <a:t>PKO undergoes a similar process of extraction, clarification, and purification.</a:t>
            </a:r>
          </a:p>
          <a:p>
            <a:endParaRPr lang="en-GB" sz="2400" dirty="0">
              <a:solidFill>
                <a:schemeClr val="bg1"/>
              </a:solidFill>
              <a:latin typeface="Dante"/>
              <a:ea typeface="+mn-lt"/>
              <a:cs typeface="+mn-lt"/>
            </a:endParaRPr>
          </a:p>
          <a:p>
            <a:endParaRPr lang="en-GB" sz="2400" dirty="0">
              <a:solidFill>
                <a:schemeClr val="bg1"/>
              </a:solidFill>
              <a:ea typeface="+mn-lt"/>
              <a:cs typeface="+mn-lt"/>
            </a:endParaRPr>
          </a:p>
        </p:txBody>
      </p:sp>
    </p:spTree>
    <p:extLst>
      <p:ext uri="{BB962C8B-B14F-4D97-AF65-F5344CB8AC3E}">
        <p14:creationId xmlns:p14="http://schemas.microsoft.com/office/powerpoint/2010/main" val="20769542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17</a:t>
            </a:fld>
            <a:endParaRPr lang="en-US" dirty="0"/>
          </a:p>
        </p:txBody>
      </p:sp>
      <p:sp>
        <p:nvSpPr>
          <p:cNvPr id="2" name="TextBox 1">
            <a:extLst>
              <a:ext uri="{FF2B5EF4-FFF2-40B4-BE49-F238E27FC236}">
                <a16:creationId xmlns:a16="http://schemas.microsoft.com/office/drawing/2014/main" id="{06CF7ECE-1120-3DEF-9C56-8B86E5A040A4}"/>
              </a:ext>
            </a:extLst>
          </p:cNvPr>
          <p:cNvSpPr txBox="1"/>
          <p:nvPr/>
        </p:nvSpPr>
        <p:spPr>
          <a:xfrm>
            <a:off x="165651" y="510760"/>
            <a:ext cx="11566939"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4000" b="1" dirty="0">
                <a:solidFill>
                  <a:schemeClr val="accent4">
                    <a:lumMod val="60000"/>
                    <a:lumOff val="40000"/>
                  </a:schemeClr>
                </a:solidFill>
                <a:latin typeface="Dante"/>
              </a:rPr>
              <a:t>PKS as a byproduct and its global availability</a:t>
            </a:r>
          </a:p>
        </p:txBody>
      </p:sp>
      <p:sp>
        <p:nvSpPr>
          <p:cNvPr id="7" name="Text Placeholder 6">
            <a:extLst>
              <a:ext uri="{FF2B5EF4-FFF2-40B4-BE49-F238E27FC236}">
                <a16:creationId xmlns:a16="http://schemas.microsoft.com/office/drawing/2014/main" id="{FD2F4799-A480-E739-06C4-B35E0BC1D00D}"/>
              </a:ext>
            </a:extLst>
          </p:cNvPr>
          <p:cNvSpPr>
            <a:spLocks noGrp="1"/>
          </p:cNvSpPr>
          <p:nvPr>
            <p:ph type="body" sz="quarter" idx="16"/>
          </p:nvPr>
        </p:nvSpPr>
        <p:spPr>
          <a:xfrm>
            <a:off x="165417" y="1713223"/>
            <a:ext cx="11871555" cy="4173951"/>
          </a:xfrm>
        </p:spPr>
        <p:txBody>
          <a:bodyPr vert="horz" lIns="91440" tIns="45720" rIns="91440" bIns="45720" rtlCol="0" anchor="t">
            <a:noAutofit/>
          </a:bodyPr>
          <a:lstStyle/>
          <a:p>
            <a:r>
              <a:rPr lang="en-GB" dirty="0">
                <a:solidFill>
                  <a:schemeClr val="accent4">
                    <a:lumMod val="60000"/>
                    <a:lumOff val="40000"/>
                  </a:schemeClr>
                </a:solidFill>
                <a:ea typeface="+mn-lt"/>
                <a:cs typeface="+mn-lt"/>
              </a:rPr>
              <a:t>Palm kernel shells (PKS), a byproduct of the palm oil industry, are abundantly produced in palm oil-rich regions like Southeast Asia, particularly Indonesia and Malaysia. With their high calorific value, PKS presents a promising alternative to fossil fuels and conventional biomass for energy production. Utilizing PKS can help reduce greenhouse gas emissions, manage agricultural waste effectively, and promote sustainability within the palm oil industry. Additionally, the economic benefits for palm oil producers include generating additional revenue and reducing waste disposal costs, while enhancing local energy security by reducing reliance on imported fuels.</a:t>
            </a:r>
          </a:p>
        </p:txBody>
      </p:sp>
    </p:spTree>
    <p:extLst>
      <p:ext uri="{BB962C8B-B14F-4D97-AF65-F5344CB8AC3E}">
        <p14:creationId xmlns:p14="http://schemas.microsoft.com/office/powerpoint/2010/main" val="1081208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18</a:t>
            </a:fld>
            <a:endParaRPr lang="en-US" dirty="0"/>
          </a:p>
        </p:txBody>
      </p:sp>
      <p:sp>
        <p:nvSpPr>
          <p:cNvPr id="5" name="TextBox 4">
            <a:extLst>
              <a:ext uri="{FF2B5EF4-FFF2-40B4-BE49-F238E27FC236}">
                <a16:creationId xmlns:a16="http://schemas.microsoft.com/office/drawing/2014/main" id="{A296AC04-28BE-9140-6FAB-CB5C39626DF5}"/>
              </a:ext>
            </a:extLst>
          </p:cNvPr>
          <p:cNvSpPr txBox="1"/>
          <p:nvPr/>
        </p:nvSpPr>
        <p:spPr>
          <a:xfrm>
            <a:off x="154609" y="2443368"/>
            <a:ext cx="11876154" cy="1200329"/>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chemeClr val="bg1"/>
                </a:solidFill>
                <a:latin typeface="Dante"/>
                <a:ea typeface="+mn-lt"/>
                <a:cs typeface="+mn-lt"/>
              </a:rPr>
              <a:t>Collection and Processing</a:t>
            </a:r>
            <a:r>
              <a:rPr lang="en-GB" sz="2400" dirty="0">
                <a:solidFill>
                  <a:schemeClr val="bg1"/>
                </a:solidFill>
                <a:latin typeface="Dante"/>
                <a:ea typeface="+mn-lt"/>
                <a:cs typeface="+mn-lt"/>
              </a:rPr>
              <a:t>: Gathering and preparing PKS for use requires labour, creating jobs in rural and agricultural communities.</a:t>
            </a:r>
          </a:p>
          <a:p>
            <a:endParaRPr lang="en-GB" sz="2400" dirty="0">
              <a:solidFill>
                <a:schemeClr val="bg1"/>
              </a:solidFill>
              <a:ea typeface="+mn-lt"/>
              <a:cs typeface="+mn-lt"/>
            </a:endParaRPr>
          </a:p>
        </p:txBody>
      </p:sp>
      <p:sp>
        <p:nvSpPr>
          <p:cNvPr id="2" name="TextBox 1">
            <a:extLst>
              <a:ext uri="{FF2B5EF4-FFF2-40B4-BE49-F238E27FC236}">
                <a16:creationId xmlns:a16="http://schemas.microsoft.com/office/drawing/2014/main" id="{06CF7ECE-1120-3DEF-9C56-8B86E5A040A4}"/>
              </a:ext>
            </a:extLst>
          </p:cNvPr>
          <p:cNvSpPr txBox="1"/>
          <p:nvPr/>
        </p:nvSpPr>
        <p:spPr>
          <a:xfrm>
            <a:off x="154607" y="201543"/>
            <a:ext cx="11566939"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4000" b="1">
                <a:solidFill>
                  <a:schemeClr val="accent4">
                    <a:lumMod val="60000"/>
                    <a:lumOff val="40000"/>
                  </a:schemeClr>
                </a:solidFill>
                <a:latin typeface="Dante"/>
              </a:rPr>
              <a:t>Socio-economic Benefits of PKS for Small Businesses: </a:t>
            </a:r>
            <a:endParaRPr lang="en-GB" sz="4000">
              <a:solidFill>
                <a:schemeClr val="accent4">
                  <a:lumMod val="60000"/>
                  <a:lumOff val="40000"/>
                </a:schemeClr>
              </a:solidFill>
              <a:latin typeface="Dante"/>
            </a:endParaRPr>
          </a:p>
        </p:txBody>
      </p:sp>
      <p:sp>
        <p:nvSpPr>
          <p:cNvPr id="7" name="Text Placeholder 6">
            <a:extLst>
              <a:ext uri="{FF2B5EF4-FFF2-40B4-BE49-F238E27FC236}">
                <a16:creationId xmlns:a16="http://schemas.microsoft.com/office/drawing/2014/main" id="{FD2F4799-A480-E739-06C4-B35E0BC1D00D}"/>
              </a:ext>
            </a:extLst>
          </p:cNvPr>
          <p:cNvSpPr>
            <a:spLocks noGrp="1"/>
          </p:cNvSpPr>
          <p:nvPr>
            <p:ph type="body" sz="quarter" idx="16"/>
          </p:nvPr>
        </p:nvSpPr>
        <p:spPr>
          <a:xfrm>
            <a:off x="154374" y="907049"/>
            <a:ext cx="11871555" cy="1457257"/>
          </a:xfrm>
        </p:spPr>
        <p:txBody>
          <a:bodyPr vert="horz" lIns="91440" tIns="45720" rIns="91440" bIns="45720" rtlCol="0" anchor="t">
            <a:noAutofit/>
          </a:bodyPr>
          <a:lstStyle/>
          <a:p>
            <a:r>
              <a:rPr lang="en-GB" b="1" dirty="0">
                <a:solidFill>
                  <a:schemeClr val="accent4">
                    <a:lumMod val="60000"/>
                    <a:lumOff val="40000"/>
                  </a:schemeClr>
                </a:solidFill>
                <a:latin typeface="Dante"/>
              </a:rPr>
              <a:t>The adoption of PKS as a fuel source can create numerous employment opportunities in palm oil-producing regions. These opportunities span across various stages of the supply chain, including:</a:t>
            </a:r>
          </a:p>
        </p:txBody>
      </p:sp>
      <p:sp>
        <p:nvSpPr>
          <p:cNvPr id="3" name="TextBox 2">
            <a:extLst>
              <a:ext uri="{FF2B5EF4-FFF2-40B4-BE49-F238E27FC236}">
                <a16:creationId xmlns:a16="http://schemas.microsoft.com/office/drawing/2014/main" id="{F84B8EAF-81AD-A076-93F0-CFF553C87F86}"/>
              </a:ext>
            </a:extLst>
          </p:cNvPr>
          <p:cNvSpPr txBox="1"/>
          <p:nvPr/>
        </p:nvSpPr>
        <p:spPr>
          <a:xfrm>
            <a:off x="165652" y="3834847"/>
            <a:ext cx="11876154" cy="1200329"/>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0D0D0D"/>
                </a:solidFill>
                <a:latin typeface="Dante"/>
                <a:ea typeface="+mn-lt"/>
                <a:cs typeface="+mn-lt"/>
              </a:rPr>
              <a:t>Transportation and Logistics</a:t>
            </a:r>
            <a:r>
              <a:rPr lang="en-GB" sz="2400" dirty="0">
                <a:solidFill>
                  <a:srgbClr val="0D0D0D"/>
                </a:solidFill>
                <a:latin typeface="Dante"/>
                <a:ea typeface="+mn-lt"/>
                <a:cs typeface="+mn-lt"/>
              </a:rPr>
              <a:t>: Moving PKS from production sites to end-users involves transportation services, logistics management, and related support roles.</a:t>
            </a:r>
          </a:p>
          <a:p>
            <a:endParaRPr lang="en-GB" sz="2400" dirty="0">
              <a:solidFill>
                <a:schemeClr val="bg1"/>
              </a:solidFill>
              <a:ea typeface="+mn-lt"/>
              <a:cs typeface="+mn-lt"/>
            </a:endParaRPr>
          </a:p>
        </p:txBody>
      </p:sp>
      <p:sp>
        <p:nvSpPr>
          <p:cNvPr id="4" name="TextBox 3">
            <a:extLst>
              <a:ext uri="{FF2B5EF4-FFF2-40B4-BE49-F238E27FC236}">
                <a16:creationId xmlns:a16="http://schemas.microsoft.com/office/drawing/2014/main" id="{1F16DE97-44F5-AD43-DDCD-EFABD6E095DF}"/>
              </a:ext>
            </a:extLst>
          </p:cNvPr>
          <p:cNvSpPr txBox="1"/>
          <p:nvPr/>
        </p:nvSpPr>
        <p:spPr>
          <a:xfrm>
            <a:off x="165652" y="5149021"/>
            <a:ext cx="11876154" cy="1569660"/>
          </a:xfrm>
          <a:prstGeom prst="rect">
            <a:avLst/>
          </a:prstGeom>
          <a:solidFill>
            <a:schemeClr val="tx1"/>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0D0D0D"/>
                </a:solidFill>
                <a:latin typeface="Dante"/>
                <a:ea typeface="+mn-lt"/>
                <a:cs typeface="+mn-lt"/>
              </a:rPr>
              <a:t>Equipment Manufacturing and Maintenance</a:t>
            </a:r>
            <a:r>
              <a:rPr lang="en-GB" sz="2400" dirty="0">
                <a:solidFill>
                  <a:srgbClr val="0D0D0D"/>
                </a:solidFill>
                <a:latin typeface="Dante"/>
                <a:ea typeface="+mn-lt"/>
                <a:cs typeface="+mn-lt"/>
              </a:rPr>
              <a:t>: Designing, manufacturing, and maintaining specialized equipment for burning PKS can foster local industries and technical services.</a:t>
            </a:r>
          </a:p>
          <a:p>
            <a:r>
              <a:rPr lang="en-GB" sz="2400" dirty="0">
                <a:solidFill>
                  <a:srgbClr val="0D0D0D"/>
                </a:solidFill>
                <a:latin typeface="Dante"/>
                <a:ea typeface="+mn-lt"/>
                <a:cs typeface="+mn-lt"/>
              </a:rPr>
              <a:t>Economic Benefits include costs savings, local sourcing and revenue diversification.</a:t>
            </a:r>
          </a:p>
          <a:p>
            <a:endParaRPr lang="en-GB" sz="2400" dirty="0">
              <a:solidFill>
                <a:srgbClr val="000000"/>
              </a:solidFill>
              <a:latin typeface="Dante"/>
              <a:ea typeface="+mn-lt"/>
              <a:cs typeface="+mn-lt"/>
            </a:endParaRPr>
          </a:p>
        </p:txBody>
      </p:sp>
    </p:spTree>
    <p:extLst>
      <p:ext uri="{BB962C8B-B14F-4D97-AF65-F5344CB8AC3E}">
        <p14:creationId xmlns:p14="http://schemas.microsoft.com/office/powerpoint/2010/main" val="1989712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62" name="Straight Connector 61">
            <a:extLst>
              <a:ext uri="{FF2B5EF4-FFF2-40B4-BE49-F238E27FC236}">
                <a16:creationId xmlns:a16="http://schemas.microsoft.com/office/drawing/2014/main" id="{B4D67EBB-2EBC-4D85-9751-BE5E66FE078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63" name="Freeform: Shape 50">
            <a:extLst>
              <a:ext uri="{FF2B5EF4-FFF2-40B4-BE49-F238E27FC236}">
                <a16:creationId xmlns:a16="http://schemas.microsoft.com/office/drawing/2014/main" id="{2855F40C-7D0D-4428-9CDC-A1399DD68D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18895" flipH="1">
            <a:off x="10703604" y="5115505"/>
            <a:ext cx="1044472" cy="908544"/>
          </a:xfrm>
          <a:custGeom>
            <a:avLst/>
            <a:gdLst/>
            <a:ahLst/>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useBgFill="1">
        <p:nvSpPr>
          <p:cNvPr id="64" name="Rectangle 63">
            <a:extLst>
              <a:ext uri="{FF2B5EF4-FFF2-40B4-BE49-F238E27FC236}">
                <a16:creationId xmlns:a16="http://schemas.microsoft.com/office/drawing/2014/main" id="{DEB38159-65C7-468B-8AAC-0CB079B54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2BDAC4-BCFB-42F6-BA9A-039BB65BF0A4}"/>
              </a:ext>
            </a:extLst>
          </p:cNvPr>
          <p:cNvSpPr>
            <a:spLocks noGrp="1"/>
          </p:cNvSpPr>
          <p:nvPr>
            <p:ph type="title"/>
          </p:nvPr>
        </p:nvSpPr>
        <p:spPr>
          <a:xfrm>
            <a:off x="647701" y="1367913"/>
            <a:ext cx="5448300" cy="1238014"/>
          </a:xfrm>
        </p:spPr>
        <p:txBody>
          <a:bodyPr vert="horz" lIns="91440" tIns="45720" rIns="91440" bIns="45720" rtlCol="0" anchor="ctr">
            <a:normAutofit/>
          </a:bodyPr>
          <a:lstStyle/>
          <a:p>
            <a:pPr algn="ctr"/>
            <a:r>
              <a:rPr lang="en-US" dirty="0"/>
              <a:t>Conclusion</a:t>
            </a:r>
            <a:endParaRPr lang="en-US"/>
          </a:p>
        </p:txBody>
      </p:sp>
      <p:sp>
        <p:nvSpPr>
          <p:cNvPr id="65" name="Freeform: Shape 54">
            <a:extLst>
              <a:ext uri="{FF2B5EF4-FFF2-40B4-BE49-F238E27FC236}">
                <a16:creationId xmlns:a16="http://schemas.microsoft.com/office/drawing/2014/main" id="{091379D7-C066-466B-A307-69EDD65A1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59098" y="618051"/>
            <a:ext cx="425506" cy="588888"/>
          </a:xfrm>
          <a:custGeom>
            <a:avLst/>
            <a:gdLst>
              <a:gd name="connsiteX0" fmla="*/ 1193342 w 1206769"/>
              <a:gd name="connsiteY0" fmla="*/ 899406 h 1684262"/>
              <a:gd name="connsiteX1" fmla="*/ 1174292 w 1206769"/>
              <a:gd name="connsiteY1" fmla="*/ 814824 h 1684262"/>
              <a:gd name="connsiteX2" fmla="*/ 1032083 w 1206769"/>
              <a:gd name="connsiteY2" fmla="*/ 868640 h 1684262"/>
              <a:gd name="connsiteX3" fmla="*/ 962932 w 1206769"/>
              <a:gd name="connsiteY3" fmla="*/ 860925 h 1684262"/>
              <a:gd name="connsiteX4" fmla="*/ 1035893 w 1206769"/>
              <a:gd name="connsiteY4" fmla="*/ 795583 h 1684262"/>
              <a:gd name="connsiteX5" fmla="*/ 893685 w 1206769"/>
              <a:gd name="connsiteY5" fmla="*/ 930172 h 1684262"/>
              <a:gd name="connsiteX6" fmla="*/ 951311 w 1206769"/>
              <a:gd name="connsiteY6" fmla="*/ 914741 h 1684262"/>
              <a:gd name="connsiteX7" fmla="*/ 951311 w 1206769"/>
              <a:gd name="connsiteY7" fmla="*/ 937887 h 1684262"/>
              <a:gd name="connsiteX8" fmla="*/ 862824 w 1206769"/>
              <a:gd name="connsiteY8" fmla="*/ 964747 h 1684262"/>
              <a:gd name="connsiteX9" fmla="*/ 812913 w 1206769"/>
              <a:gd name="connsiteY9" fmla="*/ 991608 h 1684262"/>
              <a:gd name="connsiteX10" fmla="*/ 905115 w 1206769"/>
              <a:gd name="connsiteY10" fmla="*/ 872545 h 1684262"/>
              <a:gd name="connsiteX11" fmla="*/ 1062754 w 1206769"/>
              <a:gd name="connsiteY11" fmla="*/ 784058 h 1684262"/>
              <a:gd name="connsiteX12" fmla="*/ 1106474 w 1206769"/>
              <a:gd name="connsiteY12" fmla="*/ 662995 h 1684262"/>
              <a:gd name="connsiteX13" fmla="*/ 1028178 w 1206769"/>
              <a:gd name="connsiteY13" fmla="*/ 722527 h 1684262"/>
              <a:gd name="connsiteX14" fmla="*/ 1003794 w 1206769"/>
              <a:gd name="connsiteY14" fmla="*/ 692428 h 1684262"/>
              <a:gd name="connsiteX15" fmla="*/ 1000651 w 1206769"/>
              <a:gd name="connsiteY15" fmla="*/ 679855 h 1684262"/>
              <a:gd name="connsiteX16" fmla="*/ 1000651 w 1206769"/>
              <a:gd name="connsiteY16" fmla="*/ 677664 h 1684262"/>
              <a:gd name="connsiteX17" fmla="*/ 1005794 w 1206769"/>
              <a:gd name="connsiteY17" fmla="*/ 661471 h 1684262"/>
              <a:gd name="connsiteX18" fmla="*/ 1065707 w 1206769"/>
              <a:gd name="connsiteY18" fmla="*/ 651375 h 1684262"/>
              <a:gd name="connsiteX19" fmla="*/ 1073136 w 1206769"/>
              <a:gd name="connsiteY19" fmla="*/ 652613 h 1684262"/>
              <a:gd name="connsiteX20" fmla="*/ 1086185 w 1206769"/>
              <a:gd name="connsiteY20" fmla="*/ 660614 h 1684262"/>
              <a:gd name="connsiteX21" fmla="*/ 1102473 w 1206769"/>
              <a:gd name="connsiteY21" fmla="*/ 657661 h 1684262"/>
              <a:gd name="connsiteX22" fmla="*/ 739761 w 1206769"/>
              <a:gd name="connsiteY22" fmla="*/ 595654 h 1684262"/>
              <a:gd name="connsiteX23" fmla="*/ 716806 w 1206769"/>
              <a:gd name="connsiteY23" fmla="*/ 318952 h 1684262"/>
              <a:gd name="connsiteX24" fmla="*/ 920450 w 1206769"/>
              <a:gd name="connsiteY24" fmla="*/ 245991 h 1684262"/>
              <a:gd name="connsiteX25" fmla="*/ 682325 w 1206769"/>
              <a:gd name="connsiteY25" fmla="*/ 238276 h 1684262"/>
              <a:gd name="connsiteX26" fmla="*/ 928451 w 1206769"/>
              <a:gd name="connsiteY26" fmla="*/ 226750 h 1684262"/>
              <a:gd name="connsiteX27" fmla="*/ 720806 w 1206769"/>
              <a:gd name="connsiteY27" fmla="*/ 195985 h 1684262"/>
              <a:gd name="connsiteX28" fmla="*/ 736142 w 1206769"/>
              <a:gd name="connsiteY28" fmla="*/ 49871 h 1684262"/>
              <a:gd name="connsiteX29" fmla="*/ 663180 w 1206769"/>
              <a:gd name="connsiteY29" fmla="*/ -40 h 1684262"/>
              <a:gd name="connsiteX30" fmla="*/ 625080 w 1206769"/>
              <a:gd name="connsiteY30" fmla="*/ 103687 h 1684262"/>
              <a:gd name="connsiteX31" fmla="*/ 625080 w 1206769"/>
              <a:gd name="connsiteY31" fmla="*/ 288282 h 1684262"/>
              <a:gd name="connsiteX32" fmla="*/ 336758 w 1206769"/>
              <a:gd name="connsiteY32" fmla="*/ 261326 h 1684262"/>
              <a:gd name="connsiteX33" fmla="*/ 367524 w 1206769"/>
              <a:gd name="connsiteY33" fmla="*/ 307427 h 1684262"/>
              <a:gd name="connsiteX34" fmla="*/ 578979 w 1206769"/>
              <a:gd name="connsiteY34" fmla="*/ 614989 h 1684262"/>
              <a:gd name="connsiteX35" fmla="*/ 263797 w 1206769"/>
              <a:gd name="connsiteY35" fmla="*/ 511167 h 1684262"/>
              <a:gd name="connsiteX36" fmla="*/ 233031 w 1206769"/>
              <a:gd name="connsiteY36" fmla="*/ 714907 h 1684262"/>
              <a:gd name="connsiteX37" fmla="*/ 532878 w 1206769"/>
              <a:gd name="connsiteY37" fmla="*/ 807109 h 1684262"/>
              <a:gd name="connsiteX38" fmla="*/ 513828 w 1206769"/>
              <a:gd name="connsiteY38" fmla="*/ 803299 h 1684262"/>
              <a:gd name="connsiteX39" fmla="*/ 502303 w 1206769"/>
              <a:gd name="connsiteY39" fmla="*/ 791773 h 1684262"/>
              <a:gd name="connsiteX40" fmla="*/ 464203 w 1206769"/>
              <a:gd name="connsiteY40" fmla="*/ 772723 h 1684262"/>
              <a:gd name="connsiteX41" fmla="*/ 375144 w 1206769"/>
              <a:gd name="connsiteY41" fmla="*/ 788630 h 1684262"/>
              <a:gd name="connsiteX42" fmla="*/ 418102 w 1206769"/>
              <a:gd name="connsiteY42" fmla="*/ 826730 h 1684262"/>
              <a:gd name="connsiteX43" fmla="*/ 333520 w 1206769"/>
              <a:gd name="connsiteY43" fmla="*/ 826730 h 1684262"/>
              <a:gd name="connsiteX44" fmla="*/ 276370 w 1206769"/>
              <a:gd name="connsiteY44" fmla="*/ 857496 h 1684262"/>
              <a:gd name="connsiteX45" fmla="*/ 288371 w 1206769"/>
              <a:gd name="connsiteY45" fmla="*/ 765961 h 1684262"/>
              <a:gd name="connsiteX46" fmla="*/ 137972 w 1206769"/>
              <a:gd name="connsiteY46" fmla="*/ 911312 h 1684262"/>
              <a:gd name="connsiteX47" fmla="*/ 237889 w 1206769"/>
              <a:gd name="connsiteY47" fmla="*/ 961318 h 1684262"/>
              <a:gd name="connsiteX48" fmla="*/ 45770 w 1206769"/>
              <a:gd name="connsiteY48" fmla="*/ 1057426 h 1684262"/>
              <a:gd name="connsiteX49" fmla="*/ 80345 w 1206769"/>
              <a:gd name="connsiteY49" fmla="*/ 915122 h 1684262"/>
              <a:gd name="connsiteX50" fmla="*/ 91871 w 1206769"/>
              <a:gd name="connsiteY50" fmla="*/ 1107337 h 1684262"/>
              <a:gd name="connsiteX51" fmla="*/ 214838 w 1206769"/>
              <a:gd name="connsiteY51" fmla="*/ 1157343 h 1684262"/>
              <a:gd name="connsiteX52" fmla="*/ 322376 w 1206769"/>
              <a:gd name="connsiteY52" fmla="*/ 1240306 h 1684262"/>
              <a:gd name="connsiteX53" fmla="*/ 309707 w 1206769"/>
              <a:gd name="connsiteY53" fmla="*/ 1240306 h 1684262"/>
              <a:gd name="connsiteX54" fmla="*/ 311612 w 1206769"/>
              <a:gd name="connsiteY54" fmla="*/ 1248688 h 1684262"/>
              <a:gd name="connsiteX55" fmla="*/ 310755 w 1206769"/>
              <a:gd name="connsiteY55" fmla="*/ 1254784 h 1684262"/>
              <a:gd name="connsiteX56" fmla="*/ 309136 w 1206769"/>
              <a:gd name="connsiteY56" fmla="*/ 1259356 h 1684262"/>
              <a:gd name="connsiteX57" fmla="*/ 301230 w 1206769"/>
              <a:gd name="connsiteY57" fmla="*/ 1268023 h 1684262"/>
              <a:gd name="connsiteX58" fmla="*/ 283799 w 1206769"/>
              <a:gd name="connsiteY58" fmla="*/ 1268023 h 1684262"/>
              <a:gd name="connsiteX59" fmla="*/ 284847 w 1206769"/>
              <a:gd name="connsiteY59" fmla="*/ 1275167 h 1684262"/>
              <a:gd name="connsiteX60" fmla="*/ 395528 w 1206769"/>
              <a:gd name="connsiteY60" fmla="*/ 1319077 h 1684262"/>
              <a:gd name="connsiteX61" fmla="*/ 256939 w 1206769"/>
              <a:gd name="connsiteY61" fmla="*/ 1309552 h 1684262"/>
              <a:gd name="connsiteX62" fmla="*/ 256939 w 1206769"/>
              <a:gd name="connsiteY62" fmla="*/ 1309552 h 1684262"/>
              <a:gd name="connsiteX63" fmla="*/ 248176 w 1206769"/>
              <a:gd name="connsiteY63" fmla="*/ 1308219 h 1684262"/>
              <a:gd name="connsiteX64" fmla="*/ 247604 w 1206769"/>
              <a:gd name="connsiteY64" fmla="*/ 1308695 h 1684262"/>
              <a:gd name="connsiteX65" fmla="*/ 229793 w 1206769"/>
              <a:gd name="connsiteY65" fmla="*/ 1312219 h 1684262"/>
              <a:gd name="connsiteX66" fmla="*/ 146068 w 1206769"/>
              <a:gd name="connsiteY66" fmla="*/ 1230304 h 1684262"/>
              <a:gd name="connsiteX67" fmla="*/ 115302 w 1206769"/>
              <a:gd name="connsiteY67" fmla="*/ 1430329 h 1684262"/>
              <a:gd name="connsiteX68" fmla="*/ 349712 w 1206769"/>
              <a:gd name="connsiteY68" fmla="*/ 1480240 h 1684262"/>
              <a:gd name="connsiteX69" fmla="*/ 299420 w 1206769"/>
              <a:gd name="connsiteY69" fmla="*/ 1464619 h 1684262"/>
              <a:gd name="connsiteX70" fmla="*/ 320947 w 1206769"/>
              <a:gd name="connsiteY70" fmla="*/ 1477002 h 1684262"/>
              <a:gd name="connsiteX71" fmla="*/ 330472 w 1206769"/>
              <a:gd name="connsiteY71" fmla="*/ 1484336 h 1684262"/>
              <a:gd name="connsiteX72" fmla="*/ 388193 w 1206769"/>
              <a:gd name="connsiteY72" fmla="*/ 1545677 h 1684262"/>
              <a:gd name="connsiteX73" fmla="*/ 348760 w 1206769"/>
              <a:gd name="connsiteY73" fmla="*/ 1542439 h 1684262"/>
              <a:gd name="connsiteX74" fmla="*/ 329710 w 1206769"/>
              <a:gd name="connsiteY74" fmla="*/ 1549582 h 1684262"/>
              <a:gd name="connsiteX75" fmla="*/ 309422 w 1206769"/>
              <a:gd name="connsiteY75" fmla="*/ 1541201 h 1684262"/>
              <a:gd name="connsiteX76" fmla="*/ 294086 w 1206769"/>
              <a:gd name="connsiteY76" fmla="*/ 1528246 h 1684262"/>
              <a:gd name="connsiteX77" fmla="*/ 275036 w 1206769"/>
              <a:gd name="connsiteY77" fmla="*/ 1516531 h 1684262"/>
              <a:gd name="connsiteX78" fmla="*/ 272941 w 1206769"/>
              <a:gd name="connsiteY78" fmla="*/ 1515769 h 1684262"/>
              <a:gd name="connsiteX79" fmla="*/ 255796 w 1206769"/>
              <a:gd name="connsiteY79" fmla="*/ 1502624 h 1684262"/>
              <a:gd name="connsiteX80" fmla="*/ 255796 w 1206769"/>
              <a:gd name="connsiteY80" fmla="*/ 1502624 h 1684262"/>
              <a:gd name="connsiteX81" fmla="*/ 239889 w 1206769"/>
              <a:gd name="connsiteY81" fmla="*/ 1484241 h 1684262"/>
              <a:gd name="connsiteX82" fmla="*/ 203408 w 1206769"/>
              <a:gd name="connsiteY82" fmla="*/ 1484241 h 1684262"/>
              <a:gd name="connsiteX83" fmla="*/ 187216 w 1206769"/>
              <a:gd name="connsiteY83" fmla="*/ 1499100 h 1684262"/>
              <a:gd name="connsiteX84" fmla="*/ 490587 w 1206769"/>
              <a:gd name="connsiteY84" fmla="*/ 1673312 h 1684262"/>
              <a:gd name="connsiteX85" fmla="*/ 757287 w 1206769"/>
              <a:gd name="connsiteY85" fmla="*/ 1682361 h 1684262"/>
              <a:gd name="connsiteX86" fmla="*/ 987983 w 1206769"/>
              <a:gd name="connsiteY86" fmla="*/ 1594445 h 1684262"/>
              <a:gd name="connsiteX87" fmla="*/ 1152479 w 1206769"/>
              <a:gd name="connsiteY87" fmla="*/ 1394420 h 1684262"/>
              <a:gd name="connsiteX88" fmla="*/ 918736 w 1206769"/>
              <a:gd name="connsiteY88" fmla="*/ 1334222 h 1684262"/>
              <a:gd name="connsiteX89" fmla="*/ 826439 w 1206769"/>
              <a:gd name="connsiteY89" fmla="*/ 1349557 h 1684262"/>
              <a:gd name="connsiteX90" fmla="*/ 802817 w 1206769"/>
              <a:gd name="connsiteY90" fmla="*/ 1350414 h 1684262"/>
              <a:gd name="connsiteX91" fmla="*/ 802817 w 1206769"/>
              <a:gd name="connsiteY91" fmla="*/ 1350414 h 1684262"/>
              <a:gd name="connsiteX92" fmla="*/ 841869 w 1206769"/>
              <a:gd name="connsiteY92" fmla="*/ 1326507 h 1684262"/>
              <a:gd name="connsiteX93" fmla="*/ 884160 w 1206769"/>
              <a:gd name="connsiteY93" fmla="*/ 1322697 h 1684262"/>
              <a:gd name="connsiteX94" fmla="*/ 980267 w 1206769"/>
              <a:gd name="connsiteY94" fmla="*/ 1268881 h 1684262"/>
              <a:gd name="connsiteX95" fmla="*/ 1084090 w 1206769"/>
              <a:gd name="connsiteY95" fmla="*/ 1211254 h 1684262"/>
              <a:gd name="connsiteX96" fmla="*/ 911116 w 1206769"/>
              <a:gd name="connsiteY96" fmla="*/ 1022850 h 1684262"/>
              <a:gd name="connsiteX97" fmla="*/ 1193342 w 1206769"/>
              <a:gd name="connsiteY97" fmla="*/ 899406 h 1684262"/>
              <a:gd name="connsiteX98" fmla="*/ 759002 w 1206769"/>
              <a:gd name="connsiteY98" fmla="*/ 61206 h 1684262"/>
              <a:gd name="connsiteX99" fmla="*/ 720902 w 1206769"/>
              <a:gd name="connsiteY99" fmla="*/ 145788 h 1684262"/>
              <a:gd name="connsiteX100" fmla="*/ 759002 w 1206769"/>
              <a:gd name="connsiteY100" fmla="*/ 61396 h 1684262"/>
              <a:gd name="connsiteX101" fmla="*/ 363524 w 1206769"/>
              <a:gd name="connsiteY101" fmla="*/ 545743 h 1684262"/>
              <a:gd name="connsiteX102" fmla="*/ 348188 w 1206769"/>
              <a:gd name="connsiteY102" fmla="*/ 553458 h 1684262"/>
              <a:gd name="connsiteX103" fmla="*/ 363524 w 1206769"/>
              <a:gd name="connsiteY103" fmla="*/ 545743 h 1684262"/>
              <a:gd name="connsiteX104" fmla="*/ 232364 w 1206769"/>
              <a:gd name="connsiteY104" fmla="*/ 523073 h 1684262"/>
              <a:gd name="connsiteX105" fmla="*/ 239984 w 1206769"/>
              <a:gd name="connsiteY105" fmla="*/ 688427 h 1684262"/>
              <a:gd name="connsiteX106" fmla="*/ 232364 w 1206769"/>
              <a:gd name="connsiteY106" fmla="*/ 523073 h 1684262"/>
              <a:gd name="connsiteX107" fmla="*/ 339997 w 1206769"/>
              <a:gd name="connsiteY107" fmla="*/ 692237 h 1684262"/>
              <a:gd name="connsiteX108" fmla="*/ 470680 w 1206769"/>
              <a:gd name="connsiteY108" fmla="*/ 684522 h 1684262"/>
              <a:gd name="connsiteX109" fmla="*/ 339997 w 1206769"/>
              <a:gd name="connsiteY109" fmla="*/ 691856 h 1684262"/>
              <a:gd name="connsiteX110" fmla="*/ 382288 w 1206769"/>
              <a:gd name="connsiteY110" fmla="*/ 615370 h 1684262"/>
              <a:gd name="connsiteX111" fmla="*/ 516781 w 1206769"/>
              <a:gd name="connsiteY111" fmla="*/ 688332 h 1684262"/>
              <a:gd name="connsiteX112" fmla="*/ 382574 w 1206769"/>
              <a:gd name="connsiteY112" fmla="*/ 614989 h 1684262"/>
              <a:gd name="connsiteX113" fmla="*/ 201313 w 1206769"/>
              <a:gd name="connsiteY113" fmla="*/ 907502 h 1684262"/>
              <a:gd name="connsiteX114" fmla="*/ 163213 w 1206769"/>
              <a:gd name="connsiteY114" fmla="*/ 838255 h 1684262"/>
              <a:gd name="connsiteX115" fmla="*/ 201599 w 1206769"/>
              <a:gd name="connsiteY115" fmla="*/ 907121 h 1684262"/>
              <a:gd name="connsiteX116" fmla="*/ 70916 w 1206769"/>
              <a:gd name="connsiteY116" fmla="*/ 1295265 h 1684262"/>
              <a:gd name="connsiteX117" fmla="*/ 128066 w 1206769"/>
              <a:gd name="connsiteY117" fmla="*/ 1230019 h 1684262"/>
              <a:gd name="connsiteX118" fmla="*/ 231888 w 1206769"/>
              <a:gd name="connsiteY118" fmla="*/ 1341461 h 1684262"/>
              <a:gd name="connsiteX119" fmla="*/ 70916 w 1206769"/>
              <a:gd name="connsiteY119" fmla="*/ 1295265 h 1684262"/>
              <a:gd name="connsiteX120" fmla="*/ 232841 w 1206769"/>
              <a:gd name="connsiteY120" fmla="*/ 1376037 h 1684262"/>
              <a:gd name="connsiteX121" fmla="*/ 278942 w 1206769"/>
              <a:gd name="connsiteY121" fmla="*/ 1379847 h 1684262"/>
              <a:gd name="connsiteX122" fmla="*/ 232364 w 1206769"/>
              <a:gd name="connsiteY122" fmla="*/ 1376037 h 1684262"/>
              <a:gd name="connsiteX123" fmla="*/ 856157 w 1206769"/>
              <a:gd name="connsiteY123" fmla="*/ 715573 h 1684262"/>
              <a:gd name="connsiteX124" fmla="*/ 834725 w 1206769"/>
              <a:gd name="connsiteY124" fmla="*/ 719383 h 1684262"/>
              <a:gd name="connsiteX125" fmla="*/ 827296 w 1206769"/>
              <a:gd name="connsiteY125" fmla="*/ 718621 h 1684262"/>
              <a:gd name="connsiteX126" fmla="*/ 720997 w 1206769"/>
              <a:gd name="connsiteY126" fmla="*/ 657185 h 1684262"/>
              <a:gd name="connsiteX127" fmla="*/ 855680 w 1206769"/>
              <a:gd name="connsiteY127" fmla="*/ 715573 h 1684262"/>
              <a:gd name="connsiteX128" fmla="*/ 663371 w 1206769"/>
              <a:gd name="connsiteY128" fmla="*/ 722622 h 1684262"/>
              <a:gd name="connsiteX129" fmla="*/ 644321 w 1206769"/>
              <a:gd name="connsiteY129" fmla="*/ 807109 h 1684262"/>
              <a:gd name="connsiteX130" fmla="*/ 662894 w 1206769"/>
              <a:gd name="connsiteY130" fmla="*/ 723098 h 1684262"/>
              <a:gd name="connsiteX131" fmla="*/ 628795 w 1206769"/>
              <a:gd name="connsiteY131" fmla="*/ 753292 h 1684262"/>
              <a:gd name="connsiteX132" fmla="*/ 655655 w 1206769"/>
              <a:gd name="connsiteY132" fmla="*/ 726432 h 1684262"/>
              <a:gd name="connsiteX133" fmla="*/ 628319 w 1206769"/>
              <a:gd name="connsiteY133" fmla="*/ 753292 h 1684262"/>
              <a:gd name="connsiteX134" fmla="*/ 771003 w 1206769"/>
              <a:gd name="connsiteY134" fmla="*/ 757197 h 1684262"/>
              <a:gd name="connsiteX135" fmla="*/ 690231 w 1206769"/>
              <a:gd name="connsiteY135" fmla="*/ 822539 h 1684262"/>
              <a:gd name="connsiteX136" fmla="*/ 770527 w 1206769"/>
              <a:gd name="connsiteY136" fmla="*/ 757197 h 1684262"/>
              <a:gd name="connsiteX137" fmla="*/ 759478 w 1206769"/>
              <a:gd name="connsiteY137" fmla="*/ 538122 h 1684262"/>
              <a:gd name="connsiteX138" fmla="*/ 851680 w 1206769"/>
              <a:gd name="connsiteY138" fmla="*/ 480496 h 1684262"/>
              <a:gd name="connsiteX139" fmla="*/ 759002 w 1206769"/>
              <a:gd name="connsiteY139" fmla="*/ 538027 h 1684262"/>
              <a:gd name="connsiteX140" fmla="*/ 877874 w 1206769"/>
              <a:gd name="connsiteY140" fmla="*/ 342098 h 1684262"/>
              <a:gd name="connsiteX141" fmla="*/ 812532 w 1206769"/>
              <a:gd name="connsiteY141" fmla="*/ 442015 h 1684262"/>
              <a:gd name="connsiteX142" fmla="*/ 877874 w 1206769"/>
              <a:gd name="connsiteY142" fmla="*/ 342098 h 1684262"/>
              <a:gd name="connsiteX143" fmla="*/ 681754 w 1206769"/>
              <a:gd name="connsiteY143" fmla="*/ 323048 h 1684262"/>
              <a:gd name="connsiteX144" fmla="*/ 758716 w 1206769"/>
              <a:gd name="connsiteY144" fmla="*/ 430776 h 1684262"/>
              <a:gd name="connsiteX145" fmla="*/ 643368 w 1206769"/>
              <a:gd name="connsiteY145" fmla="*/ 396105 h 1684262"/>
              <a:gd name="connsiteX146" fmla="*/ 639463 w 1206769"/>
              <a:gd name="connsiteY146" fmla="*/ 438396 h 1684262"/>
              <a:gd name="connsiteX147" fmla="*/ 682040 w 1206769"/>
              <a:gd name="connsiteY147" fmla="*/ 323048 h 1684262"/>
              <a:gd name="connsiteX148" fmla="*/ 351236 w 1206769"/>
              <a:gd name="connsiteY148" fmla="*/ 219321 h 1684262"/>
              <a:gd name="connsiteX149" fmla="*/ 383907 w 1206769"/>
              <a:gd name="connsiteY149" fmla="*/ 183030 h 1684262"/>
              <a:gd name="connsiteX150" fmla="*/ 403624 w 1206769"/>
              <a:gd name="connsiteY150" fmla="*/ 175029 h 1684262"/>
              <a:gd name="connsiteX151" fmla="*/ 411244 w 1206769"/>
              <a:gd name="connsiteY151" fmla="*/ 176077 h 1684262"/>
              <a:gd name="connsiteX152" fmla="*/ 569264 w 1206769"/>
              <a:gd name="connsiteY152" fmla="*/ 242752 h 1684262"/>
              <a:gd name="connsiteX153" fmla="*/ 569835 w 1206769"/>
              <a:gd name="connsiteY153" fmla="*/ 242752 h 1684262"/>
              <a:gd name="connsiteX154" fmla="*/ 558786 w 1206769"/>
              <a:gd name="connsiteY154" fmla="*/ 299902 h 1684262"/>
              <a:gd name="connsiteX155" fmla="*/ 351522 w 1206769"/>
              <a:gd name="connsiteY155" fmla="*/ 219035 h 1684262"/>
              <a:gd name="connsiteX156" fmla="*/ 470680 w 1206769"/>
              <a:gd name="connsiteY156" fmla="*/ 361148 h 1684262"/>
              <a:gd name="connsiteX157" fmla="*/ 566787 w 1206769"/>
              <a:gd name="connsiteY157" fmla="*/ 503356 h 1684262"/>
              <a:gd name="connsiteX158" fmla="*/ 470680 w 1206769"/>
              <a:gd name="connsiteY158" fmla="*/ 361148 h 1684262"/>
              <a:gd name="connsiteX159" fmla="*/ 632129 w 1206769"/>
              <a:gd name="connsiteY159" fmla="*/ 453445 h 1684262"/>
              <a:gd name="connsiteX160" fmla="*/ 699280 w 1206769"/>
              <a:gd name="connsiteY160" fmla="*/ 515072 h 1684262"/>
              <a:gd name="connsiteX161" fmla="*/ 759002 w 1206769"/>
              <a:gd name="connsiteY161" fmla="*/ 438015 h 1684262"/>
              <a:gd name="connsiteX162" fmla="*/ 678230 w 1206769"/>
              <a:gd name="connsiteY162" fmla="*/ 610989 h 1684262"/>
              <a:gd name="connsiteX163" fmla="*/ 640130 w 1206769"/>
              <a:gd name="connsiteY163" fmla="*/ 587938 h 1684262"/>
              <a:gd name="connsiteX164" fmla="*/ 632129 w 1206769"/>
              <a:gd name="connsiteY164" fmla="*/ 453541 h 1684262"/>
              <a:gd name="connsiteX165" fmla="*/ 685945 w 1206769"/>
              <a:gd name="connsiteY165" fmla="*/ 837779 h 1684262"/>
              <a:gd name="connsiteX166" fmla="*/ 628223 w 1206769"/>
              <a:gd name="connsiteY166" fmla="*/ 930076 h 1684262"/>
              <a:gd name="connsiteX167" fmla="*/ 685945 w 1206769"/>
              <a:gd name="connsiteY167" fmla="*/ 837874 h 1684262"/>
              <a:gd name="connsiteX168" fmla="*/ 743571 w 1206769"/>
              <a:gd name="connsiteY168" fmla="*/ 1291360 h 1684262"/>
              <a:gd name="connsiteX169" fmla="*/ 547547 w 1206769"/>
              <a:gd name="connsiteY169" fmla="*/ 1206778 h 1684262"/>
              <a:gd name="connsiteX170" fmla="*/ 573359 w 1206769"/>
              <a:gd name="connsiteY170" fmla="*/ 1222399 h 1684262"/>
              <a:gd name="connsiteX171" fmla="*/ 603363 w 1206769"/>
              <a:gd name="connsiteY171" fmla="*/ 1227447 h 1684262"/>
              <a:gd name="connsiteX172" fmla="*/ 743571 w 1206769"/>
              <a:gd name="connsiteY172" fmla="*/ 1291455 h 1684262"/>
              <a:gd name="connsiteX173" fmla="*/ 578312 w 1206769"/>
              <a:gd name="connsiteY173" fmla="*/ 945412 h 1684262"/>
              <a:gd name="connsiteX174" fmla="*/ 689755 w 1206769"/>
              <a:gd name="connsiteY174" fmla="*/ 1122196 h 1684262"/>
              <a:gd name="connsiteX175" fmla="*/ 578312 w 1206769"/>
              <a:gd name="connsiteY175" fmla="*/ 945507 h 1684262"/>
              <a:gd name="connsiteX176" fmla="*/ 351522 w 1206769"/>
              <a:gd name="connsiteY176" fmla="*/ 1045424 h 1684262"/>
              <a:gd name="connsiteX177" fmla="*/ 382288 w 1206769"/>
              <a:gd name="connsiteY177" fmla="*/ 887785 h 1684262"/>
              <a:gd name="connsiteX178" fmla="*/ 351522 w 1206769"/>
              <a:gd name="connsiteY178" fmla="*/ 1045519 h 1684262"/>
              <a:gd name="connsiteX179" fmla="*/ 420674 w 1206769"/>
              <a:gd name="connsiteY179" fmla="*/ 1018373 h 1684262"/>
              <a:gd name="connsiteX180" fmla="*/ 605173 w 1206769"/>
              <a:gd name="connsiteY180" fmla="*/ 1180298 h 1684262"/>
              <a:gd name="connsiteX181" fmla="*/ 420674 w 1206769"/>
              <a:gd name="connsiteY181" fmla="*/ 1018373 h 1684262"/>
              <a:gd name="connsiteX182" fmla="*/ 366857 w 1206769"/>
              <a:gd name="connsiteY182" fmla="*/ 1414232 h 1684262"/>
              <a:gd name="connsiteX183" fmla="*/ 597553 w 1206769"/>
              <a:gd name="connsiteY183" fmla="*/ 1460428 h 1684262"/>
              <a:gd name="connsiteX184" fmla="*/ 366857 w 1206769"/>
              <a:gd name="connsiteY184" fmla="*/ 1414423 h 1684262"/>
              <a:gd name="connsiteX185" fmla="*/ 536021 w 1206769"/>
              <a:gd name="connsiteY185" fmla="*/ 1644928 h 1684262"/>
              <a:gd name="connsiteX186" fmla="*/ 497921 w 1206769"/>
              <a:gd name="connsiteY186" fmla="*/ 1625878 h 1684262"/>
              <a:gd name="connsiteX187" fmla="*/ 471061 w 1206769"/>
              <a:gd name="connsiteY187" fmla="*/ 1618162 h 1684262"/>
              <a:gd name="connsiteX188" fmla="*/ 471061 w 1206769"/>
              <a:gd name="connsiteY188" fmla="*/ 1664359 h 1684262"/>
              <a:gd name="connsiteX189" fmla="*/ 401814 w 1206769"/>
              <a:gd name="connsiteY189" fmla="*/ 1579777 h 1684262"/>
              <a:gd name="connsiteX190" fmla="*/ 536021 w 1206769"/>
              <a:gd name="connsiteY190" fmla="*/ 1645118 h 1684262"/>
              <a:gd name="connsiteX191" fmla="*/ 616698 w 1206769"/>
              <a:gd name="connsiteY191" fmla="*/ 1564156 h 1684262"/>
              <a:gd name="connsiteX192" fmla="*/ 555262 w 1206769"/>
              <a:gd name="connsiteY192" fmla="*/ 1541105 h 1684262"/>
              <a:gd name="connsiteX193" fmla="*/ 638510 w 1206769"/>
              <a:gd name="connsiteY193" fmla="*/ 1493480 h 1684262"/>
              <a:gd name="connsiteX194" fmla="*/ 644035 w 1206769"/>
              <a:gd name="connsiteY194" fmla="*/ 1491194 h 1684262"/>
              <a:gd name="connsiteX195" fmla="*/ 677658 w 1206769"/>
              <a:gd name="connsiteY195" fmla="*/ 1495671 h 1684262"/>
              <a:gd name="connsiteX196" fmla="*/ 690136 w 1206769"/>
              <a:gd name="connsiteY196" fmla="*/ 1506625 h 1684262"/>
              <a:gd name="connsiteX197" fmla="*/ 739761 w 1206769"/>
              <a:gd name="connsiteY197" fmla="*/ 1525675 h 1684262"/>
              <a:gd name="connsiteX198" fmla="*/ 616698 w 1206769"/>
              <a:gd name="connsiteY198" fmla="*/ 1564346 h 1684262"/>
              <a:gd name="connsiteX199" fmla="*/ 752144 w 1206769"/>
              <a:gd name="connsiteY199" fmla="*/ 1664739 h 1684262"/>
              <a:gd name="connsiteX200" fmla="*/ 739571 w 1206769"/>
              <a:gd name="connsiteY200" fmla="*/ 1664739 h 1684262"/>
              <a:gd name="connsiteX201" fmla="*/ 731093 w 1206769"/>
              <a:gd name="connsiteY201" fmla="*/ 1664739 h 1684262"/>
              <a:gd name="connsiteX202" fmla="*/ 727474 w 1206769"/>
              <a:gd name="connsiteY202" fmla="*/ 1664739 h 1684262"/>
              <a:gd name="connsiteX203" fmla="*/ 713663 w 1206769"/>
              <a:gd name="connsiteY203" fmla="*/ 1666740 h 1684262"/>
              <a:gd name="connsiteX204" fmla="*/ 704138 w 1206769"/>
              <a:gd name="connsiteY204" fmla="*/ 1665216 h 1684262"/>
              <a:gd name="connsiteX205" fmla="*/ 705471 w 1206769"/>
              <a:gd name="connsiteY205" fmla="*/ 1667693 h 1684262"/>
              <a:gd name="connsiteX206" fmla="*/ 789958 w 1206769"/>
              <a:gd name="connsiteY206" fmla="*/ 1610066 h 1684262"/>
              <a:gd name="connsiteX207" fmla="*/ 752144 w 1206769"/>
              <a:gd name="connsiteY207" fmla="*/ 1664930 h 1684262"/>
              <a:gd name="connsiteX208" fmla="*/ 857776 w 1206769"/>
              <a:gd name="connsiteY208" fmla="*/ 1591016 h 1684262"/>
              <a:gd name="connsiteX209" fmla="*/ 838726 w 1206769"/>
              <a:gd name="connsiteY209" fmla="*/ 1568918 h 1684262"/>
              <a:gd name="connsiteX210" fmla="*/ 836059 w 1206769"/>
              <a:gd name="connsiteY210" fmla="*/ 1564251 h 1684262"/>
              <a:gd name="connsiteX211" fmla="*/ 908639 w 1206769"/>
              <a:gd name="connsiteY211" fmla="*/ 1497576 h 1684262"/>
              <a:gd name="connsiteX212" fmla="*/ 921022 w 1206769"/>
              <a:gd name="connsiteY212" fmla="*/ 1495766 h 1684262"/>
              <a:gd name="connsiteX213" fmla="*/ 935595 w 1206769"/>
              <a:gd name="connsiteY213" fmla="*/ 1498243 h 1684262"/>
              <a:gd name="connsiteX214" fmla="*/ 985982 w 1206769"/>
              <a:gd name="connsiteY214" fmla="*/ 1513959 h 1684262"/>
              <a:gd name="connsiteX215" fmla="*/ 857776 w 1206769"/>
              <a:gd name="connsiteY215" fmla="*/ 1591207 h 1684262"/>
              <a:gd name="connsiteX216" fmla="*/ 1028083 w 1206769"/>
              <a:gd name="connsiteY216" fmla="*/ 1444998 h 1684262"/>
              <a:gd name="connsiteX217" fmla="*/ 916545 w 1206769"/>
              <a:gd name="connsiteY217" fmla="*/ 1468144 h 1684262"/>
              <a:gd name="connsiteX218" fmla="*/ 1028083 w 1206769"/>
              <a:gd name="connsiteY218" fmla="*/ 1445188 h 1684262"/>
              <a:gd name="connsiteX219" fmla="*/ 862729 w 1206769"/>
              <a:gd name="connsiteY219" fmla="*/ 1410422 h 1684262"/>
              <a:gd name="connsiteX220" fmla="*/ 647464 w 1206769"/>
              <a:gd name="connsiteY220" fmla="*/ 1448522 h 1684262"/>
              <a:gd name="connsiteX221" fmla="*/ 862729 w 1206769"/>
              <a:gd name="connsiteY221" fmla="*/ 1410613 h 1684262"/>
              <a:gd name="connsiteX222" fmla="*/ 689755 w 1206769"/>
              <a:gd name="connsiteY222" fmla="*/ 1391372 h 1684262"/>
              <a:gd name="connsiteX223" fmla="*/ 924260 w 1206769"/>
              <a:gd name="connsiteY223" fmla="*/ 1306790 h 1684262"/>
              <a:gd name="connsiteX224" fmla="*/ 689755 w 1206769"/>
              <a:gd name="connsiteY224" fmla="*/ 1391372 h 1684262"/>
              <a:gd name="connsiteX225" fmla="*/ 1162576 w 1206769"/>
              <a:gd name="connsiteY225" fmla="*/ 1057045 h 1684262"/>
              <a:gd name="connsiteX226" fmla="*/ 1148669 w 1206769"/>
              <a:gd name="connsiteY226" fmla="*/ 1134388 h 1684262"/>
              <a:gd name="connsiteX227" fmla="*/ 1107140 w 1206769"/>
              <a:gd name="connsiteY227" fmla="*/ 1170773 h 1684262"/>
              <a:gd name="connsiteX228" fmla="*/ 1066754 w 1206769"/>
              <a:gd name="connsiteY228" fmla="*/ 1139722 h 1684262"/>
              <a:gd name="connsiteX229" fmla="*/ 1035703 w 1206769"/>
              <a:gd name="connsiteY229" fmla="*/ 1087715 h 1684262"/>
              <a:gd name="connsiteX230" fmla="*/ 1162576 w 1206769"/>
              <a:gd name="connsiteY230" fmla="*/ 1057045 h 1684262"/>
              <a:gd name="connsiteX231" fmla="*/ 978077 w 1206769"/>
              <a:gd name="connsiteY231" fmla="*/ 1203063 h 1684262"/>
              <a:gd name="connsiteX232" fmla="*/ 972552 w 1206769"/>
              <a:gd name="connsiteY232" fmla="*/ 1215160 h 1684262"/>
              <a:gd name="connsiteX233" fmla="*/ 973790 w 1206769"/>
              <a:gd name="connsiteY233" fmla="*/ 1224685 h 1684262"/>
              <a:gd name="connsiteX234" fmla="*/ 958836 w 1206769"/>
              <a:gd name="connsiteY234" fmla="*/ 1264404 h 1684262"/>
              <a:gd name="connsiteX235" fmla="*/ 905020 w 1206769"/>
              <a:gd name="connsiteY235" fmla="*/ 1118290 h 1684262"/>
              <a:gd name="connsiteX236" fmla="*/ 978077 w 1206769"/>
              <a:gd name="connsiteY236" fmla="*/ 120306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45857 w 1206769"/>
              <a:gd name="connsiteY48" fmla="*/ 1057466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45857 w 1206769"/>
              <a:gd name="connsiteY48" fmla="*/ 1057466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7479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7479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8153 w 1206769"/>
              <a:gd name="connsiteY121" fmla="*/ 1230059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8153 w 1206769"/>
              <a:gd name="connsiteY121" fmla="*/ 1230059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17635 w 1206769"/>
              <a:gd name="connsiteY130" fmla="*/ 708913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17635 w 1206769"/>
              <a:gd name="connsiteY129" fmla="*/ 708913 h 1684262"/>
              <a:gd name="connsiteX130" fmla="*/ 721084 w 1206769"/>
              <a:gd name="connsiteY130" fmla="*/ 657225 h 1684262"/>
              <a:gd name="connsiteX131" fmla="*/ 855767 w 1206769"/>
              <a:gd name="connsiteY131" fmla="*/ 715613 h 1684262"/>
              <a:gd name="connsiteX132" fmla="*/ 856244 w 1206769"/>
              <a:gd name="connsiteY132" fmla="*/ 715613 h 1684262"/>
              <a:gd name="connsiteX133" fmla="*/ 663458 w 1206769"/>
              <a:gd name="connsiteY133" fmla="*/ 722662 h 1684262"/>
              <a:gd name="connsiteX134" fmla="*/ 644408 w 1206769"/>
              <a:gd name="connsiteY134" fmla="*/ 807149 h 1684262"/>
              <a:gd name="connsiteX135" fmla="*/ 662981 w 1206769"/>
              <a:gd name="connsiteY135" fmla="*/ 723138 h 1684262"/>
              <a:gd name="connsiteX136" fmla="*/ 663458 w 1206769"/>
              <a:gd name="connsiteY136" fmla="*/ 722662 h 1684262"/>
              <a:gd name="connsiteX137" fmla="*/ 628882 w 1206769"/>
              <a:gd name="connsiteY137" fmla="*/ 753332 h 1684262"/>
              <a:gd name="connsiteX138" fmla="*/ 655742 w 1206769"/>
              <a:gd name="connsiteY138" fmla="*/ 726472 h 1684262"/>
              <a:gd name="connsiteX139" fmla="*/ 628406 w 1206769"/>
              <a:gd name="connsiteY139" fmla="*/ 753332 h 1684262"/>
              <a:gd name="connsiteX140" fmla="*/ 628882 w 1206769"/>
              <a:gd name="connsiteY140" fmla="*/ 753332 h 1684262"/>
              <a:gd name="connsiteX141" fmla="*/ 771090 w 1206769"/>
              <a:gd name="connsiteY141" fmla="*/ 757237 h 1684262"/>
              <a:gd name="connsiteX142" fmla="*/ 690318 w 1206769"/>
              <a:gd name="connsiteY142" fmla="*/ 822579 h 1684262"/>
              <a:gd name="connsiteX143" fmla="*/ 770614 w 1206769"/>
              <a:gd name="connsiteY143" fmla="*/ 757237 h 1684262"/>
              <a:gd name="connsiteX144" fmla="*/ 771090 w 1206769"/>
              <a:gd name="connsiteY144" fmla="*/ 757237 h 1684262"/>
              <a:gd name="connsiteX145" fmla="*/ 759565 w 1206769"/>
              <a:gd name="connsiteY145" fmla="*/ 538162 h 1684262"/>
              <a:gd name="connsiteX146" fmla="*/ 851767 w 1206769"/>
              <a:gd name="connsiteY146" fmla="*/ 480536 h 1684262"/>
              <a:gd name="connsiteX147" fmla="*/ 759089 w 1206769"/>
              <a:gd name="connsiteY147" fmla="*/ 538067 h 1684262"/>
              <a:gd name="connsiteX148" fmla="*/ 759565 w 1206769"/>
              <a:gd name="connsiteY148" fmla="*/ 538162 h 1684262"/>
              <a:gd name="connsiteX149" fmla="*/ 877961 w 1206769"/>
              <a:gd name="connsiteY149" fmla="*/ 342138 h 1684262"/>
              <a:gd name="connsiteX150" fmla="*/ 812619 w 1206769"/>
              <a:gd name="connsiteY150" fmla="*/ 442055 h 1684262"/>
              <a:gd name="connsiteX151" fmla="*/ 877961 w 1206769"/>
              <a:gd name="connsiteY151" fmla="*/ 342138 h 1684262"/>
              <a:gd name="connsiteX152" fmla="*/ 681841 w 1206769"/>
              <a:gd name="connsiteY152" fmla="*/ 323088 h 1684262"/>
              <a:gd name="connsiteX153" fmla="*/ 758803 w 1206769"/>
              <a:gd name="connsiteY153" fmla="*/ 430816 h 1684262"/>
              <a:gd name="connsiteX154" fmla="*/ 643455 w 1206769"/>
              <a:gd name="connsiteY154" fmla="*/ 396145 h 1684262"/>
              <a:gd name="connsiteX155" fmla="*/ 639550 w 1206769"/>
              <a:gd name="connsiteY155" fmla="*/ 438436 h 1684262"/>
              <a:gd name="connsiteX156" fmla="*/ 682127 w 1206769"/>
              <a:gd name="connsiteY156" fmla="*/ 323088 h 1684262"/>
              <a:gd name="connsiteX157" fmla="*/ 681841 w 1206769"/>
              <a:gd name="connsiteY157" fmla="*/ 323088 h 1684262"/>
              <a:gd name="connsiteX158" fmla="*/ 351323 w 1206769"/>
              <a:gd name="connsiteY158" fmla="*/ 219361 h 1684262"/>
              <a:gd name="connsiteX159" fmla="*/ 383994 w 1206769"/>
              <a:gd name="connsiteY159" fmla="*/ 183070 h 1684262"/>
              <a:gd name="connsiteX160" fmla="*/ 403711 w 1206769"/>
              <a:gd name="connsiteY160" fmla="*/ 175069 h 1684262"/>
              <a:gd name="connsiteX161" fmla="*/ 411331 w 1206769"/>
              <a:gd name="connsiteY161" fmla="*/ 176117 h 1684262"/>
              <a:gd name="connsiteX162" fmla="*/ 569351 w 1206769"/>
              <a:gd name="connsiteY162" fmla="*/ 242792 h 1684262"/>
              <a:gd name="connsiteX163" fmla="*/ 569922 w 1206769"/>
              <a:gd name="connsiteY163" fmla="*/ 242792 h 1684262"/>
              <a:gd name="connsiteX164" fmla="*/ 558873 w 1206769"/>
              <a:gd name="connsiteY164" fmla="*/ 299942 h 1684262"/>
              <a:gd name="connsiteX165" fmla="*/ 351609 w 1206769"/>
              <a:gd name="connsiteY165" fmla="*/ 219075 h 1684262"/>
              <a:gd name="connsiteX166" fmla="*/ 351323 w 1206769"/>
              <a:gd name="connsiteY166" fmla="*/ 219361 h 1684262"/>
              <a:gd name="connsiteX167" fmla="*/ 470767 w 1206769"/>
              <a:gd name="connsiteY167" fmla="*/ 361188 h 1684262"/>
              <a:gd name="connsiteX168" fmla="*/ 566874 w 1206769"/>
              <a:gd name="connsiteY168" fmla="*/ 503396 h 1684262"/>
              <a:gd name="connsiteX169" fmla="*/ 470767 w 1206769"/>
              <a:gd name="connsiteY169" fmla="*/ 361188 h 1684262"/>
              <a:gd name="connsiteX170" fmla="*/ 632216 w 1206769"/>
              <a:gd name="connsiteY170" fmla="*/ 453485 h 1684262"/>
              <a:gd name="connsiteX171" fmla="*/ 699367 w 1206769"/>
              <a:gd name="connsiteY171" fmla="*/ 515112 h 1684262"/>
              <a:gd name="connsiteX172" fmla="*/ 759089 w 1206769"/>
              <a:gd name="connsiteY172" fmla="*/ 438055 h 1684262"/>
              <a:gd name="connsiteX173" fmla="*/ 678317 w 1206769"/>
              <a:gd name="connsiteY173" fmla="*/ 611029 h 1684262"/>
              <a:gd name="connsiteX174" fmla="*/ 640217 w 1206769"/>
              <a:gd name="connsiteY174" fmla="*/ 587978 h 1684262"/>
              <a:gd name="connsiteX175" fmla="*/ 632216 w 1206769"/>
              <a:gd name="connsiteY175" fmla="*/ 453581 h 1684262"/>
              <a:gd name="connsiteX176" fmla="*/ 632216 w 1206769"/>
              <a:gd name="connsiteY176" fmla="*/ 453485 h 1684262"/>
              <a:gd name="connsiteX177" fmla="*/ 686032 w 1206769"/>
              <a:gd name="connsiteY177" fmla="*/ 837819 h 1684262"/>
              <a:gd name="connsiteX178" fmla="*/ 628310 w 1206769"/>
              <a:gd name="connsiteY178" fmla="*/ 930116 h 1684262"/>
              <a:gd name="connsiteX179" fmla="*/ 686032 w 1206769"/>
              <a:gd name="connsiteY179" fmla="*/ 837914 h 1684262"/>
              <a:gd name="connsiteX180" fmla="*/ 686032 w 1206769"/>
              <a:gd name="connsiteY180" fmla="*/ 837819 h 1684262"/>
              <a:gd name="connsiteX181" fmla="*/ 743658 w 1206769"/>
              <a:gd name="connsiteY181" fmla="*/ 1291400 h 1684262"/>
              <a:gd name="connsiteX182" fmla="*/ 547634 w 1206769"/>
              <a:gd name="connsiteY182" fmla="*/ 1206818 h 1684262"/>
              <a:gd name="connsiteX183" fmla="*/ 573446 w 1206769"/>
              <a:gd name="connsiteY183" fmla="*/ 1222439 h 1684262"/>
              <a:gd name="connsiteX184" fmla="*/ 603450 w 1206769"/>
              <a:gd name="connsiteY184" fmla="*/ 1227487 h 1684262"/>
              <a:gd name="connsiteX185" fmla="*/ 743658 w 1206769"/>
              <a:gd name="connsiteY185" fmla="*/ 1291495 h 1684262"/>
              <a:gd name="connsiteX186" fmla="*/ 743658 w 1206769"/>
              <a:gd name="connsiteY186" fmla="*/ 1291400 h 1684262"/>
              <a:gd name="connsiteX187" fmla="*/ 578399 w 1206769"/>
              <a:gd name="connsiteY187" fmla="*/ 945452 h 1684262"/>
              <a:gd name="connsiteX188" fmla="*/ 689842 w 1206769"/>
              <a:gd name="connsiteY188" fmla="*/ 1122236 h 1684262"/>
              <a:gd name="connsiteX189" fmla="*/ 578399 w 1206769"/>
              <a:gd name="connsiteY189" fmla="*/ 945547 h 1684262"/>
              <a:gd name="connsiteX190" fmla="*/ 578399 w 1206769"/>
              <a:gd name="connsiteY190" fmla="*/ 945452 h 1684262"/>
              <a:gd name="connsiteX191" fmla="*/ 351609 w 1206769"/>
              <a:gd name="connsiteY191" fmla="*/ 1045464 h 1684262"/>
              <a:gd name="connsiteX192" fmla="*/ 382375 w 1206769"/>
              <a:gd name="connsiteY192" fmla="*/ 887825 h 1684262"/>
              <a:gd name="connsiteX193" fmla="*/ 351609 w 1206769"/>
              <a:gd name="connsiteY193" fmla="*/ 1045559 h 1684262"/>
              <a:gd name="connsiteX194" fmla="*/ 351609 w 1206769"/>
              <a:gd name="connsiteY194" fmla="*/ 1045464 h 1684262"/>
              <a:gd name="connsiteX195" fmla="*/ 420761 w 1206769"/>
              <a:gd name="connsiteY195" fmla="*/ 1018413 h 1684262"/>
              <a:gd name="connsiteX196" fmla="*/ 605260 w 1206769"/>
              <a:gd name="connsiteY196" fmla="*/ 1180338 h 1684262"/>
              <a:gd name="connsiteX197" fmla="*/ 420761 w 1206769"/>
              <a:gd name="connsiteY197" fmla="*/ 1018413 h 1684262"/>
              <a:gd name="connsiteX198" fmla="*/ 366944 w 1206769"/>
              <a:gd name="connsiteY198" fmla="*/ 1414272 h 1684262"/>
              <a:gd name="connsiteX199" fmla="*/ 597640 w 1206769"/>
              <a:gd name="connsiteY199" fmla="*/ 1460468 h 1684262"/>
              <a:gd name="connsiteX200" fmla="*/ 366944 w 1206769"/>
              <a:gd name="connsiteY200" fmla="*/ 1414463 h 1684262"/>
              <a:gd name="connsiteX201" fmla="*/ 366944 w 1206769"/>
              <a:gd name="connsiteY201" fmla="*/ 1414272 h 1684262"/>
              <a:gd name="connsiteX202" fmla="*/ 536108 w 1206769"/>
              <a:gd name="connsiteY202" fmla="*/ 1644968 h 1684262"/>
              <a:gd name="connsiteX203" fmla="*/ 498008 w 1206769"/>
              <a:gd name="connsiteY203" fmla="*/ 1625918 h 1684262"/>
              <a:gd name="connsiteX204" fmla="*/ 471148 w 1206769"/>
              <a:gd name="connsiteY204" fmla="*/ 1618202 h 1684262"/>
              <a:gd name="connsiteX205" fmla="*/ 471148 w 1206769"/>
              <a:gd name="connsiteY205" fmla="*/ 1664399 h 1684262"/>
              <a:gd name="connsiteX206" fmla="*/ 401901 w 1206769"/>
              <a:gd name="connsiteY206" fmla="*/ 1579817 h 1684262"/>
              <a:gd name="connsiteX207" fmla="*/ 536108 w 1206769"/>
              <a:gd name="connsiteY207" fmla="*/ 1645158 h 1684262"/>
              <a:gd name="connsiteX208" fmla="*/ 536108 w 1206769"/>
              <a:gd name="connsiteY208" fmla="*/ 1644968 h 1684262"/>
              <a:gd name="connsiteX209" fmla="*/ 616785 w 1206769"/>
              <a:gd name="connsiteY209" fmla="*/ 1564196 h 1684262"/>
              <a:gd name="connsiteX210" fmla="*/ 555349 w 1206769"/>
              <a:gd name="connsiteY210" fmla="*/ 1541145 h 1684262"/>
              <a:gd name="connsiteX211" fmla="*/ 638597 w 1206769"/>
              <a:gd name="connsiteY211" fmla="*/ 1493520 h 1684262"/>
              <a:gd name="connsiteX212" fmla="*/ 644122 w 1206769"/>
              <a:gd name="connsiteY212" fmla="*/ 1491234 h 1684262"/>
              <a:gd name="connsiteX213" fmla="*/ 677745 w 1206769"/>
              <a:gd name="connsiteY213" fmla="*/ 1495711 h 1684262"/>
              <a:gd name="connsiteX214" fmla="*/ 690223 w 1206769"/>
              <a:gd name="connsiteY214" fmla="*/ 1506665 h 1684262"/>
              <a:gd name="connsiteX215" fmla="*/ 739848 w 1206769"/>
              <a:gd name="connsiteY215" fmla="*/ 1525715 h 1684262"/>
              <a:gd name="connsiteX216" fmla="*/ 616785 w 1206769"/>
              <a:gd name="connsiteY216" fmla="*/ 1564386 h 1684262"/>
              <a:gd name="connsiteX217" fmla="*/ 616785 w 1206769"/>
              <a:gd name="connsiteY217" fmla="*/ 1564196 h 1684262"/>
              <a:gd name="connsiteX218" fmla="*/ 752231 w 1206769"/>
              <a:gd name="connsiteY218" fmla="*/ 1664779 h 1684262"/>
              <a:gd name="connsiteX219" fmla="*/ 739658 w 1206769"/>
              <a:gd name="connsiteY219" fmla="*/ 1664779 h 1684262"/>
              <a:gd name="connsiteX220" fmla="*/ 731180 w 1206769"/>
              <a:gd name="connsiteY220" fmla="*/ 1664779 h 1684262"/>
              <a:gd name="connsiteX221" fmla="*/ 727561 w 1206769"/>
              <a:gd name="connsiteY221" fmla="*/ 1664779 h 1684262"/>
              <a:gd name="connsiteX222" fmla="*/ 713750 w 1206769"/>
              <a:gd name="connsiteY222" fmla="*/ 1666780 h 1684262"/>
              <a:gd name="connsiteX223" fmla="*/ 704225 w 1206769"/>
              <a:gd name="connsiteY223" fmla="*/ 1665256 h 1684262"/>
              <a:gd name="connsiteX224" fmla="*/ 705558 w 1206769"/>
              <a:gd name="connsiteY224" fmla="*/ 1667733 h 1684262"/>
              <a:gd name="connsiteX225" fmla="*/ 790045 w 1206769"/>
              <a:gd name="connsiteY225" fmla="*/ 1610106 h 1684262"/>
              <a:gd name="connsiteX226" fmla="*/ 752231 w 1206769"/>
              <a:gd name="connsiteY226" fmla="*/ 1664970 h 1684262"/>
              <a:gd name="connsiteX227" fmla="*/ 752231 w 1206769"/>
              <a:gd name="connsiteY227" fmla="*/ 1664779 h 1684262"/>
              <a:gd name="connsiteX228" fmla="*/ 857863 w 1206769"/>
              <a:gd name="connsiteY228" fmla="*/ 1591056 h 1684262"/>
              <a:gd name="connsiteX229" fmla="*/ 838813 w 1206769"/>
              <a:gd name="connsiteY229" fmla="*/ 1568958 h 1684262"/>
              <a:gd name="connsiteX230" fmla="*/ 836146 w 1206769"/>
              <a:gd name="connsiteY230" fmla="*/ 1564291 h 1684262"/>
              <a:gd name="connsiteX231" fmla="*/ 908726 w 1206769"/>
              <a:gd name="connsiteY231" fmla="*/ 1497616 h 1684262"/>
              <a:gd name="connsiteX232" fmla="*/ 921109 w 1206769"/>
              <a:gd name="connsiteY232" fmla="*/ 1495806 h 1684262"/>
              <a:gd name="connsiteX233" fmla="*/ 935682 w 1206769"/>
              <a:gd name="connsiteY233" fmla="*/ 1498283 h 1684262"/>
              <a:gd name="connsiteX234" fmla="*/ 986069 w 1206769"/>
              <a:gd name="connsiteY234" fmla="*/ 1513999 h 1684262"/>
              <a:gd name="connsiteX235" fmla="*/ 857863 w 1206769"/>
              <a:gd name="connsiteY235" fmla="*/ 1591247 h 1684262"/>
              <a:gd name="connsiteX236" fmla="*/ 857863 w 1206769"/>
              <a:gd name="connsiteY236" fmla="*/ 1591056 h 1684262"/>
              <a:gd name="connsiteX237" fmla="*/ 1028170 w 1206769"/>
              <a:gd name="connsiteY237" fmla="*/ 1445038 h 1684262"/>
              <a:gd name="connsiteX238" fmla="*/ 916632 w 1206769"/>
              <a:gd name="connsiteY238" fmla="*/ 1468184 h 1684262"/>
              <a:gd name="connsiteX239" fmla="*/ 1028170 w 1206769"/>
              <a:gd name="connsiteY239" fmla="*/ 1445228 h 1684262"/>
              <a:gd name="connsiteX240" fmla="*/ 1028170 w 1206769"/>
              <a:gd name="connsiteY240" fmla="*/ 1445038 h 1684262"/>
              <a:gd name="connsiteX241" fmla="*/ 862816 w 1206769"/>
              <a:gd name="connsiteY241" fmla="*/ 1410462 h 1684262"/>
              <a:gd name="connsiteX242" fmla="*/ 647551 w 1206769"/>
              <a:gd name="connsiteY242" fmla="*/ 1448562 h 1684262"/>
              <a:gd name="connsiteX243" fmla="*/ 862816 w 1206769"/>
              <a:gd name="connsiteY243" fmla="*/ 1410653 h 1684262"/>
              <a:gd name="connsiteX244" fmla="*/ 862816 w 1206769"/>
              <a:gd name="connsiteY244" fmla="*/ 1410462 h 1684262"/>
              <a:gd name="connsiteX245" fmla="*/ 689842 w 1206769"/>
              <a:gd name="connsiteY245" fmla="*/ 1391412 h 1684262"/>
              <a:gd name="connsiteX246" fmla="*/ 924347 w 1206769"/>
              <a:gd name="connsiteY246" fmla="*/ 1306830 h 1684262"/>
              <a:gd name="connsiteX247" fmla="*/ 689842 w 1206769"/>
              <a:gd name="connsiteY247" fmla="*/ 1391412 h 1684262"/>
              <a:gd name="connsiteX248" fmla="*/ 1162663 w 1206769"/>
              <a:gd name="connsiteY248" fmla="*/ 1057085 h 1684262"/>
              <a:gd name="connsiteX249" fmla="*/ 1148756 w 1206769"/>
              <a:gd name="connsiteY249" fmla="*/ 1134428 h 1684262"/>
              <a:gd name="connsiteX250" fmla="*/ 1099916 w 1206769"/>
              <a:gd name="connsiteY250" fmla="*/ 1153753 h 1684262"/>
              <a:gd name="connsiteX251" fmla="*/ 1066841 w 1206769"/>
              <a:gd name="connsiteY251" fmla="*/ 1139762 h 1684262"/>
              <a:gd name="connsiteX252" fmla="*/ 1035790 w 1206769"/>
              <a:gd name="connsiteY252" fmla="*/ 1087755 h 1684262"/>
              <a:gd name="connsiteX253" fmla="*/ 1162663 w 1206769"/>
              <a:gd name="connsiteY253" fmla="*/ 1057085 h 1684262"/>
              <a:gd name="connsiteX254" fmla="*/ 978164 w 1206769"/>
              <a:gd name="connsiteY254" fmla="*/ 1203103 h 1684262"/>
              <a:gd name="connsiteX255" fmla="*/ 972639 w 1206769"/>
              <a:gd name="connsiteY255" fmla="*/ 1215200 h 1684262"/>
              <a:gd name="connsiteX256" fmla="*/ 973877 w 1206769"/>
              <a:gd name="connsiteY256" fmla="*/ 1224725 h 1684262"/>
              <a:gd name="connsiteX257" fmla="*/ 958923 w 1206769"/>
              <a:gd name="connsiteY257" fmla="*/ 1264444 h 1684262"/>
              <a:gd name="connsiteX258" fmla="*/ 905107 w 1206769"/>
              <a:gd name="connsiteY258" fmla="*/ 1118330 h 1684262"/>
              <a:gd name="connsiteX259" fmla="*/ 978164 w 1206769"/>
              <a:gd name="connsiteY259"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99916 w 1206769"/>
              <a:gd name="connsiteY249" fmla="*/ 1153753 h 1684262"/>
              <a:gd name="connsiteX250" fmla="*/ 1066841 w 1206769"/>
              <a:gd name="connsiteY250" fmla="*/ 1139762 h 1684262"/>
              <a:gd name="connsiteX251" fmla="*/ 1035790 w 1206769"/>
              <a:gd name="connsiteY251" fmla="*/ 1087755 h 1684262"/>
              <a:gd name="connsiteX252" fmla="*/ 1162663 w 1206769"/>
              <a:gd name="connsiteY252" fmla="*/ 1057085 h 1684262"/>
              <a:gd name="connsiteX253" fmla="*/ 978164 w 1206769"/>
              <a:gd name="connsiteY253" fmla="*/ 1203103 h 1684262"/>
              <a:gd name="connsiteX254" fmla="*/ 972639 w 1206769"/>
              <a:gd name="connsiteY254" fmla="*/ 1215200 h 1684262"/>
              <a:gd name="connsiteX255" fmla="*/ 973877 w 1206769"/>
              <a:gd name="connsiteY255" fmla="*/ 1224725 h 1684262"/>
              <a:gd name="connsiteX256" fmla="*/ 958923 w 1206769"/>
              <a:gd name="connsiteY256" fmla="*/ 1264444 h 1684262"/>
              <a:gd name="connsiteX257" fmla="*/ 905107 w 1206769"/>
              <a:gd name="connsiteY257" fmla="*/ 1118330 h 1684262"/>
              <a:gd name="connsiteX258" fmla="*/ 978164 w 1206769"/>
              <a:gd name="connsiteY258"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99916 w 1206769"/>
              <a:gd name="connsiteY249" fmla="*/ 1153753 h 1684262"/>
              <a:gd name="connsiteX250" fmla="*/ 1066841 w 1206769"/>
              <a:gd name="connsiteY250" fmla="*/ 1139762 h 1684262"/>
              <a:gd name="connsiteX251" fmla="*/ 1035790 w 1206769"/>
              <a:gd name="connsiteY251" fmla="*/ 1087755 h 1684262"/>
              <a:gd name="connsiteX252" fmla="*/ 1162663 w 1206769"/>
              <a:gd name="connsiteY252" fmla="*/ 1057085 h 1684262"/>
              <a:gd name="connsiteX253" fmla="*/ 978164 w 1206769"/>
              <a:gd name="connsiteY253" fmla="*/ 1203103 h 1684262"/>
              <a:gd name="connsiteX254" fmla="*/ 972639 w 1206769"/>
              <a:gd name="connsiteY254" fmla="*/ 1215200 h 1684262"/>
              <a:gd name="connsiteX255" fmla="*/ 973877 w 1206769"/>
              <a:gd name="connsiteY255" fmla="*/ 1224725 h 1684262"/>
              <a:gd name="connsiteX256" fmla="*/ 958923 w 1206769"/>
              <a:gd name="connsiteY256" fmla="*/ 1264444 h 1684262"/>
              <a:gd name="connsiteX257" fmla="*/ 905107 w 1206769"/>
              <a:gd name="connsiteY257" fmla="*/ 1118330 h 1684262"/>
              <a:gd name="connsiteX258" fmla="*/ 978164 w 1206769"/>
              <a:gd name="connsiteY258"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78164 w 1206769"/>
              <a:gd name="connsiteY252" fmla="*/ 1203103 h 1684262"/>
              <a:gd name="connsiteX253" fmla="*/ 972639 w 1206769"/>
              <a:gd name="connsiteY253" fmla="*/ 1215200 h 1684262"/>
              <a:gd name="connsiteX254" fmla="*/ 973877 w 1206769"/>
              <a:gd name="connsiteY254" fmla="*/ 1224725 h 1684262"/>
              <a:gd name="connsiteX255" fmla="*/ 958923 w 1206769"/>
              <a:gd name="connsiteY255" fmla="*/ 1264444 h 1684262"/>
              <a:gd name="connsiteX256" fmla="*/ 905107 w 1206769"/>
              <a:gd name="connsiteY256" fmla="*/ 1118330 h 1684262"/>
              <a:gd name="connsiteX257" fmla="*/ 978164 w 1206769"/>
              <a:gd name="connsiteY257"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78164 w 1206769"/>
              <a:gd name="connsiteY252" fmla="*/ 1203103 h 1684262"/>
              <a:gd name="connsiteX253" fmla="*/ 972639 w 1206769"/>
              <a:gd name="connsiteY253" fmla="*/ 1215200 h 1684262"/>
              <a:gd name="connsiteX254" fmla="*/ 958923 w 1206769"/>
              <a:gd name="connsiteY254" fmla="*/ 1264444 h 1684262"/>
              <a:gd name="connsiteX255" fmla="*/ 905107 w 1206769"/>
              <a:gd name="connsiteY255" fmla="*/ 1118330 h 1684262"/>
              <a:gd name="connsiteX256" fmla="*/ 978164 w 1206769"/>
              <a:gd name="connsiteY256"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87913 w 1206769"/>
              <a:gd name="connsiteY252" fmla="*/ 1181170 h 1684262"/>
              <a:gd name="connsiteX253" fmla="*/ 972639 w 1206769"/>
              <a:gd name="connsiteY253" fmla="*/ 1215200 h 1684262"/>
              <a:gd name="connsiteX254" fmla="*/ 958923 w 1206769"/>
              <a:gd name="connsiteY254" fmla="*/ 1264444 h 1684262"/>
              <a:gd name="connsiteX255" fmla="*/ 905107 w 1206769"/>
              <a:gd name="connsiteY255" fmla="*/ 1118330 h 1684262"/>
              <a:gd name="connsiteX256" fmla="*/ 987913 w 1206769"/>
              <a:gd name="connsiteY256"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87913 w 1206769"/>
              <a:gd name="connsiteY252" fmla="*/ 1181170 h 1684262"/>
              <a:gd name="connsiteX253" fmla="*/ 958923 w 1206769"/>
              <a:gd name="connsiteY253" fmla="*/ 1264444 h 1684262"/>
              <a:gd name="connsiteX254" fmla="*/ 905107 w 1206769"/>
              <a:gd name="connsiteY254" fmla="*/ 1118330 h 1684262"/>
              <a:gd name="connsiteX255" fmla="*/ 987913 w 1206769"/>
              <a:gd name="connsiteY255"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739848 w 1206769"/>
              <a:gd name="connsiteY213" fmla="*/ 1525715 h 1684262"/>
              <a:gd name="connsiteX214" fmla="*/ 616785 w 1206769"/>
              <a:gd name="connsiteY214" fmla="*/ 1564386 h 1684262"/>
              <a:gd name="connsiteX215" fmla="*/ 616785 w 1206769"/>
              <a:gd name="connsiteY215" fmla="*/ 1564196 h 1684262"/>
              <a:gd name="connsiteX216" fmla="*/ 752231 w 1206769"/>
              <a:gd name="connsiteY216" fmla="*/ 1664779 h 1684262"/>
              <a:gd name="connsiteX217" fmla="*/ 739658 w 1206769"/>
              <a:gd name="connsiteY217" fmla="*/ 1664779 h 1684262"/>
              <a:gd name="connsiteX218" fmla="*/ 731180 w 1206769"/>
              <a:gd name="connsiteY218" fmla="*/ 1664779 h 1684262"/>
              <a:gd name="connsiteX219" fmla="*/ 727561 w 1206769"/>
              <a:gd name="connsiteY219" fmla="*/ 1664779 h 1684262"/>
              <a:gd name="connsiteX220" fmla="*/ 713750 w 1206769"/>
              <a:gd name="connsiteY220" fmla="*/ 1666780 h 1684262"/>
              <a:gd name="connsiteX221" fmla="*/ 704225 w 1206769"/>
              <a:gd name="connsiteY221" fmla="*/ 1665256 h 1684262"/>
              <a:gd name="connsiteX222" fmla="*/ 705558 w 1206769"/>
              <a:gd name="connsiteY222" fmla="*/ 1667733 h 1684262"/>
              <a:gd name="connsiteX223" fmla="*/ 790045 w 1206769"/>
              <a:gd name="connsiteY223" fmla="*/ 1610106 h 1684262"/>
              <a:gd name="connsiteX224" fmla="*/ 752231 w 1206769"/>
              <a:gd name="connsiteY224" fmla="*/ 1664970 h 1684262"/>
              <a:gd name="connsiteX225" fmla="*/ 752231 w 1206769"/>
              <a:gd name="connsiteY225" fmla="*/ 1664779 h 1684262"/>
              <a:gd name="connsiteX226" fmla="*/ 857863 w 1206769"/>
              <a:gd name="connsiteY226" fmla="*/ 1591056 h 1684262"/>
              <a:gd name="connsiteX227" fmla="*/ 838813 w 1206769"/>
              <a:gd name="connsiteY227" fmla="*/ 1568958 h 1684262"/>
              <a:gd name="connsiteX228" fmla="*/ 836146 w 1206769"/>
              <a:gd name="connsiteY228" fmla="*/ 1564291 h 1684262"/>
              <a:gd name="connsiteX229" fmla="*/ 908726 w 1206769"/>
              <a:gd name="connsiteY229" fmla="*/ 1497616 h 1684262"/>
              <a:gd name="connsiteX230" fmla="*/ 921109 w 1206769"/>
              <a:gd name="connsiteY230" fmla="*/ 1495806 h 1684262"/>
              <a:gd name="connsiteX231" fmla="*/ 935682 w 1206769"/>
              <a:gd name="connsiteY231" fmla="*/ 1498283 h 1684262"/>
              <a:gd name="connsiteX232" fmla="*/ 986069 w 1206769"/>
              <a:gd name="connsiteY232" fmla="*/ 1513999 h 1684262"/>
              <a:gd name="connsiteX233" fmla="*/ 857863 w 1206769"/>
              <a:gd name="connsiteY233" fmla="*/ 1591247 h 1684262"/>
              <a:gd name="connsiteX234" fmla="*/ 857863 w 1206769"/>
              <a:gd name="connsiteY234" fmla="*/ 1591056 h 1684262"/>
              <a:gd name="connsiteX235" fmla="*/ 1028170 w 1206769"/>
              <a:gd name="connsiteY235" fmla="*/ 1445038 h 1684262"/>
              <a:gd name="connsiteX236" fmla="*/ 916632 w 1206769"/>
              <a:gd name="connsiteY236" fmla="*/ 1468184 h 1684262"/>
              <a:gd name="connsiteX237" fmla="*/ 1028170 w 1206769"/>
              <a:gd name="connsiteY237" fmla="*/ 1445228 h 1684262"/>
              <a:gd name="connsiteX238" fmla="*/ 1028170 w 1206769"/>
              <a:gd name="connsiteY238" fmla="*/ 1445038 h 1684262"/>
              <a:gd name="connsiteX239" fmla="*/ 862816 w 1206769"/>
              <a:gd name="connsiteY239" fmla="*/ 1410462 h 1684262"/>
              <a:gd name="connsiteX240" fmla="*/ 647551 w 1206769"/>
              <a:gd name="connsiteY240" fmla="*/ 1448562 h 1684262"/>
              <a:gd name="connsiteX241" fmla="*/ 862816 w 1206769"/>
              <a:gd name="connsiteY241" fmla="*/ 1410653 h 1684262"/>
              <a:gd name="connsiteX242" fmla="*/ 862816 w 1206769"/>
              <a:gd name="connsiteY242" fmla="*/ 1410462 h 1684262"/>
              <a:gd name="connsiteX243" fmla="*/ 689842 w 1206769"/>
              <a:gd name="connsiteY243" fmla="*/ 1391412 h 1684262"/>
              <a:gd name="connsiteX244" fmla="*/ 924347 w 1206769"/>
              <a:gd name="connsiteY244" fmla="*/ 1306830 h 1684262"/>
              <a:gd name="connsiteX245" fmla="*/ 689842 w 1206769"/>
              <a:gd name="connsiteY245" fmla="*/ 1391412 h 1684262"/>
              <a:gd name="connsiteX246" fmla="*/ 1162663 w 1206769"/>
              <a:gd name="connsiteY246" fmla="*/ 1057085 h 1684262"/>
              <a:gd name="connsiteX247" fmla="*/ 1148756 w 1206769"/>
              <a:gd name="connsiteY247" fmla="*/ 1134428 h 1684262"/>
              <a:gd name="connsiteX248" fmla="*/ 1066841 w 1206769"/>
              <a:gd name="connsiteY248" fmla="*/ 1139762 h 1684262"/>
              <a:gd name="connsiteX249" fmla="*/ 1035790 w 1206769"/>
              <a:gd name="connsiteY249" fmla="*/ 1087755 h 1684262"/>
              <a:gd name="connsiteX250" fmla="*/ 1162663 w 1206769"/>
              <a:gd name="connsiteY250" fmla="*/ 1057085 h 1684262"/>
              <a:gd name="connsiteX251" fmla="*/ 987913 w 1206769"/>
              <a:gd name="connsiteY251" fmla="*/ 1181170 h 1684262"/>
              <a:gd name="connsiteX252" fmla="*/ 958923 w 1206769"/>
              <a:gd name="connsiteY252" fmla="*/ 1264444 h 1684262"/>
              <a:gd name="connsiteX253" fmla="*/ 905107 w 1206769"/>
              <a:gd name="connsiteY253" fmla="*/ 1118330 h 1684262"/>
              <a:gd name="connsiteX254" fmla="*/ 987913 w 1206769"/>
              <a:gd name="connsiteY254"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77745 w 1206769"/>
              <a:gd name="connsiteY211" fmla="*/ 1495711 h 1684262"/>
              <a:gd name="connsiteX212" fmla="*/ 739848 w 1206769"/>
              <a:gd name="connsiteY212" fmla="*/ 1525715 h 1684262"/>
              <a:gd name="connsiteX213" fmla="*/ 616785 w 1206769"/>
              <a:gd name="connsiteY213" fmla="*/ 1564386 h 1684262"/>
              <a:gd name="connsiteX214" fmla="*/ 616785 w 1206769"/>
              <a:gd name="connsiteY214" fmla="*/ 1564196 h 1684262"/>
              <a:gd name="connsiteX215" fmla="*/ 752231 w 1206769"/>
              <a:gd name="connsiteY215" fmla="*/ 1664779 h 1684262"/>
              <a:gd name="connsiteX216" fmla="*/ 739658 w 1206769"/>
              <a:gd name="connsiteY216" fmla="*/ 1664779 h 1684262"/>
              <a:gd name="connsiteX217" fmla="*/ 731180 w 1206769"/>
              <a:gd name="connsiteY217" fmla="*/ 1664779 h 1684262"/>
              <a:gd name="connsiteX218" fmla="*/ 727561 w 1206769"/>
              <a:gd name="connsiteY218" fmla="*/ 1664779 h 1684262"/>
              <a:gd name="connsiteX219" fmla="*/ 713750 w 1206769"/>
              <a:gd name="connsiteY219" fmla="*/ 1666780 h 1684262"/>
              <a:gd name="connsiteX220" fmla="*/ 704225 w 1206769"/>
              <a:gd name="connsiteY220" fmla="*/ 1665256 h 1684262"/>
              <a:gd name="connsiteX221" fmla="*/ 705558 w 1206769"/>
              <a:gd name="connsiteY221" fmla="*/ 1667733 h 1684262"/>
              <a:gd name="connsiteX222" fmla="*/ 790045 w 1206769"/>
              <a:gd name="connsiteY222" fmla="*/ 1610106 h 1684262"/>
              <a:gd name="connsiteX223" fmla="*/ 752231 w 1206769"/>
              <a:gd name="connsiteY223" fmla="*/ 1664970 h 1684262"/>
              <a:gd name="connsiteX224" fmla="*/ 752231 w 1206769"/>
              <a:gd name="connsiteY224" fmla="*/ 1664779 h 1684262"/>
              <a:gd name="connsiteX225" fmla="*/ 857863 w 1206769"/>
              <a:gd name="connsiteY225" fmla="*/ 1591056 h 1684262"/>
              <a:gd name="connsiteX226" fmla="*/ 838813 w 1206769"/>
              <a:gd name="connsiteY226" fmla="*/ 1568958 h 1684262"/>
              <a:gd name="connsiteX227" fmla="*/ 836146 w 1206769"/>
              <a:gd name="connsiteY227" fmla="*/ 1564291 h 1684262"/>
              <a:gd name="connsiteX228" fmla="*/ 908726 w 1206769"/>
              <a:gd name="connsiteY228" fmla="*/ 1497616 h 1684262"/>
              <a:gd name="connsiteX229" fmla="*/ 921109 w 1206769"/>
              <a:gd name="connsiteY229" fmla="*/ 1495806 h 1684262"/>
              <a:gd name="connsiteX230" fmla="*/ 935682 w 1206769"/>
              <a:gd name="connsiteY230" fmla="*/ 1498283 h 1684262"/>
              <a:gd name="connsiteX231" fmla="*/ 986069 w 1206769"/>
              <a:gd name="connsiteY231" fmla="*/ 1513999 h 1684262"/>
              <a:gd name="connsiteX232" fmla="*/ 857863 w 1206769"/>
              <a:gd name="connsiteY232" fmla="*/ 1591247 h 1684262"/>
              <a:gd name="connsiteX233" fmla="*/ 857863 w 1206769"/>
              <a:gd name="connsiteY233" fmla="*/ 1591056 h 1684262"/>
              <a:gd name="connsiteX234" fmla="*/ 1028170 w 1206769"/>
              <a:gd name="connsiteY234" fmla="*/ 1445038 h 1684262"/>
              <a:gd name="connsiteX235" fmla="*/ 916632 w 1206769"/>
              <a:gd name="connsiteY235" fmla="*/ 1468184 h 1684262"/>
              <a:gd name="connsiteX236" fmla="*/ 1028170 w 1206769"/>
              <a:gd name="connsiteY236" fmla="*/ 1445228 h 1684262"/>
              <a:gd name="connsiteX237" fmla="*/ 1028170 w 1206769"/>
              <a:gd name="connsiteY237" fmla="*/ 1445038 h 1684262"/>
              <a:gd name="connsiteX238" fmla="*/ 862816 w 1206769"/>
              <a:gd name="connsiteY238" fmla="*/ 1410462 h 1684262"/>
              <a:gd name="connsiteX239" fmla="*/ 647551 w 1206769"/>
              <a:gd name="connsiteY239" fmla="*/ 1448562 h 1684262"/>
              <a:gd name="connsiteX240" fmla="*/ 862816 w 1206769"/>
              <a:gd name="connsiteY240" fmla="*/ 1410653 h 1684262"/>
              <a:gd name="connsiteX241" fmla="*/ 862816 w 1206769"/>
              <a:gd name="connsiteY241" fmla="*/ 1410462 h 1684262"/>
              <a:gd name="connsiteX242" fmla="*/ 689842 w 1206769"/>
              <a:gd name="connsiteY242" fmla="*/ 1391412 h 1684262"/>
              <a:gd name="connsiteX243" fmla="*/ 924347 w 1206769"/>
              <a:gd name="connsiteY243" fmla="*/ 1306830 h 1684262"/>
              <a:gd name="connsiteX244" fmla="*/ 689842 w 1206769"/>
              <a:gd name="connsiteY244" fmla="*/ 1391412 h 1684262"/>
              <a:gd name="connsiteX245" fmla="*/ 1162663 w 1206769"/>
              <a:gd name="connsiteY245" fmla="*/ 1057085 h 1684262"/>
              <a:gd name="connsiteX246" fmla="*/ 1148756 w 1206769"/>
              <a:gd name="connsiteY246" fmla="*/ 1134428 h 1684262"/>
              <a:gd name="connsiteX247" fmla="*/ 1066841 w 1206769"/>
              <a:gd name="connsiteY247" fmla="*/ 1139762 h 1684262"/>
              <a:gd name="connsiteX248" fmla="*/ 1035790 w 1206769"/>
              <a:gd name="connsiteY248" fmla="*/ 1087755 h 1684262"/>
              <a:gd name="connsiteX249" fmla="*/ 1162663 w 1206769"/>
              <a:gd name="connsiteY249" fmla="*/ 1057085 h 1684262"/>
              <a:gd name="connsiteX250" fmla="*/ 987913 w 1206769"/>
              <a:gd name="connsiteY250" fmla="*/ 1181170 h 1684262"/>
              <a:gd name="connsiteX251" fmla="*/ 958923 w 1206769"/>
              <a:gd name="connsiteY251" fmla="*/ 1264444 h 1684262"/>
              <a:gd name="connsiteX252" fmla="*/ 905107 w 1206769"/>
              <a:gd name="connsiteY252" fmla="*/ 1118330 h 1684262"/>
              <a:gd name="connsiteX253" fmla="*/ 987913 w 1206769"/>
              <a:gd name="connsiteY253"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677745 w 1206769"/>
              <a:gd name="connsiteY210" fmla="*/ 1495711 h 1684262"/>
              <a:gd name="connsiteX211" fmla="*/ 739848 w 1206769"/>
              <a:gd name="connsiteY211" fmla="*/ 1525715 h 1684262"/>
              <a:gd name="connsiteX212" fmla="*/ 616785 w 1206769"/>
              <a:gd name="connsiteY212" fmla="*/ 1564386 h 1684262"/>
              <a:gd name="connsiteX213" fmla="*/ 616785 w 1206769"/>
              <a:gd name="connsiteY213" fmla="*/ 1564196 h 1684262"/>
              <a:gd name="connsiteX214" fmla="*/ 752231 w 1206769"/>
              <a:gd name="connsiteY214" fmla="*/ 1664779 h 1684262"/>
              <a:gd name="connsiteX215" fmla="*/ 739658 w 1206769"/>
              <a:gd name="connsiteY215" fmla="*/ 1664779 h 1684262"/>
              <a:gd name="connsiteX216" fmla="*/ 731180 w 1206769"/>
              <a:gd name="connsiteY216" fmla="*/ 1664779 h 1684262"/>
              <a:gd name="connsiteX217" fmla="*/ 727561 w 1206769"/>
              <a:gd name="connsiteY217" fmla="*/ 1664779 h 1684262"/>
              <a:gd name="connsiteX218" fmla="*/ 713750 w 1206769"/>
              <a:gd name="connsiteY218" fmla="*/ 1666780 h 1684262"/>
              <a:gd name="connsiteX219" fmla="*/ 704225 w 1206769"/>
              <a:gd name="connsiteY219" fmla="*/ 1665256 h 1684262"/>
              <a:gd name="connsiteX220" fmla="*/ 705558 w 1206769"/>
              <a:gd name="connsiteY220" fmla="*/ 1667733 h 1684262"/>
              <a:gd name="connsiteX221" fmla="*/ 790045 w 1206769"/>
              <a:gd name="connsiteY221" fmla="*/ 1610106 h 1684262"/>
              <a:gd name="connsiteX222" fmla="*/ 752231 w 1206769"/>
              <a:gd name="connsiteY222" fmla="*/ 1664970 h 1684262"/>
              <a:gd name="connsiteX223" fmla="*/ 752231 w 1206769"/>
              <a:gd name="connsiteY223" fmla="*/ 1664779 h 1684262"/>
              <a:gd name="connsiteX224" fmla="*/ 857863 w 1206769"/>
              <a:gd name="connsiteY224" fmla="*/ 1591056 h 1684262"/>
              <a:gd name="connsiteX225" fmla="*/ 838813 w 1206769"/>
              <a:gd name="connsiteY225" fmla="*/ 1568958 h 1684262"/>
              <a:gd name="connsiteX226" fmla="*/ 836146 w 1206769"/>
              <a:gd name="connsiteY226" fmla="*/ 1564291 h 1684262"/>
              <a:gd name="connsiteX227" fmla="*/ 908726 w 1206769"/>
              <a:gd name="connsiteY227" fmla="*/ 1497616 h 1684262"/>
              <a:gd name="connsiteX228" fmla="*/ 921109 w 1206769"/>
              <a:gd name="connsiteY228" fmla="*/ 1495806 h 1684262"/>
              <a:gd name="connsiteX229" fmla="*/ 935682 w 1206769"/>
              <a:gd name="connsiteY229" fmla="*/ 1498283 h 1684262"/>
              <a:gd name="connsiteX230" fmla="*/ 986069 w 1206769"/>
              <a:gd name="connsiteY230" fmla="*/ 1513999 h 1684262"/>
              <a:gd name="connsiteX231" fmla="*/ 857863 w 1206769"/>
              <a:gd name="connsiteY231" fmla="*/ 1591247 h 1684262"/>
              <a:gd name="connsiteX232" fmla="*/ 857863 w 1206769"/>
              <a:gd name="connsiteY232" fmla="*/ 1591056 h 1684262"/>
              <a:gd name="connsiteX233" fmla="*/ 1028170 w 1206769"/>
              <a:gd name="connsiteY233" fmla="*/ 1445038 h 1684262"/>
              <a:gd name="connsiteX234" fmla="*/ 916632 w 1206769"/>
              <a:gd name="connsiteY234" fmla="*/ 1468184 h 1684262"/>
              <a:gd name="connsiteX235" fmla="*/ 1028170 w 1206769"/>
              <a:gd name="connsiteY235" fmla="*/ 1445228 h 1684262"/>
              <a:gd name="connsiteX236" fmla="*/ 1028170 w 1206769"/>
              <a:gd name="connsiteY236" fmla="*/ 1445038 h 1684262"/>
              <a:gd name="connsiteX237" fmla="*/ 862816 w 1206769"/>
              <a:gd name="connsiteY237" fmla="*/ 1410462 h 1684262"/>
              <a:gd name="connsiteX238" fmla="*/ 647551 w 1206769"/>
              <a:gd name="connsiteY238" fmla="*/ 1448562 h 1684262"/>
              <a:gd name="connsiteX239" fmla="*/ 862816 w 1206769"/>
              <a:gd name="connsiteY239" fmla="*/ 1410653 h 1684262"/>
              <a:gd name="connsiteX240" fmla="*/ 862816 w 1206769"/>
              <a:gd name="connsiteY240" fmla="*/ 1410462 h 1684262"/>
              <a:gd name="connsiteX241" fmla="*/ 689842 w 1206769"/>
              <a:gd name="connsiteY241" fmla="*/ 1391412 h 1684262"/>
              <a:gd name="connsiteX242" fmla="*/ 924347 w 1206769"/>
              <a:gd name="connsiteY242" fmla="*/ 1306830 h 1684262"/>
              <a:gd name="connsiteX243" fmla="*/ 689842 w 1206769"/>
              <a:gd name="connsiteY243" fmla="*/ 1391412 h 1684262"/>
              <a:gd name="connsiteX244" fmla="*/ 1162663 w 1206769"/>
              <a:gd name="connsiteY244" fmla="*/ 1057085 h 1684262"/>
              <a:gd name="connsiteX245" fmla="*/ 1148756 w 1206769"/>
              <a:gd name="connsiteY245" fmla="*/ 1134428 h 1684262"/>
              <a:gd name="connsiteX246" fmla="*/ 1066841 w 1206769"/>
              <a:gd name="connsiteY246" fmla="*/ 1139762 h 1684262"/>
              <a:gd name="connsiteX247" fmla="*/ 1035790 w 1206769"/>
              <a:gd name="connsiteY247" fmla="*/ 1087755 h 1684262"/>
              <a:gd name="connsiteX248" fmla="*/ 1162663 w 1206769"/>
              <a:gd name="connsiteY248" fmla="*/ 1057085 h 1684262"/>
              <a:gd name="connsiteX249" fmla="*/ 987913 w 1206769"/>
              <a:gd name="connsiteY249" fmla="*/ 1181170 h 1684262"/>
              <a:gd name="connsiteX250" fmla="*/ 958923 w 1206769"/>
              <a:gd name="connsiteY250" fmla="*/ 1264444 h 1684262"/>
              <a:gd name="connsiteX251" fmla="*/ 905107 w 1206769"/>
              <a:gd name="connsiteY251" fmla="*/ 1118330 h 1684262"/>
              <a:gd name="connsiteX252" fmla="*/ 987913 w 1206769"/>
              <a:gd name="connsiteY252"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35682 w 1206769"/>
              <a:gd name="connsiteY228" fmla="*/ 1498283 h 1684262"/>
              <a:gd name="connsiteX229" fmla="*/ 986069 w 1206769"/>
              <a:gd name="connsiteY229" fmla="*/ 1513999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35682 w 1206769"/>
              <a:gd name="connsiteY228" fmla="*/ 1498283 h 1684262"/>
              <a:gd name="connsiteX229" fmla="*/ 1066493 w 1206769"/>
              <a:gd name="connsiteY229" fmla="*/ 1492065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55179 w 1206769"/>
              <a:gd name="connsiteY228" fmla="*/ 1500720 h 1684262"/>
              <a:gd name="connsiteX229" fmla="*/ 1066493 w 1206769"/>
              <a:gd name="connsiteY229" fmla="*/ 1492065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55179 w 1206769"/>
              <a:gd name="connsiteY227" fmla="*/ 1500720 h 1684262"/>
              <a:gd name="connsiteX228" fmla="*/ 1066493 w 1206769"/>
              <a:gd name="connsiteY228" fmla="*/ 1492065 h 1684262"/>
              <a:gd name="connsiteX229" fmla="*/ 857863 w 1206769"/>
              <a:gd name="connsiteY229" fmla="*/ 1591247 h 1684262"/>
              <a:gd name="connsiteX230" fmla="*/ 857863 w 1206769"/>
              <a:gd name="connsiteY230" fmla="*/ 1591056 h 1684262"/>
              <a:gd name="connsiteX231" fmla="*/ 1028170 w 1206769"/>
              <a:gd name="connsiteY231" fmla="*/ 1445038 h 1684262"/>
              <a:gd name="connsiteX232" fmla="*/ 916632 w 1206769"/>
              <a:gd name="connsiteY232" fmla="*/ 1468184 h 1684262"/>
              <a:gd name="connsiteX233" fmla="*/ 1028170 w 1206769"/>
              <a:gd name="connsiteY233" fmla="*/ 1445228 h 1684262"/>
              <a:gd name="connsiteX234" fmla="*/ 1028170 w 1206769"/>
              <a:gd name="connsiteY234" fmla="*/ 1445038 h 1684262"/>
              <a:gd name="connsiteX235" fmla="*/ 862816 w 1206769"/>
              <a:gd name="connsiteY235" fmla="*/ 1410462 h 1684262"/>
              <a:gd name="connsiteX236" fmla="*/ 647551 w 1206769"/>
              <a:gd name="connsiteY236" fmla="*/ 1448562 h 1684262"/>
              <a:gd name="connsiteX237" fmla="*/ 862816 w 1206769"/>
              <a:gd name="connsiteY237" fmla="*/ 1410653 h 1684262"/>
              <a:gd name="connsiteX238" fmla="*/ 862816 w 1206769"/>
              <a:gd name="connsiteY238" fmla="*/ 1410462 h 1684262"/>
              <a:gd name="connsiteX239" fmla="*/ 689842 w 1206769"/>
              <a:gd name="connsiteY239" fmla="*/ 1391412 h 1684262"/>
              <a:gd name="connsiteX240" fmla="*/ 924347 w 1206769"/>
              <a:gd name="connsiteY240" fmla="*/ 1306830 h 1684262"/>
              <a:gd name="connsiteX241" fmla="*/ 689842 w 1206769"/>
              <a:gd name="connsiteY241" fmla="*/ 1391412 h 1684262"/>
              <a:gd name="connsiteX242" fmla="*/ 1162663 w 1206769"/>
              <a:gd name="connsiteY242" fmla="*/ 1057085 h 1684262"/>
              <a:gd name="connsiteX243" fmla="*/ 1148756 w 1206769"/>
              <a:gd name="connsiteY243" fmla="*/ 1134428 h 1684262"/>
              <a:gd name="connsiteX244" fmla="*/ 1066841 w 1206769"/>
              <a:gd name="connsiteY244" fmla="*/ 1139762 h 1684262"/>
              <a:gd name="connsiteX245" fmla="*/ 1035790 w 1206769"/>
              <a:gd name="connsiteY245" fmla="*/ 1087755 h 1684262"/>
              <a:gd name="connsiteX246" fmla="*/ 1162663 w 1206769"/>
              <a:gd name="connsiteY246" fmla="*/ 1057085 h 1684262"/>
              <a:gd name="connsiteX247" fmla="*/ 987913 w 1206769"/>
              <a:gd name="connsiteY247" fmla="*/ 1181170 h 1684262"/>
              <a:gd name="connsiteX248" fmla="*/ 958923 w 1206769"/>
              <a:gd name="connsiteY248" fmla="*/ 1264444 h 1684262"/>
              <a:gd name="connsiteX249" fmla="*/ 905107 w 1206769"/>
              <a:gd name="connsiteY249" fmla="*/ 1118330 h 1684262"/>
              <a:gd name="connsiteX250" fmla="*/ 987913 w 1206769"/>
              <a:gd name="connsiteY250"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28170 w 1206769"/>
              <a:gd name="connsiteY230" fmla="*/ 1445038 h 1684262"/>
              <a:gd name="connsiteX231" fmla="*/ 916632 w 1206769"/>
              <a:gd name="connsiteY231" fmla="*/ 1468184 h 1684262"/>
              <a:gd name="connsiteX232" fmla="*/ 1028170 w 1206769"/>
              <a:gd name="connsiteY232" fmla="*/ 1445228 h 1684262"/>
              <a:gd name="connsiteX233" fmla="*/ 1028170 w 1206769"/>
              <a:gd name="connsiteY233" fmla="*/ 1445038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45230 w 1206769"/>
              <a:gd name="connsiteY230" fmla="*/ 1457223 h 1684262"/>
              <a:gd name="connsiteX231" fmla="*/ 916632 w 1206769"/>
              <a:gd name="connsiteY231" fmla="*/ 1468184 h 1684262"/>
              <a:gd name="connsiteX232" fmla="*/ 1028170 w 1206769"/>
              <a:gd name="connsiteY232" fmla="*/ 1445228 h 1684262"/>
              <a:gd name="connsiteX233" fmla="*/ 1045230 w 1206769"/>
              <a:gd name="connsiteY233" fmla="*/ 1457223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45174 w 1206769"/>
              <a:gd name="connsiteY91" fmla="*/ 1325174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45174 w 1206769"/>
              <a:gd name="connsiteY91" fmla="*/ 1325174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02904 w 1206769"/>
              <a:gd name="connsiteY88" fmla="*/ 1350454 h 1684262"/>
              <a:gd name="connsiteX89" fmla="*/ 841956 w 1206769"/>
              <a:gd name="connsiteY89" fmla="*/ 1326547 h 1684262"/>
              <a:gd name="connsiteX90" fmla="*/ 952485 w 1206769"/>
              <a:gd name="connsiteY90" fmla="*/ 1295929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952485 w 1206769"/>
              <a:gd name="connsiteY90" fmla="*/ 1295929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75123 w 1206769"/>
              <a:gd name="connsiteY75" fmla="*/ 1516571 h 1684262"/>
              <a:gd name="connsiteX76" fmla="*/ 273028 w 1206769"/>
              <a:gd name="connsiteY76" fmla="*/ 1515809 h 1684262"/>
              <a:gd name="connsiteX77" fmla="*/ 255883 w 1206769"/>
              <a:gd name="connsiteY77" fmla="*/ 1502664 h 1684262"/>
              <a:gd name="connsiteX78" fmla="*/ 255883 w 1206769"/>
              <a:gd name="connsiteY78" fmla="*/ 1502664 h 1684262"/>
              <a:gd name="connsiteX79" fmla="*/ 239976 w 1206769"/>
              <a:gd name="connsiteY79" fmla="*/ 1484281 h 1684262"/>
              <a:gd name="connsiteX80" fmla="*/ 203495 w 1206769"/>
              <a:gd name="connsiteY80" fmla="*/ 1484281 h 1684262"/>
              <a:gd name="connsiteX81" fmla="*/ 187303 w 1206769"/>
              <a:gd name="connsiteY81" fmla="*/ 1499140 h 1684262"/>
              <a:gd name="connsiteX82" fmla="*/ 490674 w 1206769"/>
              <a:gd name="connsiteY82" fmla="*/ 1673352 h 1684262"/>
              <a:gd name="connsiteX83" fmla="*/ 757374 w 1206769"/>
              <a:gd name="connsiteY83" fmla="*/ 1682401 h 1684262"/>
              <a:gd name="connsiteX84" fmla="*/ 988070 w 1206769"/>
              <a:gd name="connsiteY84" fmla="*/ 1594485 h 1684262"/>
              <a:gd name="connsiteX85" fmla="*/ 1152566 w 1206769"/>
              <a:gd name="connsiteY85" fmla="*/ 1394460 h 1684262"/>
              <a:gd name="connsiteX86" fmla="*/ 918822 w 1206769"/>
              <a:gd name="connsiteY86" fmla="*/ 1363507 h 1684262"/>
              <a:gd name="connsiteX87" fmla="*/ 802904 w 1206769"/>
              <a:gd name="connsiteY87" fmla="*/ 1350454 h 1684262"/>
              <a:gd name="connsiteX88" fmla="*/ 841956 w 1206769"/>
              <a:gd name="connsiteY88" fmla="*/ 1326547 h 1684262"/>
              <a:gd name="connsiteX89" fmla="*/ 1018286 w 1206769"/>
              <a:gd name="connsiteY89" fmla="*/ 1315425 h 1684262"/>
              <a:gd name="connsiteX90" fmla="*/ 980354 w 1206769"/>
              <a:gd name="connsiteY90" fmla="*/ 1268921 h 1684262"/>
              <a:gd name="connsiteX91" fmla="*/ 1091488 w 1206769"/>
              <a:gd name="connsiteY91" fmla="*/ 1221043 h 1684262"/>
              <a:gd name="connsiteX92" fmla="*/ 911203 w 1206769"/>
              <a:gd name="connsiteY92" fmla="*/ 1022890 h 1684262"/>
              <a:gd name="connsiteX93" fmla="*/ 1193429 w 1206769"/>
              <a:gd name="connsiteY93" fmla="*/ 899446 h 1684262"/>
              <a:gd name="connsiteX94" fmla="*/ 759089 w 1206769"/>
              <a:gd name="connsiteY94" fmla="*/ 61246 h 1684262"/>
              <a:gd name="connsiteX95" fmla="*/ 720989 w 1206769"/>
              <a:gd name="connsiteY95" fmla="*/ 145828 h 1684262"/>
              <a:gd name="connsiteX96" fmla="*/ 759089 w 1206769"/>
              <a:gd name="connsiteY96" fmla="*/ 61436 h 1684262"/>
              <a:gd name="connsiteX97" fmla="*/ 759089 w 1206769"/>
              <a:gd name="connsiteY97" fmla="*/ 61246 h 1684262"/>
              <a:gd name="connsiteX98" fmla="*/ 363611 w 1206769"/>
              <a:gd name="connsiteY98" fmla="*/ 545783 h 1684262"/>
              <a:gd name="connsiteX99" fmla="*/ 348275 w 1206769"/>
              <a:gd name="connsiteY99" fmla="*/ 553498 h 1684262"/>
              <a:gd name="connsiteX100" fmla="*/ 363611 w 1206769"/>
              <a:gd name="connsiteY100" fmla="*/ 545783 h 1684262"/>
              <a:gd name="connsiteX101" fmla="*/ 232451 w 1206769"/>
              <a:gd name="connsiteY101" fmla="*/ 523113 h 1684262"/>
              <a:gd name="connsiteX102" fmla="*/ 254694 w 1206769"/>
              <a:gd name="connsiteY102" fmla="*/ 664096 h 1684262"/>
              <a:gd name="connsiteX103" fmla="*/ 232451 w 1206769"/>
              <a:gd name="connsiteY103" fmla="*/ 523113 h 1684262"/>
              <a:gd name="connsiteX104" fmla="*/ 340084 w 1206769"/>
              <a:gd name="connsiteY104" fmla="*/ 692277 h 1684262"/>
              <a:gd name="connsiteX105" fmla="*/ 470767 w 1206769"/>
              <a:gd name="connsiteY105" fmla="*/ 684562 h 1684262"/>
              <a:gd name="connsiteX106" fmla="*/ 340084 w 1206769"/>
              <a:gd name="connsiteY106" fmla="*/ 691896 h 1684262"/>
              <a:gd name="connsiteX107" fmla="*/ 340084 w 1206769"/>
              <a:gd name="connsiteY107" fmla="*/ 692277 h 1684262"/>
              <a:gd name="connsiteX108" fmla="*/ 382375 w 1206769"/>
              <a:gd name="connsiteY108" fmla="*/ 615410 h 1684262"/>
              <a:gd name="connsiteX109" fmla="*/ 516868 w 1206769"/>
              <a:gd name="connsiteY109" fmla="*/ 688372 h 1684262"/>
              <a:gd name="connsiteX110" fmla="*/ 382661 w 1206769"/>
              <a:gd name="connsiteY110" fmla="*/ 615029 h 1684262"/>
              <a:gd name="connsiteX111" fmla="*/ 382375 w 1206769"/>
              <a:gd name="connsiteY111" fmla="*/ 615410 h 1684262"/>
              <a:gd name="connsiteX112" fmla="*/ 201400 w 1206769"/>
              <a:gd name="connsiteY112" fmla="*/ 907542 h 1684262"/>
              <a:gd name="connsiteX113" fmla="*/ 163300 w 1206769"/>
              <a:gd name="connsiteY113" fmla="*/ 838295 h 1684262"/>
              <a:gd name="connsiteX114" fmla="*/ 201686 w 1206769"/>
              <a:gd name="connsiteY114" fmla="*/ 907161 h 1684262"/>
              <a:gd name="connsiteX115" fmla="*/ 201400 w 1206769"/>
              <a:gd name="connsiteY115" fmla="*/ 907542 h 1684262"/>
              <a:gd name="connsiteX116" fmla="*/ 97811 w 1206769"/>
              <a:gd name="connsiteY116" fmla="*/ 1285557 h 1684262"/>
              <a:gd name="connsiteX117" fmla="*/ 123279 w 1206769"/>
              <a:gd name="connsiteY117" fmla="*/ 1264178 h 1684262"/>
              <a:gd name="connsiteX118" fmla="*/ 231975 w 1206769"/>
              <a:gd name="connsiteY118" fmla="*/ 1341501 h 1684262"/>
              <a:gd name="connsiteX119" fmla="*/ 97811 w 1206769"/>
              <a:gd name="connsiteY119" fmla="*/ 1285557 h 1684262"/>
              <a:gd name="connsiteX120" fmla="*/ 232928 w 1206769"/>
              <a:gd name="connsiteY120" fmla="*/ 1376077 h 1684262"/>
              <a:gd name="connsiteX121" fmla="*/ 279029 w 1206769"/>
              <a:gd name="connsiteY121" fmla="*/ 1379887 h 1684262"/>
              <a:gd name="connsiteX122" fmla="*/ 232451 w 1206769"/>
              <a:gd name="connsiteY122" fmla="*/ 1376077 h 1684262"/>
              <a:gd name="connsiteX123" fmla="*/ 232928 w 1206769"/>
              <a:gd name="connsiteY123" fmla="*/ 1376077 h 1684262"/>
              <a:gd name="connsiteX124" fmla="*/ 856244 w 1206769"/>
              <a:gd name="connsiteY124" fmla="*/ 715613 h 1684262"/>
              <a:gd name="connsiteX125" fmla="*/ 817635 w 1206769"/>
              <a:gd name="connsiteY125" fmla="*/ 708913 h 1684262"/>
              <a:gd name="connsiteX126" fmla="*/ 721084 w 1206769"/>
              <a:gd name="connsiteY126" fmla="*/ 657225 h 1684262"/>
              <a:gd name="connsiteX127" fmla="*/ 855767 w 1206769"/>
              <a:gd name="connsiteY127" fmla="*/ 715613 h 1684262"/>
              <a:gd name="connsiteX128" fmla="*/ 856244 w 1206769"/>
              <a:gd name="connsiteY128" fmla="*/ 715613 h 1684262"/>
              <a:gd name="connsiteX129" fmla="*/ 663458 w 1206769"/>
              <a:gd name="connsiteY129" fmla="*/ 722662 h 1684262"/>
              <a:gd name="connsiteX130" fmla="*/ 644408 w 1206769"/>
              <a:gd name="connsiteY130" fmla="*/ 807149 h 1684262"/>
              <a:gd name="connsiteX131" fmla="*/ 662981 w 1206769"/>
              <a:gd name="connsiteY131" fmla="*/ 723138 h 1684262"/>
              <a:gd name="connsiteX132" fmla="*/ 663458 w 1206769"/>
              <a:gd name="connsiteY132" fmla="*/ 722662 h 1684262"/>
              <a:gd name="connsiteX133" fmla="*/ 628882 w 1206769"/>
              <a:gd name="connsiteY133" fmla="*/ 753332 h 1684262"/>
              <a:gd name="connsiteX134" fmla="*/ 655742 w 1206769"/>
              <a:gd name="connsiteY134" fmla="*/ 726472 h 1684262"/>
              <a:gd name="connsiteX135" fmla="*/ 628406 w 1206769"/>
              <a:gd name="connsiteY135" fmla="*/ 753332 h 1684262"/>
              <a:gd name="connsiteX136" fmla="*/ 628882 w 1206769"/>
              <a:gd name="connsiteY136" fmla="*/ 753332 h 1684262"/>
              <a:gd name="connsiteX137" fmla="*/ 771090 w 1206769"/>
              <a:gd name="connsiteY137" fmla="*/ 757237 h 1684262"/>
              <a:gd name="connsiteX138" fmla="*/ 690318 w 1206769"/>
              <a:gd name="connsiteY138" fmla="*/ 822579 h 1684262"/>
              <a:gd name="connsiteX139" fmla="*/ 770614 w 1206769"/>
              <a:gd name="connsiteY139" fmla="*/ 757237 h 1684262"/>
              <a:gd name="connsiteX140" fmla="*/ 771090 w 1206769"/>
              <a:gd name="connsiteY140" fmla="*/ 757237 h 1684262"/>
              <a:gd name="connsiteX141" fmla="*/ 759565 w 1206769"/>
              <a:gd name="connsiteY141" fmla="*/ 538162 h 1684262"/>
              <a:gd name="connsiteX142" fmla="*/ 851767 w 1206769"/>
              <a:gd name="connsiteY142" fmla="*/ 480536 h 1684262"/>
              <a:gd name="connsiteX143" fmla="*/ 759089 w 1206769"/>
              <a:gd name="connsiteY143" fmla="*/ 538067 h 1684262"/>
              <a:gd name="connsiteX144" fmla="*/ 759565 w 1206769"/>
              <a:gd name="connsiteY144" fmla="*/ 538162 h 1684262"/>
              <a:gd name="connsiteX145" fmla="*/ 877961 w 1206769"/>
              <a:gd name="connsiteY145" fmla="*/ 342138 h 1684262"/>
              <a:gd name="connsiteX146" fmla="*/ 812619 w 1206769"/>
              <a:gd name="connsiteY146" fmla="*/ 442055 h 1684262"/>
              <a:gd name="connsiteX147" fmla="*/ 877961 w 1206769"/>
              <a:gd name="connsiteY147" fmla="*/ 342138 h 1684262"/>
              <a:gd name="connsiteX148" fmla="*/ 681841 w 1206769"/>
              <a:gd name="connsiteY148" fmla="*/ 323088 h 1684262"/>
              <a:gd name="connsiteX149" fmla="*/ 758803 w 1206769"/>
              <a:gd name="connsiteY149" fmla="*/ 430816 h 1684262"/>
              <a:gd name="connsiteX150" fmla="*/ 643455 w 1206769"/>
              <a:gd name="connsiteY150" fmla="*/ 396145 h 1684262"/>
              <a:gd name="connsiteX151" fmla="*/ 639550 w 1206769"/>
              <a:gd name="connsiteY151" fmla="*/ 438436 h 1684262"/>
              <a:gd name="connsiteX152" fmla="*/ 682127 w 1206769"/>
              <a:gd name="connsiteY152" fmla="*/ 323088 h 1684262"/>
              <a:gd name="connsiteX153" fmla="*/ 681841 w 1206769"/>
              <a:gd name="connsiteY153" fmla="*/ 323088 h 1684262"/>
              <a:gd name="connsiteX154" fmla="*/ 351323 w 1206769"/>
              <a:gd name="connsiteY154" fmla="*/ 219361 h 1684262"/>
              <a:gd name="connsiteX155" fmla="*/ 383994 w 1206769"/>
              <a:gd name="connsiteY155" fmla="*/ 183070 h 1684262"/>
              <a:gd name="connsiteX156" fmla="*/ 403711 w 1206769"/>
              <a:gd name="connsiteY156" fmla="*/ 175069 h 1684262"/>
              <a:gd name="connsiteX157" fmla="*/ 411331 w 1206769"/>
              <a:gd name="connsiteY157" fmla="*/ 176117 h 1684262"/>
              <a:gd name="connsiteX158" fmla="*/ 569351 w 1206769"/>
              <a:gd name="connsiteY158" fmla="*/ 242792 h 1684262"/>
              <a:gd name="connsiteX159" fmla="*/ 569922 w 1206769"/>
              <a:gd name="connsiteY159" fmla="*/ 242792 h 1684262"/>
              <a:gd name="connsiteX160" fmla="*/ 558873 w 1206769"/>
              <a:gd name="connsiteY160" fmla="*/ 299942 h 1684262"/>
              <a:gd name="connsiteX161" fmla="*/ 351609 w 1206769"/>
              <a:gd name="connsiteY161" fmla="*/ 219075 h 1684262"/>
              <a:gd name="connsiteX162" fmla="*/ 351323 w 1206769"/>
              <a:gd name="connsiteY162" fmla="*/ 219361 h 1684262"/>
              <a:gd name="connsiteX163" fmla="*/ 470767 w 1206769"/>
              <a:gd name="connsiteY163" fmla="*/ 361188 h 1684262"/>
              <a:gd name="connsiteX164" fmla="*/ 566874 w 1206769"/>
              <a:gd name="connsiteY164" fmla="*/ 503396 h 1684262"/>
              <a:gd name="connsiteX165" fmla="*/ 470767 w 1206769"/>
              <a:gd name="connsiteY165" fmla="*/ 361188 h 1684262"/>
              <a:gd name="connsiteX166" fmla="*/ 632216 w 1206769"/>
              <a:gd name="connsiteY166" fmla="*/ 453485 h 1684262"/>
              <a:gd name="connsiteX167" fmla="*/ 699367 w 1206769"/>
              <a:gd name="connsiteY167" fmla="*/ 515112 h 1684262"/>
              <a:gd name="connsiteX168" fmla="*/ 759089 w 1206769"/>
              <a:gd name="connsiteY168" fmla="*/ 438055 h 1684262"/>
              <a:gd name="connsiteX169" fmla="*/ 678317 w 1206769"/>
              <a:gd name="connsiteY169" fmla="*/ 611029 h 1684262"/>
              <a:gd name="connsiteX170" fmla="*/ 640217 w 1206769"/>
              <a:gd name="connsiteY170" fmla="*/ 587978 h 1684262"/>
              <a:gd name="connsiteX171" fmla="*/ 632216 w 1206769"/>
              <a:gd name="connsiteY171" fmla="*/ 453581 h 1684262"/>
              <a:gd name="connsiteX172" fmla="*/ 632216 w 1206769"/>
              <a:gd name="connsiteY172" fmla="*/ 453485 h 1684262"/>
              <a:gd name="connsiteX173" fmla="*/ 686032 w 1206769"/>
              <a:gd name="connsiteY173" fmla="*/ 837819 h 1684262"/>
              <a:gd name="connsiteX174" fmla="*/ 628310 w 1206769"/>
              <a:gd name="connsiteY174" fmla="*/ 930116 h 1684262"/>
              <a:gd name="connsiteX175" fmla="*/ 686032 w 1206769"/>
              <a:gd name="connsiteY175" fmla="*/ 837914 h 1684262"/>
              <a:gd name="connsiteX176" fmla="*/ 686032 w 1206769"/>
              <a:gd name="connsiteY176" fmla="*/ 837819 h 1684262"/>
              <a:gd name="connsiteX177" fmla="*/ 743658 w 1206769"/>
              <a:gd name="connsiteY177" fmla="*/ 1291400 h 1684262"/>
              <a:gd name="connsiteX178" fmla="*/ 547634 w 1206769"/>
              <a:gd name="connsiteY178" fmla="*/ 1206818 h 1684262"/>
              <a:gd name="connsiteX179" fmla="*/ 573446 w 1206769"/>
              <a:gd name="connsiteY179" fmla="*/ 1222439 h 1684262"/>
              <a:gd name="connsiteX180" fmla="*/ 603450 w 1206769"/>
              <a:gd name="connsiteY180" fmla="*/ 1227487 h 1684262"/>
              <a:gd name="connsiteX181" fmla="*/ 743658 w 1206769"/>
              <a:gd name="connsiteY181" fmla="*/ 1291495 h 1684262"/>
              <a:gd name="connsiteX182" fmla="*/ 743658 w 1206769"/>
              <a:gd name="connsiteY182" fmla="*/ 1291400 h 1684262"/>
              <a:gd name="connsiteX183" fmla="*/ 578399 w 1206769"/>
              <a:gd name="connsiteY183" fmla="*/ 945452 h 1684262"/>
              <a:gd name="connsiteX184" fmla="*/ 689842 w 1206769"/>
              <a:gd name="connsiteY184" fmla="*/ 1122236 h 1684262"/>
              <a:gd name="connsiteX185" fmla="*/ 578399 w 1206769"/>
              <a:gd name="connsiteY185" fmla="*/ 945547 h 1684262"/>
              <a:gd name="connsiteX186" fmla="*/ 578399 w 1206769"/>
              <a:gd name="connsiteY186" fmla="*/ 945452 h 1684262"/>
              <a:gd name="connsiteX187" fmla="*/ 351609 w 1206769"/>
              <a:gd name="connsiteY187" fmla="*/ 1045464 h 1684262"/>
              <a:gd name="connsiteX188" fmla="*/ 382375 w 1206769"/>
              <a:gd name="connsiteY188" fmla="*/ 887825 h 1684262"/>
              <a:gd name="connsiteX189" fmla="*/ 351609 w 1206769"/>
              <a:gd name="connsiteY189" fmla="*/ 1045559 h 1684262"/>
              <a:gd name="connsiteX190" fmla="*/ 351609 w 1206769"/>
              <a:gd name="connsiteY190" fmla="*/ 1045464 h 1684262"/>
              <a:gd name="connsiteX191" fmla="*/ 420761 w 1206769"/>
              <a:gd name="connsiteY191" fmla="*/ 1018413 h 1684262"/>
              <a:gd name="connsiteX192" fmla="*/ 605260 w 1206769"/>
              <a:gd name="connsiteY192" fmla="*/ 1180338 h 1684262"/>
              <a:gd name="connsiteX193" fmla="*/ 420761 w 1206769"/>
              <a:gd name="connsiteY193" fmla="*/ 1018413 h 1684262"/>
              <a:gd name="connsiteX194" fmla="*/ 366944 w 1206769"/>
              <a:gd name="connsiteY194" fmla="*/ 1414272 h 1684262"/>
              <a:gd name="connsiteX195" fmla="*/ 597640 w 1206769"/>
              <a:gd name="connsiteY195" fmla="*/ 1460468 h 1684262"/>
              <a:gd name="connsiteX196" fmla="*/ 366944 w 1206769"/>
              <a:gd name="connsiteY196" fmla="*/ 1414463 h 1684262"/>
              <a:gd name="connsiteX197" fmla="*/ 366944 w 1206769"/>
              <a:gd name="connsiteY197" fmla="*/ 1414272 h 1684262"/>
              <a:gd name="connsiteX198" fmla="*/ 536108 w 1206769"/>
              <a:gd name="connsiteY198" fmla="*/ 1644968 h 1684262"/>
              <a:gd name="connsiteX199" fmla="*/ 498008 w 1206769"/>
              <a:gd name="connsiteY199" fmla="*/ 1625918 h 1684262"/>
              <a:gd name="connsiteX200" fmla="*/ 471148 w 1206769"/>
              <a:gd name="connsiteY200" fmla="*/ 1618202 h 1684262"/>
              <a:gd name="connsiteX201" fmla="*/ 471148 w 1206769"/>
              <a:gd name="connsiteY201" fmla="*/ 1664399 h 1684262"/>
              <a:gd name="connsiteX202" fmla="*/ 401901 w 1206769"/>
              <a:gd name="connsiteY202" fmla="*/ 1579817 h 1684262"/>
              <a:gd name="connsiteX203" fmla="*/ 536108 w 1206769"/>
              <a:gd name="connsiteY203" fmla="*/ 1645158 h 1684262"/>
              <a:gd name="connsiteX204" fmla="*/ 536108 w 1206769"/>
              <a:gd name="connsiteY204" fmla="*/ 1644968 h 1684262"/>
              <a:gd name="connsiteX205" fmla="*/ 616785 w 1206769"/>
              <a:gd name="connsiteY205" fmla="*/ 1564196 h 1684262"/>
              <a:gd name="connsiteX206" fmla="*/ 555349 w 1206769"/>
              <a:gd name="connsiteY206" fmla="*/ 1541145 h 1684262"/>
              <a:gd name="connsiteX207" fmla="*/ 638597 w 1206769"/>
              <a:gd name="connsiteY207" fmla="*/ 1493520 h 1684262"/>
              <a:gd name="connsiteX208" fmla="*/ 739848 w 1206769"/>
              <a:gd name="connsiteY208" fmla="*/ 1525715 h 1684262"/>
              <a:gd name="connsiteX209" fmla="*/ 616785 w 1206769"/>
              <a:gd name="connsiteY209" fmla="*/ 1564386 h 1684262"/>
              <a:gd name="connsiteX210" fmla="*/ 616785 w 1206769"/>
              <a:gd name="connsiteY210" fmla="*/ 1564196 h 1684262"/>
              <a:gd name="connsiteX211" fmla="*/ 752231 w 1206769"/>
              <a:gd name="connsiteY211" fmla="*/ 1664779 h 1684262"/>
              <a:gd name="connsiteX212" fmla="*/ 739658 w 1206769"/>
              <a:gd name="connsiteY212" fmla="*/ 1664779 h 1684262"/>
              <a:gd name="connsiteX213" fmla="*/ 731180 w 1206769"/>
              <a:gd name="connsiteY213" fmla="*/ 1664779 h 1684262"/>
              <a:gd name="connsiteX214" fmla="*/ 727561 w 1206769"/>
              <a:gd name="connsiteY214" fmla="*/ 1664779 h 1684262"/>
              <a:gd name="connsiteX215" fmla="*/ 713750 w 1206769"/>
              <a:gd name="connsiteY215" fmla="*/ 1666780 h 1684262"/>
              <a:gd name="connsiteX216" fmla="*/ 704225 w 1206769"/>
              <a:gd name="connsiteY216" fmla="*/ 1665256 h 1684262"/>
              <a:gd name="connsiteX217" fmla="*/ 705558 w 1206769"/>
              <a:gd name="connsiteY217" fmla="*/ 1667733 h 1684262"/>
              <a:gd name="connsiteX218" fmla="*/ 790045 w 1206769"/>
              <a:gd name="connsiteY218" fmla="*/ 1610106 h 1684262"/>
              <a:gd name="connsiteX219" fmla="*/ 752231 w 1206769"/>
              <a:gd name="connsiteY219" fmla="*/ 1664970 h 1684262"/>
              <a:gd name="connsiteX220" fmla="*/ 752231 w 1206769"/>
              <a:gd name="connsiteY220" fmla="*/ 1664779 h 1684262"/>
              <a:gd name="connsiteX221" fmla="*/ 857863 w 1206769"/>
              <a:gd name="connsiteY221" fmla="*/ 1591056 h 1684262"/>
              <a:gd name="connsiteX222" fmla="*/ 838813 w 1206769"/>
              <a:gd name="connsiteY222" fmla="*/ 1568958 h 1684262"/>
              <a:gd name="connsiteX223" fmla="*/ 836146 w 1206769"/>
              <a:gd name="connsiteY223" fmla="*/ 1564291 h 1684262"/>
              <a:gd name="connsiteX224" fmla="*/ 955179 w 1206769"/>
              <a:gd name="connsiteY224" fmla="*/ 1500720 h 1684262"/>
              <a:gd name="connsiteX225" fmla="*/ 1066493 w 1206769"/>
              <a:gd name="connsiteY225" fmla="*/ 1492065 h 1684262"/>
              <a:gd name="connsiteX226" fmla="*/ 857863 w 1206769"/>
              <a:gd name="connsiteY226" fmla="*/ 1591247 h 1684262"/>
              <a:gd name="connsiteX227" fmla="*/ 857863 w 1206769"/>
              <a:gd name="connsiteY227" fmla="*/ 1591056 h 1684262"/>
              <a:gd name="connsiteX228" fmla="*/ 1054979 w 1206769"/>
              <a:gd name="connsiteY228" fmla="*/ 1445037 h 1684262"/>
              <a:gd name="connsiteX229" fmla="*/ 916632 w 1206769"/>
              <a:gd name="connsiteY229" fmla="*/ 1468184 h 1684262"/>
              <a:gd name="connsiteX230" fmla="*/ 1028170 w 1206769"/>
              <a:gd name="connsiteY230" fmla="*/ 1445228 h 1684262"/>
              <a:gd name="connsiteX231" fmla="*/ 1054979 w 1206769"/>
              <a:gd name="connsiteY231" fmla="*/ 1445037 h 1684262"/>
              <a:gd name="connsiteX232" fmla="*/ 862816 w 1206769"/>
              <a:gd name="connsiteY232" fmla="*/ 1410462 h 1684262"/>
              <a:gd name="connsiteX233" fmla="*/ 647551 w 1206769"/>
              <a:gd name="connsiteY233" fmla="*/ 1448562 h 1684262"/>
              <a:gd name="connsiteX234" fmla="*/ 862816 w 1206769"/>
              <a:gd name="connsiteY234" fmla="*/ 1410653 h 1684262"/>
              <a:gd name="connsiteX235" fmla="*/ 862816 w 1206769"/>
              <a:gd name="connsiteY235" fmla="*/ 1410462 h 1684262"/>
              <a:gd name="connsiteX236" fmla="*/ 689842 w 1206769"/>
              <a:gd name="connsiteY236" fmla="*/ 1391412 h 1684262"/>
              <a:gd name="connsiteX237" fmla="*/ 924347 w 1206769"/>
              <a:gd name="connsiteY237" fmla="*/ 1306830 h 1684262"/>
              <a:gd name="connsiteX238" fmla="*/ 689842 w 1206769"/>
              <a:gd name="connsiteY238" fmla="*/ 1391412 h 1684262"/>
              <a:gd name="connsiteX239" fmla="*/ 1162663 w 1206769"/>
              <a:gd name="connsiteY239" fmla="*/ 1057085 h 1684262"/>
              <a:gd name="connsiteX240" fmla="*/ 1148756 w 1206769"/>
              <a:gd name="connsiteY240" fmla="*/ 1134428 h 1684262"/>
              <a:gd name="connsiteX241" fmla="*/ 1066841 w 1206769"/>
              <a:gd name="connsiteY241" fmla="*/ 1139762 h 1684262"/>
              <a:gd name="connsiteX242" fmla="*/ 1035790 w 1206769"/>
              <a:gd name="connsiteY242" fmla="*/ 1087755 h 1684262"/>
              <a:gd name="connsiteX243" fmla="*/ 1162663 w 1206769"/>
              <a:gd name="connsiteY243" fmla="*/ 1057085 h 1684262"/>
              <a:gd name="connsiteX244" fmla="*/ 987913 w 1206769"/>
              <a:gd name="connsiteY244" fmla="*/ 1181170 h 1684262"/>
              <a:gd name="connsiteX245" fmla="*/ 958923 w 1206769"/>
              <a:gd name="connsiteY245" fmla="*/ 1264444 h 1684262"/>
              <a:gd name="connsiteX246" fmla="*/ 905107 w 1206769"/>
              <a:gd name="connsiteY246" fmla="*/ 1118330 h 1684262"/>
              <a:gd name="connsiteX247" fmla="*/ 987913 w 1206769"/>
              <a:gd name="connsiteY247"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75123 w 1206769"/>
              <a:gd name="connsiteY75" fmla="*/ 1516571 h 1684262"/>
              <a:gd name="connsiteX76" fmla="*/ 255883 w 1206769"/>
              <a:gd name="connsiteY76" fmla="*/ 1502664 h 1684262"/>
              <a:gd name="connsiteX77" fmla="*/ 255883 w 1206769"/>
              <a:gd name="connsiteY77" fmla="*/ 1502664 h 1684262"/>
              <a:gd name="connsiteX78" fmla="*/ 239976 w 1206769"/>
              <a:gd name="connsiteY78" fmla="*/ 1484281 h 1684262"/>
              <a:gd name="connsiteX79" fmla="*/ 203495 w 1206769"/>
              <a:gd name="connsiteY79" fmla="*/ 1484281 h 1684262"/>
              <a:gd name="connsiteX80" fmla="*/ 187303 w 1206769"/>
              <a:gd name="connsiteY80" fmla="*/ 1499140 h 1684262"/>
              <a:gd name="connsiteX81" fmla="*/ 490674 w 1206769"/>
              <a:gd name="connsiteY81" fmla="*/ 1673352 h 1684262"/>
              <a:gd name="connsiteX82" fmla="*/ 757374 w 1206769"/>
              <a:gd name="connsiteY82" fmla="*/ 1682401 h 1684262"/>
              <a:gd name="connsiteX83" fmla="*/ 988070 w 1206769"/>
              <a:gd name="connsiteY83" fmla="*/ 1594485 h 1684262"/>
              <a:gd name="connsiteX84" fmla="*/ 1152566 w 1206769"/>
              <a:gd name="connsiteY84" fmla="*/ 1394460 h 1684262"/>
              <a:gd name="connsiteX85" fmla="*/ 918822 w 1206769"/>
              <a:gd name="connsiteY85" fmla="*/ 1363507 h 1684262"/>
              <a:gd name="connsiteX86" fmla="*/ 802904 w 1206769"/>
              <a:gd name="connsiteY86" fmla="*/ 1350454 h 1684262"/>
              <a:gd name="connsiteX87" fmla="*/ 841956 w 1206769"/>
              <a:gd name="connsiteY87" fmla="*/ 1326547 h 1684262"/>
              <a:gd name="connsiteX88" fmla="*/ 1018286 w 1206769"/>
              <a:gd name="connsiteY88" fmla="*/ 1315425 h 1684262"/>
              <a:gd name="connsiteX89" fmla="*/ 980354 w 1206769"/>
              <a:gd name="connsiteY89" fmla="*/ 1268921 h 1684262"/>
              <a:gd name="connsiteX90" fmla="*/ 1091488 w 1206769"/>
              <a:gd name="connsiteY90" fmla="*/ 1221043 h 1684262"/>
              <a:gd name="connsiteX91" fmla="*/ 911203 w 1206769"/>
              <a:gd name="connsiteY91" fmla="*/ 1022890 h 1684262"/>
              <a:gd name="connsiteX92" fmla="*/ 1193429 w 1206769"/>
              <a:gd name="connsiteY92" fmla="*/ 899446 h 1684262"/>
              <a:gd name="connsiteX93" fmla="*/ 759089 w 1206769"/>
              <a:gd name="connsiteY93" fmla="*/ 61246 h 1684262"/>
              <a:gd name="connsiteX94" fmla="*/ 720989 w 1206769"/>
              <a:gd name="connsiteY94" fmla="*/ 145828 h 1684262"/>
              <a:gd name="connsiteX95" fmla="*/ 759089 w 1206769"/>
              <a:gd name="connsiteY95" fmla="*/ 61436 h 1684262"/>
              <a:gd name="connsiteX96" fmla="*/ 759089 w 1206769"/>
              <a:gd name="connsiteY96" fmla="*/ 61246 h 1684262"/>
              <a:gd name="connsiteX97" fmla="*/ 363611 w 1206769"/>
              <a:gd name="connsiteY97" fmla="*/ 545783 h 1684262"/>
              <a:gd name="connsiteX98" fmla="*/ 348275 w 1206769"/>
              <a:gd name="connsiteY98" fmla="*/ 553498 h 1684262"/>
              <a:gd name="connsiteX99" fmla="*/ 363611 w 1206769"/>
              <a:gd name="connsiteY99" fmla="*/ 545783 h 1684262"/>
              <a:gd name="connsiteX100" fmla="*/ 232451 w 1206769"/>
              <a:gd name="connsiteY100" fmla="*/ 523113 h 1684262"/>
              <a:gd name="connsiteX101" fmla="*/ 254694 w 1206769"/>
              <a:gd name="connsiteY101" fmla="*/ 664096 h 1684262"/>
              <a:gd name="connsiteX102" fmla="*/ 232451 w 1206769"/>
              <a:gd name="connsiteY102" fmla="*/ 523113 h 1684262"/>
              <a:gd name="connsiteX103" fmla="*/ 340084 w 1206769"/>
              <a:gd name="connsiteY103" fmla="*/ 692277 h 1684262"/>
              <a:gd name="connsiteX104" fmla="*/ 470767 w 1206769"/>
              <a:gd name="connsiteY104" fmla="*/ 684562 h 1684262"/>
              <a:gd name="connsiteX105" fmla="*/ 340084 w 1206769"/>
              <a:gd name="connsiteY105" fmla="*/ 691896 h 1684262"/>
              <a:gd name="connsiteX106" fmla="*/ 340084 w 1206769"/>
              <a:gd name="connsiteY106" fmla="*/ 692277 h 1684262"/>
              <a:gd name="connsiteX107" fmla="*/ 382375 w 1206769"/>
              <a:gd name="connsiteY107" fmla="*/ 615410 h 1684262"/>
              <a:gd name="connsiteX108" fmla="*/ 516868 w 1206769"/>
              <a:gd name="connsiteY108" fmla="*/ 688372 h 1684262"/>
              <a:gd name="connsiteX109" fmla="*/ 382661 w 1206769"/>
              <a:gd name="connsiteY109" fmla="*/ 615029 h 1684262"/>
              <a:gd name="connsiteX110" fmla="*/ 382375 w 1206769"/>
              <a:gd name="connsiteY110" fmla="*/ 615410 h 1684262"/>
              <a:gd name="connsiteX111" fmla="*/ 201400 w 1206769"/>
              <a:gd name="connsiteY111" fmla="*/ 907542 h 1684262"/>
              <a:gd name="connsiteX112" fmla="*/ 163300 w 1206769"/>
              <a:gd name="connsiteY112" fmla="*/ 838295 h 1684262"/>
              <a:gd name="connsiteX113" fmla="*/ 201686 w 1206769"/>
              <a:gd name="connsiteY113" fmla="*/ 907161 h 1684262"/>
              <a:gd name="connsiteX114" fmla="*/ 201400 w 1206769"/>
              <a:gd name="connsiteY114" fmla="*/ 907542 h 1684262"/>
              <a:gd name="connsiteX115" fmla="*/ 97811 w 1206769"/>
              <a:gd name="connsiteY115" fmla="*/ 1285557 h 1684262"/>
              <a:gd name="connsiteX116" fmla="*/ 123279 w 1206769"/>
              <a:gd name="connsiteY116" fmla="*/ 1264178 h 1684262"/>
              <a:gd name="connsiteX117" fmla="*/ 231975 w 1206769"/>
              <a:gd name="connsiteY117" fmla="*/ 1341501 h 1684262"/>
              <a:gd name="connsiteX118" fmla="*/ 97811 w 1206769"/>
              <a:gd name="connsiteY118" fmla="*/ 1285557 h 1684262"/>
              <a:gd name="connsiteX119" fmla="*/ 232928 w 1206769"/>
              <a:gd name="connsiteY119" fmla="*/ 1376077 h 1684262"/>
              <a:gd name="connsiteX120" fmla="*/ 279029 w 1206769"/>
              <a:gd name="connsiteY120" fmla="*/ 1379887 h 1684262"/>
              <a:gd name="connsiteX121" fmla="*/ 232451 w 1206769"/>
              <a:gd name="connsiteY121" fmla="*/ 1376077 h 1684262"/>
              <a:gd name="connsiteX122" fmla="*/ 232928 w 1206769"/>
              <a:gd name="connsiteY122" fmla="*/ 1376077 h 1684262"/>
              <a:gd name="connsiteX123" fmla="*/ 856244 w 1206769"/>
              <a:gd name="connsiteY123" fmla="*/ 715613 h 1684262"/>
              <a:gd name="connsiteX124" fmla="*/ 817635 w 1206769"/>
              <a:gd name="connsiteY124" fmla="*/ 708913 h 1684262"/>
              <a:gd name="connsiteX125" fmla="*/ 721084 w 1206769"/>
              <a:gd name="connsiteY125" fmla="*/ 657225 h 1684262"/>
              <a:gd name="connsiteX126" fmla="*/ 855767 w 1206769"/>
              <a:gd name="connsiteY126" fmla="*/ 715613 h 1684262"/>
              <a:gd name="connsiteX127" fmla="*/ 856244 w 1206769"/>
              <a:gd name="connsiteY127" fmla="*/ 715613 h 1684262"/>
              <a:gd name="connsiteX128" fmla="*/ 663458 w 1206769"/>
              <a:gd name="connsiteY128" fmla="*/ 722662 h 1684262"/>
              <a:gd name="connsiteX129" fmla="*/ 644408 w 1206769"/>
              <a:gd name="connsiteY129" fmla="*/ 807149 h 1684262"/>
              <a:gd name="connsiteX130" fmla="*/ 662981 w 1206769"/>
              <a:gd name="connsiteY130" fmla="*/ 723138 h 1684262"/>
              <a:gd name="connsiteX131" fmla="*/ 663458 w 1206769"/>
              <a:gd name="connsiteY131" fmla="*/ 722662 h 1684262"/>
              <a:gd name="connsiteX132" fmla="*/ 628882 w 1206769"/>
              <a:gd name="connsiteY132" fmla="*/ 753332 h 1684262"/>
              <a:gd name="connsiteX133" fmla="*/ 655742 w 1206769"/>
              <a:gd name="connsiteY133" fmla="*/ 726472 h 1684262"/>
              <a:gd name="connsiteX134" fmla="*/ 628406 w 1206769"/>
              <a:gd name="connsiteY134" fmla="*/ 753332 h 1684262"/>
              <a:gd name="connsiteX135" fmla="*/ 628882 w 1206769"/>
              <a:gd name="connsiteY135" fmla="*/ 753332 h 1684262"/>
              <a:gd name="connsiteX136" fmla="*/ 771090 w 1206769"/>
              <a:gd name="connsiteY136" fmla="*/ 757237 h 1684262"/>
              <a:gd name="connsiteX137" fmla="*/ 690318 w 1206769"/>
              <a:gd name="connsiteY137" fmla="*/ 822579 h 1684262"/>
              <a:gd name="connsiteX138" fmla="*/ 770614 w 1206769"/>
              <a:gd name="connsiteY138" fmla="*/ 757237 h 1684262"/>
              <a:gd name="connsiteX139" fmla="*/ 771090 w 1206769"/>
              <a:gd name="connsiteY139" fmla="*/ 757237 h 1684262"/>
              <a:gd name="connsiteX140" fmla="*/ 759565 w 1206769"/>
              <a:gd name="connsiteY140" fmla="*/ 538162 h 1684262"/>
              <a:gd name="connsiteX141" fmla="*/ 851767 w 1206769"/>
              <a:gd name="connsiteY141" fmla="*/ 480536 h 1684262"/>
              <a:gd name="connsiteX142" fmla="*/ 759089 w 1206769"/>
              <a:gd name="connsiteY142" fmla="*/ 538067 h 1684262"/>
              <a:gd name="connsiteX143" fmla="*/ 759565 w 1206769"/>
              <a:gd name="connsiteY143" fmla="*/ 538162 h 1684262"/>
              <a:gd name="connsiteX144" fmla="*/ 877961 w 1206769"/>
              <a:gd name="connsiteY144" fmla="*/ 342138 h 1684262"/>
              <a:gd name="connsiteX145" fmla="*/ 812619 w 1206769"/>
              <a:gd name="connsiteY145" fmla="*/ 442055 h 1684262"/>
              <a:gd name="connsiteX146" fmla="*/ 877961 w 1206769"/>
              <a:gd name="connsiteY146" fmla="*/ 342138 h 1684262"/>
              <a:gd name="connsiteX147" fmla="*/ 681841 w 1206769"/>
              <a:gd name="connsiteY147" fmla="*/ 323088 h 1684262"/>
              <a:gd name="connsiteX148" fmla="*/ 758803 w 1206769"/>
              <a:gd name="connsiteY148" fmla="*/ 430816 h 1684262"/>
              <a:gd name="connsiteX149" fmla="*/ 643455 w 1206769"/>
              <a:gd name="connsiteY149" fmla="*/ 396145 h 1684262"/>
              <a:gd name="connsiteX150" fmla="*/ 639550 w 1206769"/>
              <a:gd name="connsiteY150" fmla="*/ 438436 h 1684262"/>
              <a:gd name="connsiteX151" fmla="*/ 682127 w 1206769"/>
              <a:gd name="connsiteY151" fmla="*/ 323088 h 1684262"/>
              <a:gd name="connsiteX152" fmla="*/ 681841 w 1206769"/>
              <a:gd name="connsiteY152" fmla="*/ 323088 h 1684262"/>
              <a:gd name="connsiteX153" fmla="*/ 351323 w 1206769"/>
              <a:gd name="connsiteY153" fmla="*/ 219361 h 1684262"/>
              <a:gd name="connsiteX154" fmla="*/ 383994 w 1206769"/>
              <a:gd name="connsiteY154" fmla="*/ 183070 h 1684262"/>
              <a:gd name="connsiteX155" fmla="*/ 403711 w 1206769"/>
              <a:gd name="connsiteY155" fmla="*/ 175069 h 1684262"/>
              <a:gd name="connsiteX156" fmla="*/ 411331 w 1206769"/>
              <a:gd name="connsiteY156" fmla="*/ 176117 h 1684262"/>
              <a:gd name="connsiteX157" fmla="*/ 569351 w 1206769"/>
              <a:gd name="connsiteY157" fmla="*/ 242792 h 1684262"/>
              <a:gd name="connsiteX158" fmla="*/ 569922 w 1206769"/>
              <a:gd name="connsiteY158" fmla="*/ 242792 h 1684262"/>
              <a:gd name="connsiteX159" fmla="*/ 558873 w 1206769"/>
              <a:gd name="connsiteY159" fmla="*/ 299942 h 1684262"/>
              <a:gd name="connsiteX160" fmla="*/ 351609 w 1206769"/>
              <a:gd name="connsiteY160" fmla="*/ 219075 h 1684262"/>
              <a:gd name="connsiteX161" fmla="*/ 351323 w 1206769"/>
              <a:gd name="connsiteY161" fmla="*/ 219361 h 1684262"/>
              <a:gd name="connsiteX162" fmla="*/ 470767 w 1206769"/>
              <a:gd name="connsiteY162" fmla="*/ 361188 h 1684262"/>
              <a:gd name="connsiteX163" fmla="*/ 566874 w 1206769"/>
              <a:gd name="connsiteY163" fmla="*/ 503396 h 1684262"/>
              <a:gd name="connsiteX164" fmla="*/ 470767 w 1206769"/>
              <a:gd name="connsiteY164" fmla="*/ 361188 h 1684262"/>
              <a:gd name="connsiteX165" fmla="*/ 632216 w 1206769"/>
              <a:gd name="connsiteY165" fmla="*/ 453485 h 1684262"/>
              <a:gd name="connsiteX166" fmla="*/ 699367 w 1206769"/>
              <a:gd name="connsiteY166" fmla="*/ 515112 h 1684262"/>
              <a:gd name="connsiteX167" fmla="*/ 759089 w 1206769"/>
              <a:gd name="connsiteY167" fmla="*/ 438055 h 1684262"/>
              <a:gd name="connsiteX168" fmla="*/ 678317 w 1206769"/>
              <a:gd name="connsiteY168" fmla="*/ 611029 h 1684262"/>
              <a:gd name="connsiteX169" fmla="*/ 640217 w 1206769"/>
              <a:gd name="connsiteY169" fmla="*/ 587978 h 1684262"/>
              <a:gd name="connsiteX170" fmla="*/ 632216 w 1206769"/>
              <a:gd name="connsiteY170" fmla="*/ 453581 h 1684262"/>
              <a:gd name="connsiteX171" fmla="*/ 632216 w 1206769"/>
              <a:gd name="connsiteY171" fmla="*/ 453485 h 1684262"/>
              <a:gd name="connsiteX172" fmla="*/ 686032 w 1206769"/>
              <a:gd name="connsiteY172" fmla="*/ 837819 h 1684262"/>
              <a:gd name="connsiteX173" fmla="*/ 628310 w 1206769"/>
              <a:gd name="connsiteY173" fmla="*/ 930116 h 1684262"/>
              <a:gd name="connsiteX174" fmla="*/ 686032 w 1206769"/>
              <a:gd name="connsiteY174" fmla="*/ 837914 h 1684262"/>
              <a:gd name="connsiteX175" fmla="*/ 686032 w 1206769"/>
              <a:gd name="connsiteY175" fmla="*/ 837819 h 1684262"/>
              <a:gd name="connsiteX176" fmla="*/ 743658 w 1206769"/>
              <a:gd name="connsiteY176" fmla="*/ 1291400 h 1684262"/>
              <a:gd name="connsiteX177" fmla="*/ 547634 w 1206769"/>
              <a:gd name="connsiteY177" fmla="*/ 1206818 h 1684262"/>
              <a:gd name="connsiteX178" fmla="*/ 573446 w 1206769"/>
              <a:gd name="connsiteY178" fmla="*/ 1222439 h 1684262"/>
              <a:gd name="connsiteX179" fmla="*/ 603450 w 1206769"/>
              <a:gd name="connsiteY179" fmla="*/ 1227487 h 1684262"/>
              <a:gd name="connsiteX180" fmla="*/ 743658 w 1206769"/>
              <a:gd name="connsiteY180" fmla="*/ 1291495 h 1684262"/>
              <a:gd name="connsiteX181" fmla="*/ 743658 w 1206769"/>
              <a:gd name="connsiteY181" fmla="*/ 1291400 h 1684262"/>
              <a:gd name="connsiteX182" fmla="*/ 578399 w 1206769"/>
              <a:gd name="connsiteY182" fmla="*/ 945452 h 1684262"/>
              <a:gd name="connsiteX183" fmla="*/ 689842 w 1206769"/>
              <a:gd name="connsiteY183" fmla="*/ 1122236 h 1684262"/>
              <a:gd name="connsiteX184" fmla="*/ 578399 w 1206769"/>
              <a:gd name="connsiteY184" fmla="*/ 945547 h 1684262"/>
              <a:gd name="connsiteX185" fmla="*/ 578399 w 1206769"/>
              <a:gd name="connsiteY185" fmla="*/ 945452 h 1684262"/>
              <a:gd name="connsiteX186" fmla="*/ 351609 w 1206769"/>
              <a:gd name="connsiteY186" fmla="*/ 1045464 h 1684262"/>
              <a:gd name="connsiteX187" fmla="*/ 382375 w 1206769"/>
              <a:gd name="connsiteY187" fmla="*/ 887825 h 1684262"/>
              <a:gd name="connsiteX188" fmla="*/ 351609 w 1206769"/>
              <a:gd name="connsiteY188" fmla="*/ 1045559 h 1684262"/>
              <a:gd name="connsiteX189" fmla="*/ 351609 w 1206769"/>
              <a:gd name="connsiteY189" fmla="*/ 1045464 h 1684262"/>
              <a:gd name="connsiteX190" fmla="*/ 420761 w 1206769"/>
              <a:gd name="connsiteY190" fmla="*/ 1018413 h 1684262"/>
              <a:gd name="connsiteX191" fmla="*/ 605260 w 1206769"/>
              <a:gd name="connsiteY191" fmla="*/ 1180338 h 1684262"/>
              <a:gd name="connsiteX192" fmla="*/ 420761 w 1206769"/>
              <a:gd name="connsiteY192" fmla="*/ 1018413 h 1684262"/>
              <a:gd name="connsiteX193" fmla="*/ 366944 w 1206769"/>
              <a:gd name="connsiteY193" fmla="*/ 1414272 h 1684262"/>
              <a:gd name="connsiteX194" fmla="*/ 597640 w 1206769"/>
              <a:gd name="connsiteY194" fmla="*/ 1460468 h 1684262"/>
              <a:gd name="connsiteX195" fmla="*/ 366944 w 1206769"/>
              <a:gd name="connsiteY195" fmla="*/ 1414463 h 1684262"/>
              <a:gd name="connsiteX196" fmla="*/ 366944 w 1206769"/>
              <a:gd name="connsiteY196" fmla="*/ 1414272 h 1684262"/>
              <a:gd name="connsiteX197" fmla="*/ 536108 w 1206769"/>
              <a:gd name="connsiteY197" fmla="*/ 1644968 h 1684262"/>
              <a:gd name="connsiteX198" fmla="*/ 498008 w 1206769"/>
              <a:gd name="connsiteY198" fmla="*/ 1625918 h 1684262"/>
              <a:gd name="connsiteX199" fmla="*/ 471148 w 1206769"/>
              <a:gd name="connsiteY199" fmla="*/ 1618202 h 1684262"/>
              <a:gd name="connsiteX200" fmla="*/ 471148 w 1206769"/>
              <a:gd name="connsiteY200" fmla="*/ 1664399 h 1684262"/>
              <a:gd name="connsiteX201" fmla="*/ 401901 w 1206769"/>
              <a:gd name="connsiteY201" fmla="*/ 1579817 h 1684262"/>
              <a:gd name="connsiteX202" fmla="*/ 536108 w 1206769"/>
              <a:gd name="connsiteY202" fmla="*/ 1645158 h 1684262"/>
              <a:gd name="connsiteX203" fmla="*/ 536108 w 1206769"/>
              <a:gd name="connsiteY203" fmla="*/ 1644968 h 1684262"/>
              <a:gd name="connsiteX204" fmla="*/ 616785 w 1206769"/>
              <a:gd name="connsiteY204" fmla="*/ 1564196 h 1684262"/>
              <a:gd name="connsiteX205" fmla="*/ 555349 w 1206769"/>
              <a:gd name="connsiteY205" fmla="*/ 1541145 h 1684262"/>
              <a:gd name="connsiteX206" fmla="*/ 638597 w 1206769"/>
              <a:gd name="connsiteY206" fmla="*/ 1493520 h 1684262"/>
              <a:gd name="connsiteX207" fmla="*/ 739848 w 1206769"/>
              <a:gd name="connsiteY207" fmla="*/ 1525715 h 1684262"/>
              <a:gd name="connsiteX208" fmla="*/ 616785 w 1206769"/>
              <a:gd name="connsiteY208" fmla="*/ 1564386 h 1684262"/>
              <a:gd name="connsiteX209" fmla="*/ 616785 w 1206769"/>
              <a:gd name="connsiteY209" fmla="*/ 1564196 h 1684262"/>
              <a:gd name="connsiteX210" fmla="*/ 752231 w 1206769"/>
              <a:gd name="connsiteY210" fmla="*/ 1664779 h 1684262"/>
              <a:gd name="connsiteX211" fmla="*/ 739658 w 1206769"/>
              <a:gd name="connsiteY211" fmla="*/ 1664779 h 1684262"/>
              <a:gd name="connsiteX212" fmla="*/ 731180 w 1206769"/>
              <a:gd name="connsiteY212" fmla="*/ 1664779 h 1684262"/>
              <a:gd name="connsiteX213" fmla="*/ 727561 w 1206769"/>
              <a:gd name="connsiteY213" fmla="*/ 1664779 h 1684262"/>
              <a:gd name="connsiteX214" fmla="*/ 713750 w 1206769"/>
              <a:gd name="connsiteY214" fmla="*/ 1666780 h 1684262"/>
              <a:gd name="connsiteX215" fmla="*/ 704225 w 1206769"/>
              <a:gd name="connsiteY215" fmla="*/ 1665256 h 1684262"/>
              <a:gd name="connsiteX216" fmla="*/ 705558 w 1206769"/>
              <a:gd name="connsiteY216" fmla="*/ 1667733 h 1684262"/>
              <a:gd name="connsiteX217" fmla="*/ 790045 w 1206769"/>
              <a:gd name="connsiteY217" fmla="*/ 1610106 h 1684262"/>
              <a:gd name="connsiteX218" fmla="*/ 752231 w 1206769"/>
              <a:gd name="connsiteY218" fmla="*/ 1664970 h 1684262"/>
              <a:gd name="connsiteX219" fmla="*/ 752231 w 1206769"/>
              <a:gd name="connsiteY219" fmla="*/ 1664779 h 1684262"/>
              <a:gd name="connsiteX220" fmla="*/ 857863 w 1206769"/>
              <a:gd name="connsiteY220" fmla="*/ 1591056 h 1684262"/>
              <a:gd name="connsiteX221" fmla="*/ 838813 w 1206769"/>
              <a:gd name="connsiteY221" fmla="*/ 1568958 h 1684262"/>
              <a:gd name="connsiteX222" fmla="*/ 836146 w 1206769"/>
              <a:gd name="connsiteY222" fmla="*/ 1564291 h 1684262"/>
              <a:gd name="connsiteX223" fmla="*/ 955179 w 1206769"/>
              <a:gd name="connsiteY223" fmla="*/ 1500720 h 1684262"/>
              <a:gd name="connsiteX224" fmla="*/ 1066493 w 1206769"/>
              <a:gd name="connsiteY224" fmla="*/ 1492065 h 1684262"/>
              <a:gd name="connsiteX225" fmla="*/ 857863 w 1206769"/>
              <a:gd name="connsiteY225" fmla="*/ 1591247 h 1684262"/>
              <a:gd name="connsiteX226" fmla="*/ 857863 w 1206769"/>
              <a:gd name="connsiteY226" fmla="*/ 1591056 h 1684262"/>
              <a:gd name="connsiteX227" fmla="*/ 1054979 w 1206769"/>
              <a:gd name="connsiteY227" fmla="*/ 1445037 h 1684262"/>
              <a:gd name="connsiteX228" fmla="*/ 916632 w 1206769"/>
              <a:gd name="connsiteY228" fmla="*/ 1468184 h 1684262"/>
              <a:gd name="connsiteX229" fmla="*/ 1028170 w 1206769"/>
              <a:gd name="connsiteY229" fmla="*/ 1445228 h 1684262"/>
              <a:gd name="connsiteX230" fmla="*/ 1054979 w 1206769"/>
              <a:gd name="connsiteY230" fmla="*/ 1445037 h 1684262"/>
              <a:gd name="connsiteX231" fmla="*/ 862816 w 1206769"/>
              <a:gd name="connsiteY231" fmla="*/ 1410462 h 1684262"/>
              <a:gd name="connsiteX232" fmla="*/ 647551 w 1206769"/>
              <a:gd name="connsiteY232" fmla="*/ 1448562 h 1684262"/>
              <a:gd name="connsiteX233" fmla="*/ 862816 w 1206769"/>
              <a:gd name="connsiteY233" fmla="*/ 1410653 h 1684262"/>
              <a:gd name="connsiteX234" fmla="*/ 862816 w 1206769"/>
              <a:gd name="connsiteY234" fmla="*/ 1410462 h 1684262"/>
              <a:gd name="connsiteX235" fmla="*/ 689842 w 1206769"/>
              <a:gd name="connsiteY235" fmla="*/ 1391412 h 1684262"/>
              <a:gd name="connsiteX236" fmla="*/ 924347 w 1206769"/>
              <a:gd name="connsiteY236" fmla="*/ 1306830 h 1684262"/>
              <a:gd name="connsiteX237" fmla="*/ 689842 w 1206769"/>
              <a:gd name="connsiteY237" fmla="*/ 1391412 h 1684262"/>
              <a:gd name="connsiteX238" fmla="*/ 1162663 w 1206769"/>
              <a:gd name="connsiteY238" fmla="*/ 1057085 h 1684262"/>
              <a:gd name="connsiteX239" fmla="*/ 1148756 w 1206769"/>
              <a:gd name="connsiteY239" fmla="*/ 1134428 h 1684262"/>
              <a:gd name="connsiteX240" fmla="*/ 1066841 w 1206769"/>
              <a:gd name="connsiteY240" fmla="*/ 1139762 h 1684262"/>
              <a:gd name="connsiteX241" fmla="*/ 1035790 w 1206769"/>
              <a:gd name="connsiteY241" fmla="*/ 1087755 h 1684262"/>
              <a:gd name="connsiteX242" fmla="*/ 1162663 w 1206769"/>
              <a:gd name="connsiteY242" fmla="*/ 1057085 h 1684262"/>
              <a:gd name="connsiteX243" fmla="*/ 987913 w 1206769"/>
              <a:gd name="connsiteY243" fmla="*/ 1181170 h 1684262"/>
              <a:gd name="connsiteX244" fmla="*/ 958923 w 1206769"/>
              <a:gd name="connsiteY244" fmla="*/ 1264444 h 1684262"/>
              <a:gd name="connsiteX245" fmla="*/ 905107 w 1206769"/>
              <a:gd name="connsiteY245" fmla="*/ 1118330 h 1684262"/>
              <a:gd name="connsiteX246" fmla="*/ 987913 w 1206769"/>
              <a:gd name="connsiteY246"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55883 w 1206769"/>
              <a:gd name="connsiteY75" fmla="*/ 1502664 h 1684262"/>
              <a:gd name="connsiteX76" fmla="*/ 255883 w 1206769"/>
              <a:gd name="connsiteY76" fmla="*/ 1502664 h 1684262"/>
              <a:gd name="connsiteX77" fmla="*/ 239976 w 1206769"/>
              <a:gd name="connsiteY77" fmla="*/ 1484281 h 1684262"/>
              <a:gd name="connsiteX78" fmla="*/ 203495 w 1206769"/>
              <a:gd name="connsiteY78" fmla="*/ 1484281 h 1684262"/>
              <a:gd name="connsiteX79" fmla="*/ 187303 w 1206769"/>
              <a:gd name="connsiteY79" fmla="*/ 1499140 h 1684262"/>
              <a:gd name="connsiteX80" fmla="*/ 490674 w 1206769"/>
              <a:gd name="connsiteY80" fmla="*/ 1673352 h 1684262"/>
              <a:gd name="connsiteX81" fmla="*/ 757374 w 1206769"/>
              <a:gd name="connsiteY81" fmla="*/ 1682401 h 1684262"/>
              <a:gd name="connsiteX82" fmla="*/ 988070 w 1206769"/>
              <a:gd name="connsiteY82" fmla="*/ 1594485 h 1684262"/>
              <a:gd name="connsiteX83" fmla="*/ 1152566 w 1206769"/>
              <a:gd name="connsiteY83" fmla="*/ 1394460 h 1684262"/>
              <a:gd name="connsiteX84" fmla="*/ 918822 w 1206769"/>
              <a:gd name="connsiteY84" fmla="*/ 1363507 h 1684262"/>
              <a:gd name="connsiteX85" fmla="*/ 802904 w 1206769"/>
              <a:gd name="connsiteY85" fmla="*/ 1350454 h 1684262"/>
              <a:gd name="connsiteX86" fmla="*/ 841956 w 1206769"/>
              <a:gd name="connsiteY86" fmla="*/ 1326547 h 1684262"/>
              <a:gd name="connsiteX87" fmla="*/ 1018286 w 1206769"/>
              <a:gd name="connsiteY87" fmla="*/ 1315425 h 1684262"/>
              <a:gd name="connsiteX88" fmla="*/ 980354 w 1206769"/>
              <a:gd name="connsiteY88" fmla="*/ 1268921 h 1684262"/>
              <a:gd name="connsiteX89" fmla="*/ 1091488 w 1206769"/>
              <a:gd name="connsiteY89" fmla="*/ 1221043 h 1684262"/>
              <a:gd name="connsiteX90" fmla="*/ 911203 w 1206769"/>
              <a:gd name="connsiteY90" fmla="*/ 1022890 h 1684262"/>
              <a:gd name="connsiteX91" fmla="*/ 1193429 w 1206769"/>
              <a:gd name="connsiteY91" fmla="*/ 899446 h 1684262"/>
              <a:gd name="connsiteX92" fmla="*/ 759089 w 1206769"/>
              <a:gd name="connsiteY92" fmla="*/ 61246 h 1684262"/>
              <a:gd name="connsiteX93" fmla="*/ 720989 w 1206769"/>
              <a:gd name="connsiteY93" fmla="*/ 145828 h 1684262"/>
              <a:gd name="connsiteX94" fmla="*/ 759089 w 1206769"/>
              <a:gd name="connsiteY94" fmla="*/ 61436 h 1684262"/>
              <a:gd name="connsiteX95" fmla="*/ 759089 w 1206769"/>
              <a:gd name="connsiteY95" fmla="*/ 61246 h 1684262"/>
              <a:gd name="connsiteX96" fmla="*/ 363611 w 1206769"/>
              <a:gd name="connsiteY96" fmla="*/ 545783 h 1684262"/>
              <a:gd name="connsiteX97" fmla="*/ 348275 w 1206769"/>
              <a:gd name="connsiteY97" fmla="*/ 553498 h 1684262"/>
              <a:gd name="connsiteX98" fmla="*/ 363611 w 1206769"/>
              <a:gd name="connsiteY98" fmla="*/ 545783 h 1684262"/>
              <a:gd name="connsiteX99" fmla="*/ 232451 w 1206769"/>
              <a:gd name="connsiteY99" fmla="*/ 523113 h 1684262"/>
              <a:gd name="connsiteX100" fmla="*/ 254694 w 1206769"/>
              <a:gd name="connsiteY100" fmla="*/ 664096 h 1684262"/>
              <a:gd name="connsiteX101" fmla="*/ 232451 w 1206769"/>
              <a:gd name="connsiteY101" fmla="*/ 523113 h 1684262"/>
              <a:gd name="connsiteX102" fmla="*/ 340084 w 1206769"/>
              <a:gd name="connsiteY102" fmla="*/ 692277 h 1684262"/>
              <a:gd name="connsiteX103" fmla="*/ 470767 w 1206769"/>
              <a:gd name="connsiteY103" fmla="*/ 684562 h 1684262"/>
              <a:gd name="connsiteX104" fmla="*/ 340084 w 1206769"/>
              <a:gd name="connsiteY104" fmla="*/ 691896 h 1684262"/>
              <a:gd name="connsiteX105" fmla="*/ 340084 w 1206769"/>
              <a:gd name="connsiteY105" fmla="*/ 692277 h 1684262"/>
              <a:gd name="connsiteX106" fmla="*/ 382375 w 1206769"/>
              <a:gd name="connsiteY106" fmla="*/ 615410 h 1684262"/>
              <a:gd name="connsiteX107" fmla="*/ 516868 w 1206769"/>
              <a:gd name="connsiteY107" fmla="*/ 688372 h 1684262"/>
              <a:gd name="connsiteX108" fmla="*/ 382661 w 1206769"/>
              <a:gd name="connsiteY108" fmla="*/ 615029 h 1684262"/>
              <a:gd name="connsiteX109" fmla="*/ 382375 w 1206769"/>
              <a:gd name="connsiteY109" fmla="*/ 615410 h 1684262"/>
              <a:gd name="connsiteX110" fmla="*/ 201400 w 1206769"/>
              <a:gd name="connsiteY110" fmla="*/ 907542 h 1684262"/>
              <a:gd name="connsiteX111" fmla="*/ 163300 w 1206769"/>
              <a:gd name="connsiteY111" fmla="*/ 838295 h 1684262"/>
              <a:gd name="connsiteX112" fmla="*/ 201686 w 1206769"/>
              <a:gd name="connsiteY112" fmla="*/ 907161 h 1684262"/>
              <a:gd name="connsiteX113" fmla="*/ 201400 w 1206769"/>
              <a:gd name="connsiteY113" fmla="*/ 907542 h 1684262"/>
              <a:gd name="connsiteX114" fmla="*/ 97811 w 1206769"/>
              <a:gd name="connsiteY114" fmla="*/ 1285557 h 1684262"/>
              <a:gd name="connsiteX115" fmla="*/ 123279 w 1206769"/>
              <a:gd name="connsiteY115" fmla="*/ 1264178 h 1684262"/>
              <a:gd name="connsiteX116" fmla="*/ 231975 w 1206769"/>
              <a:gd name="connsiteY116" fmla="*/ 1341501 h 1684262"/>
              <a:gd name="connsiteX117" fmla="*/ 97811 w 1206769"/>
              <a:gd name="connsiteY117" fmla="*/ 1285557 h 1684262"/>
              <a:gd name="connsiteX118" fmla="*/ 232928 w 1206769"/>
              <a:gd name="connsiteY118" fmla="*/ 1376077 h 1684262"/>
              <a:gd name="connsiteX119" fmla="*/ 279029 w 1206769"/>
              <a:gd name="connsiteY119" fmla="*/ 1379887 h 1684262"/>
              <a:gd name="connsiteX120" fmla="*/ 232451 w 1206769"/>
              <a:gd name="connsiteY120" fmla="*/ 1376077 h 1684262"/>
              <a:gd name="connsiteX121" fmla="*/ 232928 w 1206769"/>
              <a:gd name="connsiteY121" fmla="*/ 1376077 h 1684262"/>
              <a:gd name="connsiteX122" fmla="*/ 856244 w 1206769"/>
              <a:gd name="connsiteY122" fmla="*/ 715613 h 1684262"/>
              <a:gd name="connsiteX123" fmla="*/ 817635 w 1206769"/>
              <a:gd name="connsiteY123" fmla="*/ 708913 h 1684262"/>
              <a:gd name="connsiteX124" fmla="*/ 721084 w 1206769"/>
              <a:gd name="connsiteY124" fmla="*/ 657225 h 1684262"/>
              <a:gd name="connsiteX125" fmla="*/ 855767 w 1206769"/>
              <a:gd name="connsiteY125" fmla="*/ 715613 h 1684262"/>
              <a:gd name="connsiteX126" fmla="*/ 856244 w 1206769"/>
              <a:gd name="connsiteY126" fmla="*/ 715613 h 1684262"/>
              <a:gd name="connsiteX127" fmla="*/ 663458 w 1206769"/>
              <a:gd name="connsiteY127" fmla="*/ 722662 h 1684262"/>
              <a:gd name="connsiteX128" fmla="*/ 644408 w 1206769"/>
              <a:gd name="connsiteY128" fmla="*/ 807149 h 1684262"/>
              <a:gd name="connsiteX129" fmla="*/ 662981 w 1206769"/>
              <a:gd name="connsiteY129" fmla="*/ 723138 h 1684262"/>
              <a:gd name="connsiteX130" fmla="*/ 663458 w 1206769"/>
              <a:gd name="connsiteY130" fmla="*/ 722662 h 1684262"/>
              <a:gd name="connsiteX131" fmla="*/ 628882 w 1206769"/>
              <a:gd name="connsiteY131" fmla="*/ 753332 h 1684262"/>
              <a:gd name="connsiteX132" fmla="*/ 655742 w 1206769"/>
              <a:gd name="connsiteY132" fmla="*/ 726472 h 1684262"/>
              <a:gd name="connsiteX133" fmla="*/ 628406 w 1206769"/>
              <a:gd name="connsiteY133" fmla="*/ 753332 h 1684262"/>
              <a:gd name="connsiteX134" fmla="*/ 628882 w 1206769"/>
              <a:gd name="connsiteY134" fmla="*/ 753332 h 1684262"/>
              <a:gd name="connsiteX135" fmla="*/ 771090 w 1206769"/>
              <a:gd name="connsiteY135" fmla="*/ 757237 h 1684262"/>
              <a:gd name="connsiteX136" fmla="*/ 690318 w 1206769"/>
              <a:gd name="connsiteY136" fmla="*/ 822579 h 1684262"/>
              <a:gd name="connsiteX137" fmla="*/ 770614 w 1206769"/>
              <a:gd name="connsiteY137" fmla="*/ 757237 h 1684262"/>
              <a:gd name="connsiteX138" fmla="*/ 771090 w 1206769"/>
              <a:gd name="connsiteY138" fmla="*/ 757237 h 1684262"/>
              <a:gd name="connsiteX139" fmla="*/ 759565 w 1206769"/>
              <a:gd name="connsiteY139" fmla="*/ 538162 h 1684262"/>
              <a:gd name="connsiteX140" fmla="*/ 851767 w 1206769"/>
              <a:gd name="connsiteY140" fmla="*/ 480536 h 1684262"/>
              <a:gd name="connsiteX141" fmla="*/ 759089 w 1206769"/>
              <a:gd name="connsiteY141" fmla="*/ 538067 h 1684262"/>
              <a:gd name="connsiteX142" fmla="*/ 759565 w 1206769"/>
              <a:gd name="connsiteY142" fmla="*/ 538162 h 1684262"/>
              <a:gd name="connsiteX143" fmla="*/ 877961 w 1206769"/>
              <a:gd name="connsiteY143" fmla="*/ 342138 h 1684262"/>
              <a:gd name="connsiteX144" fmla="*/ 812619 w 1206769"/>
              <a:gd name="connsiteY144" fmla="*/ 442055 h 1684262"/>
              <a:gd name="connsiteX145" fmla="*/ 877961 w 1206769"/>
              <a:gd name="connsiteY145" fmla="*/ 342138 h 1684262"/>
              <a:gd name="connsiteX146" fmla="*/ 681841 w 1206769"/>
              <a:gd name="connsiteY146" fmla="*/ 323088 h 1684262"/>
              <a:gd name="connsiteX147" fmla="*/ 758803 w 1206769"/>
              <a:gd name="connsiteY147" fmla="*/ 430816 h 1684262"/>
              <a:gd name="connsiteX148" fmla="*/ 643455 w 1206769"/>
              <a:gd name="connsiteY148" fmla="*/ 396145 h 1684262"/>
              <a:gd name="connsiteX149" fmla="*/ 639550 w 1206769"/>
              <a:gd name="connsiteY149" fmla="*/ 438436 h 1684262"/>
              <a:gd name="connsiteX150" fmla="*/ 682127 w 1206769"/>
              <a:gd name="connsiteY150" fmla="*/ 323088 h 1684262"/>
              <a:gd name="connsiteX151" fmla="*/ 681841 w 1206769"/>
              <a:gd name="connsiteY151" fmla="*/ 323088 h 1684262"/>
              <a:gd name="connsiteX152" fmla="*/ 351323 w 1206769"/>
              <a:gd name="connsiteY152" fmla="*/ 219361 h 1684262"/>
              <a:gd name="connsiteX153" fmla="*/ 383994 w 1206769"/>
              <a:gd name="connsiteY153" fmla="*/ 183070 h 1684262"/>
              <a:gd name="connsiteX154" fmla="*/ 403711 w 1206769"/>
              <a:gd name="connsiteY154" fmla="*/ 175069 h 1684262"/>
              <a:gd name="connsiteX155" fmla="*/ 411331 w 1206769"/>
              <a:gd name="connsiteY155" fmla="*/ 176117 h 1684262"/>
              <a:gd name="connsiteX156" fmla="*/ 569351 w 1206769"/>
              <a:gd name="connsiteY156" fmla="*/ 242792 h 1684262"/>
              <a:gd name="connsiteX157" fmla="*/ 569922 w 1206769"/>
              <a:gd name="connsiteY157" fmla="*/ 242792 h 1684262"/>
              <a:gd name="connsiteX158" fmla="*/ 558873 w 1206769"/>
              <a:gd name="connsiteY158" fmla="*/ 299942 h 1684262"/>
              <a:gd name="connsiteX159" fmla="*/ 351609 w 1206769"/>
              <a:gd name="connsiteY159" fmla="*/ 219075 h 1684262"/>
              <a:gd name="connsiteX160" fmla="*/ 351323 w 1206769"/>
              <a:gd name="connsiteY160" fmla="*/ 219361 h 1684262"/>
              <a:gd name="connsiteX161" fmla="*/ 470767 w 1206769"/>
              <a:gd name="connsiteY161" fmla="*/ 361188 h 1684262"/>
              <a:gd name="connsiteX162" fmla="*/ 566874 w 1206769"/>
              <a:gd name="connsiteY162" fmla="*/ 503396 h 1684262"/>
              <a:gd name="connsiteX163" fmla="*/ 470767 w 1206769"/>
              <a:gd name="connsiteY163" fmla="*/ 361188 h 1684262"/>
              <a:gd name="connsiteX164" fmla="*/ 632216 w 1206769"/>
              <a:gd name="connsiteY164" fmla="*/ 453485 h 1684262"/>
              <a:gd name="connsiteX165" fmla="*/ 699367 w 1206769"/>
              <a:gd name="connsiteY165" fmla="*/ 515112 h 1684262"/>
              <a:gd name="connsiteX166" fmla="*/ 759089 w 1206769"/>
              <a:gd name="connsiteY166" fmla="*/ 438055 h 1684262"/>
              <a:gd name="connsiteX167" fmla="*/ 678317 w 1206769"/>
              <a:gd name="connsiteY167" fmla="*/ 611029 h 1684262"/>
              <a:gd name="connsiteX168" fmla="*/ 640217 w 1206769"/>
              <a:gd name="connsiteY168" fmla="*/ 587978 h 1684262"/>
              <a:gd name="connsiteX169" fmla="*/ 632216 w 1206769"/>
              <a:gd name="connsiteY169" fmla="*/ 453581 h 1684262"/>
              <a:gd name="connsiteX170" fmla="*/ 632216 w 1206769"/>
              <a:gd name="connsiteY170" fmla="*/ 453485 h 1684262"/>
              <a:gd name="connsiteX171" fmla="*/ 686032 w 1206769"/>
              <a:gd name="connsiteY171" fmla="*/ 837819 h 1684262"/>
              <a:gd name="connsiteX172" fmla="*/ 628310 w 1206769"/>
              <a:gd name="connsiteY172" fmla="*/ 930116 h 1684262"/>
              <a:gd name="connsiteX173" fmla="*/ 686032 w 1206769"/>
              <a:gd name="connsiteY173" fmla="*/ 837914 h 1684262"/>
              <a:gd name="connsiteX174" fmla="*/ 686032 w 1206769"/>
              <a:gd name="connsiteY174" fmla="*/ 837819 h 1684262"/>
              <a:gd name="connsiteX175" fmla="*/ 743658 w 1206769"/>
              <a:gd name="connsiteY175" fmla="*/ 1291400 h 1684262"/>
              <a:gd name="connsiteX176" fmla="*/ 547634 w 1206769"/>
              <a:gd name="connsiteY176" fmla="*/ 1206818 h 1684262"/>
              <a:gd name="connsiteX177" fmla="*/ 573446 w 1206769"/>
              <a:gd name="connsiteY177" fmla="*/ 1222439 h 1684262"/>
              <a:gd name="connsiteX178" fmla="*/ 603450 w 1206769"/>
              <a:gd name="connsiteY178" fmla="*/ 1227487 h 1684262"/>
              <a:gd name="connsiteX179" fmla="*/ 743658 w 1206769"/>
              <a:gd name="connsiteY179" fmla="*/ 1291495 h 1684262"/>
              <a:gd name="connsiteX180" fmla="*/ 743658 w 1206769"/>
              <a:gd name="connsiteY180" fmla="*/ 1291400 h 1684262"/>
              <a:gd name="connsiteX181" fmla="*/ 578399 w 1206769"/>
              <a:gd name="connsiteY181" fmla="*/ 945452 h 1684262"/>
              <a:gd name="connsiteX182" fmla="*/ 689842 w 1206769"/>
              <a:gd name="connsiteY182" fmla="*/ 1122236 h 1684262"/>
              <a:gd name="connsiteX183" fmla="*/ 578399 w 1206769"/>
              <a:gd name="connsiteY183" fmla="*/ 945547 h 1684262"/>
              <a:gd name="connsiteX184" fmla="*/ 578399 w 1206769"/>
              <a:gd name="connsiteY184" fmla="*/ 945452 h 1684262"/>
              <a:gd name="connsiteX185" fmla="*/ 351609 w 1206769"/>
              <a:gd name="connsiteY185" fmla="*/ 1045464 h 1684262"/>
              <a:gd name="connsiteX186" fmla="*/ 382375 w 1206769"/>
              <a:gd name="connsiteY186" fmla="*/ 887825 h 1684262"/>
              <a:gd name="connsiteX187" fmla="*/ 351609 w 1206769"/>
              <a:gd name="connsiteY187" fmla="*/ 1045559 h 1684262"/>
              <a:gd name="connsiteX188" fmla="*/ 351609 w 1206769"/>
              <a:gd name="connsiteY188" fmla="*/ 1045464 h 1684262"/>
              <a:gd name="connsiteX189" fmla="*/ 420761 w 1206769"/>
              <a:gd name="connsiteY189" fmla="*/ 1018413 h 1684262"/>
              <a:gd name="connsiteX190" fmla="*/ 605260 w 1206769"/>
              <a:gd name="connsiteY190" fmla="*/ 1180338 h 1684262"/>
              <a:gd name="connsiteX191" fmla="*/ 420761 w 1206769"/>
              <a:gd name="connsiteY191" fmla="*/ 1018413 h 1684262"/>
              <a:gd name="connsiteX192" fmla="*/ 366944 w 1206769"/>
              <a:gd name="connsiteY192" fmla="*/ 1414272 h 1684262"/>
              <a:gd name="connsiteX193" fmla="*/ 597640 w 1206769"/>
              <a:gd name="connsiteY193" fmla="*/ 1460468 h 1684262"/>
              <a:gd name="connsiteX194" fmla="*/ 366944 w 1206769"/>
              <a:gd name="connsiteY194" fmla="*/ 1414463 h 1684262"/>
              <a:gd name="connsiteX195" fmla="*/ 366944 w 1206769"/>
              <a:gd name="connsiteY195" fmla="*/ 1414272 h 1684262"/>
              <a:gd name="connsiteX196" fmla="*/ 536108 w 1206769"/>
              <a:gd name="connsiteY196" fmla="*/ 1644968 h 1684262"/>
              <a:gd name="connsiteX197" fmla="*/ 498008 w 1206769"/>
              <a:gd name="connsiteY197" fmla="*/ 1625918 h 1684262"/>
              <a:gd name="connsiteX198" fmla="*/ 471148 w 1206769"/>
              <a:gd name="connsiteY198" fmla="*/ 1618202 h 1684262"/>
              <a:gd name="connsiteX199" fmla="*/ 471148 w 1206769"/>
              <a:gd name="connsiteY199" fmla="*/ 1664399 h 1684262"/>
              <a:gd name="connsiteX200" fmla="*/ 401901 w 1206769"/>
              <a:gd name="connsiteY200" fmla="*/ 1579817 h 1684262"/>
              <a:gd name="connsiteX201" fmla="*/ 536108 w 1206769"/>
              <a:gd name="connsiteY201" fmla="*/ 1645158 h 1684262"/>
              <a:gd name="connsiteX202" fmla="*/ 536108 w 1206769"/>
              <a:gd name="connsiteY202" fmla="*/ 1644968 h 1684262"/>
              <a:gd name="connsiteX203" fmla="*/ 616785 w 1206769"/>
              <a:gd name="connsiteY203" fmla="*/ 1564196 h 1684262"/>
              <a:gd name="connsiteX204" fmla="*/ 555349 w 1206769"/>
              <a:gd name="connsiteY204" fmla="*/ 1541145 h 1684262"/>
              <a:gd name="connsiteX205" fmla="*/ 638597 w 1206769"/>
              <a:gd name="connsiteY205" fmla="*/ 1493520 h 1684262"/>
              <a:gd name="connsiteX206" fmla="*/ 739848 w 1206769"/>
              <a:gd name="connsiteY206" fmla="*/ 1525715 h 1684262"/>
              <a:gd name="connsiteX207" fmla="*/ 616785 w 1206769"/>
              <a:gd name="connsiteY207" fmla="*/ 1564386 h 1684262"/>
              <a:gd name="connsiteX208" fmla="*/ 616785 w 1206769"/>
              <a:gd name="connsiteY208" fmla="*/ 1564196 h 1684262"/>
              <a:gd name="connsiteX209" fmla="*/ 752231 w 1206769"/>
              <a:gd name="connsiteY209" fmla="*/ 1664779 h 1684262"/>
              <a:gd name="connsiteX210" fmla="*/ 739658 w 1206769"/>
              <a:gd name="connsiteY210" fmla="*/ 1664779 h 1684262"/>
              <a:gd name="connsiteX211" fmla="*/ 731180 w 1206769"/>
              <a:gd name="connsiteY211" fmla="*/ 1664779 h 1684262"/>
              <a:gd name="connsiteX212" fmla="*/ 727561 w 1206769"/>
              <a:gd name="connsiteY212" fmla="*/ 1664779 h 1684262"/>
              <a:gd name="connsiteX213" fmla="*/ 713750 w 1206769"/>
              <a:gd name="connsiteY213" fmla="*/ 1666780 h 1684262"/>
              <a:gd name="connsiteX214" fmla="*/ 704225 w 1206769"/>
              <a:gd name="connsiteY214" fmla="*/ 1665256 h 1684262"/>
              <a:gd name="connsiteX215" fmla="*/ 705558 w 1206769"/>
              <a:gd name="connsiteY215" fmla="*/ 1667733 h 1684262"/>
              <a:gd name="connsiteX216" fmla="*/ 790045 w 1206769"/>
              <a:gd name="connsiteY216" fmla="*/ 1610106 h 1684262"/>
              <a:gd name="connsiteX217" fmla="*/ 752231 w 1206769"/>
              <a:gd name="connsiteY217" fmla="*/ 1664970 h 1684262"/>
              <a:gd name="connsiteX218" fmla="*/ 752231 w 1206769"/>
              <a:gd name="connsiteY218" fmla="*/ 1664779 h 1684262"/>
              <a:gd name="connsiteX219" fmla="*/ 857863 w 1206769"/>
              <a:gd name="connsiteY219" fmla="*/ 1591056 h 1684262"/>
              <a:gd name="connsiteX220" fmla="*/ 838813 w 1206769"/>
              <a:gd name="connsiteY220" fmla="*/ 1568958 h 1684262"/>
              <a:gd name="connsiteX221" fmla="*/ 836146 w 1206769"/>
              <a:gd name="connsiteY221" fmla="*/ 1564291 h 1684262"/>
              <a:gd name="connsiteX222" fmla="*/ 955179 w 1206769"/>
              <a:gd name="connsiteY222" fmla="*/ 1500720 h 1684262"/>
              <a:gd name="connsiteX223" fmla="*/ 1066493 w 1206769"/>
              <a:gd name="connsiteY223" fmla="*/ 1492065 h 1684262"/>
              <a:gd name="connsiteX224" fmla="*/ 857863 w 1206769"/>
              <a:gd name="connsiteY224" fmla="*/ 1591247 h 1684262"/>
              <a:gd name="connsiteX225" fmla="*/ 857863 w 1206769"/>
              <a:gd name="connsiteY225" fmla="*/ 1591056 h 1684262"/>
              <a:gd name="connsiteX226" fmla="*/ 1054979 w 1206769"/>
              <a:gd name="connsiteY226" fmla="*/ 1445037 h 1684262"/>
              <a:gd name="connsiteX227" fmla="*/ 916632 w 1206769"/>
              <a:gd name="connsiteY227" fmla="*/ 1468184 h 1684262"/>
              <a:gd name="connsiteX228" fmla="*/ 1028170 w 1206769"/>
              <a:gd name="connsiteY228" fmla="*/ 1445228 h 1684262"/>
              <a:gd name="connsiteX229" fmla="*/ 1054979 w 1206769"/>
              <a:gd name="connsiteY229" fmla="*/ 1445037 h 1684262"/>
              <a:gd name="connsiteX230" fmla="*/ 862816 w 1206769"/>
              <a:gd name="connsiteY230" fmla="*/ 1410462 h 1684262"/>
              <a:gd name="connsiteX231" fmla="*/ 647551 w 1206769"/>
              <a:gd name="connsiteY231" fmla="*/ 1448562 h 1684262"/>
              <a:gd name="connsiteX232" fmla="*/ 862816 w 1206769"/>
              <a:gd name="connsiteY232" fmla="*/ 1410653 h 1684262"/>
              <a:gd name="connsiteX233" fmla="*/ 862816 w 1206769"/>
              <a:gd name="connsiteY233" fmla="*/ 1410462 h 1684262"/>
              <a:gd name="connsiteX234" fmla="*/ 689842 w 1206769"/>
              <a:gd name="connsiteY234" fmla="*/ 1391412 h 1684262"/>
              <a:gd name="connsiteX235" fmla="*/ 924347 w 1206769"/>
              <a:gd name="connsiteY235" fmla="*/ 1306830 h 1684262"/>
              <a:gd name="connsiteX236" fmla="*/ 689842 w 1206769"/>
              <a:gd name="connsiteY236" fmla="*/ 1391412 h 1684262"/>
              <a:gd name="connsiteX237" fmla="*/ 1162663 w 1206769"/>
              <a:gd name="connsiteY237" fmla="*/ 1057085 h 1684262"/>
              <a:gd name="connsiteX238" fmla="*/ 1148756 w 1206769"/>
              <a:gd name="connsiteY238" fmla="*/ 1134428 h 1684262"/>
              <a:gd name="connsiteX239" fmla="*/ 1066841 w 1206769"/>
              <a:gd name="connsiteY239" fmla="*/ 1139762 h 1684262"/>
              <a:gd name="connsiteX240" fmla="*/ 1035790 w 1206769"/>
              <a:gd name="connsiteY240" fmla="*/ 1087755 h 1684262"/>
              <a:gd name="connsiteX241" fmla="*/ 1162663 w 1206769"/>
              <a:gd name="connsiteY241" fmla="*/ 1057085 h 1684262"/>
              <a:gd name="connsiteX242" fmla="*/ 987913 w 1206769"/>
              <a:gd name="connsiteY242" fmla="*/ 1181170 h 1684262"/>
              <a:gd name="connsiteX243" fmla="*/ 958923 w 1206769"/>
              <a:gd name="connsiteY243" fmla="*/ 1264444 h 1684262"/>
              <a:gd name="connsiteX244" fmla="*/ 905107 w 1206769"/>
              <a:gd name="connsiteY244" fmla="*/ 1118330 h 1684262"/>
              <a:gd name="connsiteX245" fmla="*/ 987913 w 1206769"/>
              <a:gd name="connsiteY245"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255883 w 1206769"/>
              <a:gd name="connsiteY74" fmla="*/ 1502664 h 1684262"/>
              <a:gd name="connsiteX75" fmla="*/ 255883 w 1206769"/>
              <a:gd name="connsiteY75" fmla="*/ 1502664 h 1684262"/>
              <a:gd name="connsiteX76" fmla="*/ 239976 w 1206769"/>
              <a:gd name="connsiteY76" fmla="*/ 1484281 h 1684262"/>
              <a:gd name="connsiteX77" fmla="*/ 203495 w 1206769"/>
              <a:gd name="connsiteY77" fmla="*/ 1484281 h 1684262"/>
              <a:gd name="connsiteX78" fmla="*/ 187303 w 1206769"/>
              <a:gd name="connsiteY78" fmla="*/ 1499140 h 1684262"/>
              <a:gd name="connsiteX79" fmla="*/ 490674 w 1206769"/>
              <a:gd name="connsiteY79" fmla="*/ 1673352 h 1684262"/>
              <a:gd name="connsiteX80" fmla="*/ 757374 w 1206769"/>
              <a:gd name="connsiteY80" fmla="*/ 1682401 h 1684262"/>
              <a:gd name="connsiteX81" fmla="*/ 988070 w 1206769"/>
              <a:gd name="connsiteY81" fmla="*/ 1594485 h 1684262"/>
              <a:gd name="connsiteX82" fmla="*/ 1152566 w 1206769"/>
              <a:gd name="connsiteY82" fmla="*/ 1394460 h 1684262"/>
              <a:gd name="connsiteX83" fmla="*/ 918822 w 1206769"/>
              <a:gd name="connsiteY83" fmla="*/ 1363507 h 1684262"/>
              <a:gd name="connsiteX84" fmla="*/ 802904 w 1206769"/>
              <a:gd name="connsiteY84" fmla="*/ 1350454 h 1684262"/>
              <a:gd name="connsiteX85" fmla="*/ 841956 w 1206769"/>
              <a:gd name="connsiteY85" fmla="*/ 1326547 h 1684262"/>
              <a:gd name="connsiteX86" fmla="*/ 1018286 w 1206769"/>
              <a:gd name="connsiteY86" fmla="*/ 1315425 h 1684262"/>
              <a:gd name="connsiteX87" fmla="*/ 980354 w 1206769"/>
              <a:gd name="connsiteY87" fmla="*/ 1268921 h 1684262"/>
              <a:gd name="connsiteX88" fmla="*/ 1091488 w 1206769"/>
              <a:gd name="connsiteY88" fmla="*/ 1221043 h 1684262"/>
              <a:gd name="connsiteX89" fmla="*/ 911203 w 1206769"/>
              <a:gd name="connsiteY89" fmla="*/ 1022890 h 1684262"/>
              <a:gd name="connsiteX90" fmla="*/ 1193429 w 1206769"/>
              <a:gd name="connsiteY90" fmla="*/ 899446 h 1684262"/>
              <a:gd name="connsiteX91" fmla="*/ 759089 w 1206769"/>
              <a:gd name="connsiteY91" fmla="*/ 61246 h 1684262"/>
              <a:gd name="connsiteX92" fmla="*/ 720989 w 1206769"/>
              <a:gd name="connsiteY92" fmla="*/ 145828 h 1684262"/>
              <a:gd name="connsiteX93" fmla="*/ 759089 w 1206769"/>
              <a:gd name="connsiteY93" fmla="*/ 61436 h 1684262"/>
              <a:gd name="connsiteX94" fmla="*/ 759089 w 1206769"/>
              <a:gd name="connsiteY94" fmla="*/ 61246 h 1684262"/>
              <a:gd name="connsiteX95" fmla="*/ 363611 w 1206769"/>
              <a:gd name="connsiteY95" fmla="*/ 545783 h 1684262"/>
              <a:gd name="connsiteX96" fmla="*/ 348275 w 1206769"/>
              <a:gd name="connsiteY96" fmla="*/ 553498 h 1684262"/>
              <a:gd name="connsiteX97" fmla="*/ 363611 w 1206769"/>
              <a:gd name="connsiteY97" fmla="*/ 545783 h 1684262"/>
              <a:gd name="connsiteX98" fmla="*/ 232451 w 1206769"/>
              <a:gd name="connsiteY98" fmla="*/ 523113 h 1684262"/>
              <a:gd name="connsiteX99" fmla="*/ 254694 w 1206769"/>
              <a:gd name="connsiteY99" fmla="*/ 664096 h 1684262"/>
              <a:gd name="connsiteX100" fmla="*/ 232451 w 1206769"/>
              <a:gd name="connsiteY100" fmla="*/ 523113 h 1684262"/>
              <a:gd name="connsiteX101" fmla="*/ 340084 w 1206769"/>
              <a:gd name="connsiteY101" fmla="*/ 692277 h 1684262"/>
              <a:gd name="connsiteX102" fmla="*/ 470767 w 1206769"/>
              <a:gd name="connsiteY102" fmla="*/ 684562 h 1684262"/>
              <a:gd name="connsiteX103" fmla="*/ 340084 w 1206769"/>
              <a:gd name="connsiteY103" fmla="*/ 691896 h 1684262"/>
              <a:gd name="connsiteX104" fmla="*/ 340084 w 1206769"/>
              <a:gd name="connsiteY104" fmla="*/ 692277 h 1684262"/>
              <a:gd name="connsiteX105" fmla="*/ 382375 w 1206769"/>
              <a:gd name="connsiteY105" fmla="*/ 615410 h 1684262"/>
              <a:gd name="connsiteX106" fmla="*/ 516868 w 1206769"/>
              <a:gd name="connsiteY106" fmla="*/ 688372 h 1684262"/>
              <a:gd name="connsiteX107" fmla="*/ 382661 w 1206769"/>
              <a:gd name="connsiteY107" fmla="*/ 615029 h 1684262"/>
              <a:gd name="connsiteX108" fmla="*/ 382375 w 1206769"/>
              <a:gd name="connsiteY108" fmla="*/ 615410 h 1684262"/>
              <a:gd name="connsiteX109" fmla="*/ 201400 w 1206769"/>
              <a:gd name="connsiteY109" fmla="*/ 907542 h 1684262"/>
              <a:gd name="connsiteX110" fmla="*/ 163300 w 1206769"/>
              <a:gd name="connsiteY110" fmla="*/ 838295 h 1684262"/>
              <a:gd name="connsiteX111" fmla="*/ 201686 w 1206769"/>
              <a:gd name="connsiteY111" fmla="*/ 907161 h 1684262"/>
              <a:gd name="connsiteX112" fmla="*/ 201400 w 1206769"/>
              <a:gd name="connsiteY112" fmla="*/ 907542 h 1684262"/>
              <a:gd name="connsiteX113" fmla="*/ 97811 w 1206769"/>
              <a:gd name="connsiteY113" fmla="*/ 1285557 h 1684262"/>
              <a:gd name="connsiteX114" fmla="*/ 123279 w 1206769"/>
              <a:gd name="connsiteY114" fmla="*/ 1264178 h 1684262"/>
              <a:gd name="connsiteX115" fmla="*/ 231975 w 1206769"/>
              <a:gd name="connsiteY115" fmla="*/ 1341501 h 1684262"/>
              <a:gd name="connsiteX116" fmla="*/ 97811 w 1206769"/>
              <a:gd name="connsiteY116" fmla="*/ 1285557 h 1684262"/>
              <a:gd name="connsiteX117" fmla="*/ 232928 w 1206769"/>
              <a:gd name="connsiteY117" fmla="*/ 1376077 h 1684262"/>
              <a:gd name="connsiteX118" fmla="*/ 279029 w 1206769"/>
              <a:gd name="connsiteY118" fmla="*/ 1379887 h 1684262"/>
              <a:gd name="connsiteX119" fmla="*/ 232451 w 1206769"/>
              <a:gd name="connsiteY119" fmla="*/ 1376077 h 1684262"/>
              <a:gd name="connsiteX120" fmla="*/ 232928 w 1206769"/>
              <a:gd name="connsiteY120" fmla="*/ 1376077 h 1684262"/>
              <a:gd name="connsiteX121" fmla="*/ 856244 w 1206769"/>
              <a:gd name="connsiteY121" fmla="*/ 715613 h 1684262"/>
              <a:gd name="connsiteX122" fmla="*/ 817635 w 1206769"/>
              <a:gd name="connsiteY122" fmla="*/ 708913 h 1684262"/>
              <a:gd name="connsiteX123" fmla="*/ 721084 w 1206769"/>
              <a:gd name="connsiteY123" fmla="*/ 657225 h 1684262"/>
              <a:gd name="connsiteX124" fmla="*/ 855767 w 1206769"/>
              <a:gd name="connsiteY124" fmla="*/ 715613 h 1684262"/>
              <a:gd name="connsiteX125" fmla="*/ 856244 w 1206769"/>
              <a:gd name="connsiteY125" fmla="*/ 715613 h 1684262"/>
              <a:gd name="connsiteX126" fmla="*/ 663458 w 1206769"/>
              <a:gd name="connsiteY126" fmla="*/ 722662 h 1684262"/>
              <a:gd name="connsiteX127" fmla="*/ 644408 w 1206769"/>
              <a:gd name="connsiteY127" fmla="*/ 807149 h 1684262"/>
              <a:gd name="connsiteX128" fmla="*/ 662981 w 1206769"/>
              <a:gd name="connsiteY128" fmla="*/ 723138 h 1684262"/>
              <a:gd name="connsiteX129" fmla="*/ 663458 w 1206769"/>
              <a:gd name="connsiteY129" fmla="*/ 722662 h 1684262"/>
              <a:gd name="connsiteX130" fmla="*/ 628882 w 1206769"/>
              <a:gd name="connsiteY130" fmla="*/ 753332 h 1684262"/>
              <a:gd name="connsiteX131" fmla="*/ 655742 w 1206769"/>
              <a:gd name="connsiteY131" fmla="*/ 726472 h 1684262"/>
              <a:gd name="connsiteX132" fmla="*/ 628406 w 1206769"/>
              <a:gd name="connsiteY132" fmla="*/ 753332 h 1684262"/>
              <a:gd name="connsiteX133" fmla="*/ 628882 w 1206769"/>
              <a:gd name="connsiteY133" fmla="*/ 753332 h 1684262"/>
              <a:gd name="connsiteX134" fmla="*/ 771090 w 1206769"/>
              <a:gd name="connsiteY134" fmla="*/ 757237 h 1684262"/>
              <a:gd name="connsiteX135" fmla="*/ 690318 w 1206769"/>
              <a:gd name="connsiteY135" fmla="*/ 822579 h 1684262"/>
              <a:gd name="connsiteX136" fmla="*/ 770614 w 1206769"/>
              <a:gd name="connsiteY136" fmla="*/ 757237 h 1684262"/>
              <a:gd name="connsiteX137" fmla="*/ 771090 w 1206769"/>
              <a:gd name="connsiteY137" fmla="*/ 757237 h 1684262"/>
              <a:gd name="connsiteX138" fmla="*/ 759565 w 1206769"/>
              <a:gd name="connsiteY138" fmla="*/ 538162 h 1684262"/>
              <a:gd name="connsiteX139" fmla="*/ 851767 w 1206769"/>
              <a:gd name="connsiteY139" fmla="*/ 480536 h 1684262"/>
              <a:gd name="connsiteX140" fmla="*/ 759089 w 1206769"/>
              <a:gd name="connsiteY140" fmla="*/ 538067 h 1684262"/>
              <a:gd name="connsiteX141" fmla="*/ 759565 w 1206769"/>
              <a:gd name="connsiteY141" fmla="*/ 538162 h 1684262"/>
              <a:gd name="connsiteX142" fmla="*/ 877961 w 1206769"/>
              <a:gd name="connsiteY142" fmla="*/ 342138 h 1684262"/>
              <a:gd name="connsiteX143" fmla="*/ 812619 w 1206769"/>
              <a:gd name="connsiteY143" fmla="*/ 442055 h 1684262"/>
              <a:gd name="connsiteX144" fmla="*/ 877961 w 1206769"/>
              <a:gd name="connsiteY144" fmla="*/ 342138 h 1684262"/>
              <a:gd name="connsiteX145" fmla="*/ 681841 w 1206769"/>
              <a:gd name="connsiteY145" fmla="*/ 323088 h 1684262"/>
              <a:gd name="connsiteX146" fmla="*/ 758803 w 1206769"/>
              <a:gd name="connsiteY146" fmla="*/ 430816 h 1684262"/>
              <a:gd name="connsiteX147" fmla="*/ 643455 w 1206769"/>
              <a:gd name="connsiteY147" fmla="*/ 396145 h 1684262"/>
              <a:gd name="connsiteX148" fmla="*/ 639550 w 1206769"/>
              <a:gd name="connsiteY148" fmla="*/ 438436 h 1684262"/>
              <a:gd name="connsiteX149" fmla="*/ 682127 w 1206769"/>
              <a:gd name="connsiteY149" fmla="*/ 323088 h 1684262"/>
              <a:gd name="connsiteX150" fmla="*/ 681841 w 1206769"/>
              <a:gd name="connsiteY150" fmla="*/ 323088 h 1684262"/>
              <a:gd name="connsiteX151" fmla="*/ 351323 w 1206769"/>
              <a:gd name="connsiteY151" fmla="*/ 219361 h 1684262"/>
              <a:gd name="connsiteX152" fmla="*/ 383994 w 1206769"/>
              <a:gd name="connsiteY152" fmla="*/ 183070 h 1684262"/>
              <a:gd name="connsiteX153" fmla="*/ 403711 w 1206769"/>
              <a:gd name="connsiteY153" fmla="*/ 175069 h 1684262"/>
              <a:gd name="connsiteX154" fmla="*/ 411331 w 1206769"/>
              <a:gd name="connsiteY154" fmla="*/ 176117 h 1684262"/>
              <a:gd name="connsiteX155" fmla="*/ 569351 w 1206769"/>
              <a:gd name="connsiteY155" fmla="*/ 242792 h 1684262"/>
              <a:gd name="connsiteX156" fmla="*/ 569922 w 1206769"/>
              <a:gd name="connsiteY156" fmla="*/ 242792 h 1684262"/>
              <a:gd name="connsiteX157" fmla="*/ 558873 w 1206769"/>
              <a:gd name="connsiteY157" fmla="*/ 299942 h 1684262"/>
              <a:gd name="connsiteX158" fmla="*/ 351609 w 1206769"/>
              <a:gd name="connsiteY158" fmla="*/ 219075 h 1684262"/>
              <a:gd name="connsiteX159" fmla="*/ 351323 w 1206769"/>
              <a:gd name="connsiteY159" fmla="*/ 219361 h 1684262"/>
              <a:gd name="connsiteX160" fmla="*/ 470767 w 1206769"/>
              <a:gd name="connsiteY160" fmla="*/ 361188 h 1684262"/>
              <a:gd name="connsiteX161" fmla="*/ 566874 w 1206769"/>
              <a:gd name="connsiteY161" fmla="*/ 503396 h 1684262"/>
              <a:gd name="connsiteX162" fmla="*/ 470767 w 1206769"/>
              <a:gd name="connsiteY162" fmla="*/ 361188 h 1684262"/>
              <a:gd name="connsiteX163" fmla="*/ 632216 w 1206769"/>
              <a:gd name="connsiteY163" fmla="*/ 453485 h 1684262"/>
              <a:gd name="connsiteX164" fmla="*/ 699367 w 1206769"/>
              <a:gd name="connsiteY164" fmla="*/ 515112 h 1684262"/>
              <a:gd name="connsiteX165" fmla="*/ 759089 w 1206769"/>
              <a:gd name="connsiteY165" fmla="*/ 438055 h 1684262"/>
              <a:gd name="connsiteX166" fmla="*/ 678317 w 1206769"/>
              <a:gd name="connsiteY166" fmla="*/ 611029 h 1684262"/>
              <a:gd name="connsiteX167" fmla="*/ 640217 w 1206769"/>
              <a:gd name="connsiteY167" fmla="*/ 587978 h 1684262"/>
              <a:gd name="connsiteX168" fmla="*/ 632216 w 1206769"/>
              <a:gd name="connsiteY168" fmla="*/ 453581 h 1684262"/>
              <a:gd name="connsiteX169" fmla="*/ 632216 w 1206769"/>
              <a:gd name="connsiteY169" fmla="*/ 453485 h 1684262"/>
              <a:gd name="connsiteX170" fmla="*/ 686032 w 1206769"/>
              <a:gd name="connsiteY170" fmla="*/ 837819 h 1684262"/>
              <a:gd name="connsiteX171" fmla="*/ 628310 w 1206769"/>
              <a:gd name="connsiteY171" fmla="*/ 930116 h 1684262"/>
              <a:gd name="connsiteX172" fmla="*/ 686032 w 1206769"/>
              <a:gd name="connsiteY172" fmla="*/ 837914 h 1684262"/>
              <a:gd name="connsiteX173" fmla="*/ 686032 w 1206769"/>
              <a:gd name="connsiteY173" fmla="*/ 837819 h 1684262"/>
              <a:gd name="connsiteX174" fmla="*/ 743658 w 1206769"/>
              <a:gd name="connsiteY174" fmla="*/ 1291400 h 1684262"/>
              <a:gd name="connsiteX175" fmla="*/ 547634 w 1206769"/>
              <a:gd name="connsiteY175" fmla="*/ 1206818 h 1684262"/>
              <a:gd name="connsiteX176" fmla="*/ 573446 w 1206769"/>
              <a:gd name="connsiteY176" fmla="*/ 1222439 h 1684262"/>
              <a:gd name="connsiteX177" fmla="*/ 603450 w 1206769"/>
              <a:gd name="connsiteY177" fmla="*/ 1227487 h 1684262"/>
              <a:gd name="connsiteX178" fmla="*/ 743658 w 1206769"/>
              <a:gd name="connsiteY178" fmla="*/ 1291495 h 1684262"/>
              <a:gd name="connsiteX179" fmla="*/ 743658 w 1206769"/>
              <a:gd name="connsiteY179" fmla="*/ 1291400 h 1684262"/>
              <a:gd name="connsiteX180" fmla="*/ 578399 w 1206769"/>
              <a:gd name="connsiteY180" fmla="*/ 945452 h 1684262"/>
              <a:gd name="connsiteX181" fmla="*/ 689842 w 1206769"/>
              <a:gd name="connsiteY181" fmla="*/ 1122236 h 1684262"/>
              <a:gd name="connsiteX182" fmla="*/ 578399 w 1206769"/>
              <a:gd name="connsiteY182" fmla="*/ 945547 h 1684262"/>
              <a:gd name="connsiteX183" fmla="*/ 578399 w 1206769"/>
              <a:gd name="connsiteY183" fmla="*/ 945452 h 1684262"/>
              <a:gd name="connsiteX184" fmla="*/ 351609 w 1206769"/>
              <a:gd name="connsiteY184" fmla="*/ 1045464 h 1684262"/>
              <a:gd name="connsiteX185" fmla="*/ 382375 w 1206769"/>
              <a:gd name="connsiteY185" fmla="*/ 887825 h 1684262"/>
              <a:gd name="connsiteX186" fmla="*/ 351609 w 1206769"/>
              <a:gd name="connsiteY186" fmla="*/ 1045559 h 1684262"/>
              <a:gd name="connsiteX187" fmla="*/ 351609 w 1206769"/>
              <a:gd name="connsiteY187" fmla="*/ 1045464 h 1684262"/>
              <a:gd name="connsiteX188" fmla="*/ 420761 w 1206769"/>
              <a:gd name="connsiteY188" fmla="*/ 1018413 h 1684262"/>
              <a:gd name="connsiteX189" fmla="*/ 605260 w 1206769"/>
              <a:gd name="connsiteY189" fmla="*/ 1180338 h 1684262"/>
              <a:gd name="connsiteX190" fmla="*/ 420761 w 1206769"/>
              <a:gd name="connsiteY190" fmla="*/ 1018413 h 1684262"/>
              <a:gd name="connsiteX191" fmla="*/ 366944 w 1206769"/>
              <a:gd name="connsiteY191" fmla="*/ 1414272 h 1684262"/>
              <a:gd name="connsiteX192" fmla="*/ 597640 w 1206769"/>
              <a:gd name="connsiteY192" fmla="*/ 1460468 h 1684262"/>
              <a:gd name="connsiteX193" fmla="*/ 366944 w 1206769"/>
              <a:gd name="connsiteY193" fmla="*/ 1414463 h 1684262"/>
              <a:gd name="connsiteX194" fmla="*/ 366944 w 1206769"/>
              <a:gd name="connsiteY194" fmla="*/ 1414272 h 1684262"/>
              <a:gd name="connsiteX195" fmla="*/ 536108 w 1206769"/>
              <a:gd name="connsiteY195" fmla="*/ 1644968 h 1684262"/>
              <a:gd name="connsiteX196" fmla="*/ 498008 w 1206769"/>
              <a:gd name="connsiteY196" fmla="*/ 1625918 h 1684262"/>
              <a:gd name="connsiteX197" fmla="*/ 471148 w 1206769"/>
              <a:gd name="connsiteY197" fmla="*/ 1618202 h 1684262"/>
              <a:gd name="connsiteX198" fmla="*/ 471148 w 1206769"/>
              <a:gd name="connsiteY198" fmla="*/ 1664399 h 1684262"/>
              <a:gd name="connsiteX199" fmla="*/ 401901 w 1206769"/>
              <a:gd name="connsiteY199" fmla="*/ 1579817 h 1684262"/>
              <a:gd name="connsiteX200" fmla="*/ 536108 w 1206769"/>
              <a:gd name="connsiteY200" fmla="*/ 1645158 h 1684262"/>
              <a:gd name="connsiteX201" fmla="*/ 536108 w 1206769"/>
              <a:gd name="connsiteY201" fmla="*/ 1644968 h 1684262"/>
              <a:gd name="connsiteX202" fmla="*/ 616785 w 1206769"/>
              <a:gd name="connsiteY202" fmla="*/ 1564196 h 1684262"/>
              <a:gd name="connsiteX203" fmla="*/ 555349 w 1206769"/>
              <a:gd name="connsiteY203" fmla="*/ 1541145 h 1684262"/>
              <a:gd name="connsiteX204" fmla="*/ 638597 w 1206769"/>
              <a:gd name="connsiteY204" fmla="*/ 1493520 h 1684262"/>
              <a:gd name="connsiteX205" fmla="*/ 739848 w 1206769"/>
              <a:gd name="connsiteY205" fmla="*/ 1525715 h 1684262"/>
              <a:gd name="connsiteX206" fmla="*/ 616785 w 1206769"/>
              <a:gd name="connsiteY206" fmla="*/ 1564386 h 1684262"/>
              <a:gd name="connsiteX207" fmla="*/ 616785 w 1206769"/>
              <a:gd name="connsiteY207" fmla="*/ 1564196 h 1684262"/>
              <a:gd name="connsiteX208" fmla="*/ 752231 w 1206769"/>
              <a:gd name="connsiteY208" fmla="*/ 1664779 h 1684262"/>
              <a:gd name="connsiteX209" fmla="*/ 739658 w 1206769"/>
              <a:gd name="connsiteY209" fmla="*/ 1664779 h 1684262"/>
              <a:gd name="connsiteX210" fmla="*/ 731180 w 1206769"/>
              <a:gd name="connsiteY210" fmla="*/ 1664779 h 1684262"/>
              <a:gd name="connsiteX211" fmla="*/ 727561 w 1206769"/>
              <a:gd name="connsiteY211" fmla="*/ 1664779 h 1684262"/>
              <a:gd name="connsiteX212" fmla="*/ 713750 w 1206769"/>
              <a:gd name="connsiteY212" fmla="*/ 1666780 h 1684262"/>
              <a:gd name="connsiteX213" fmla="*/ 704225 w 1206769"/>
              <a:gd name="connsiteY213" fmla="*/ 1665256 h 1684262"/>
              <a:gd name="connsiteX214" fmla="*/ 705558 w 1206769"/>
              <a:gd name="connsiteY214" fmla="*/ 1667733 h 1684262"/>
              <a:gd name="connsiteX215" fmla="*/ 790045 w 1206769"/>
              <a:gd name="connsiteY215" fmla="*/ 1610106 h 1684262"/>
              <a:gd name="connsiteX216" fmla="*/ 752231 w 1206769"/>
              <a:gd name="connsiteY216" fmla="*/ 1664970 h 1684262"/>
              <a:gd name="connsiteX217" fmla="*/ 752231 w 1206769"/>
              <a:gd name="connsiteY217" fmla="*/ 1664779 h 1684262"/>
              <a:gd name="connsiteX218" fmla="*/ 857863 w 1206769"/>
              <a:gd name="connsiteY218" fmla="*/ 1591056 h 1684262"/>
              <a:gd name="connsiteX219" fmla="*/ 838813 w 1206769"/>
              <a:gd name="connsiteY219" fmla="*/ 1568958 h 1684262"/>
              <a:gd name="connsiteX220" fmla="*/ 836146 w 1206769"/>
              <a:gd name="connsiteY220" fmla="*/ 1564291 h 1684262"/>
              <a:gd name="connsiteX221" fmla="*/ 955179 w 1206769"/>
              <a:gd name="connsiteY221" fmla="*/ 1500720 h 1684262"/>
              <a:gd name="connsiteX222" fmla="*/ 1066493 w 1206769"/>
              <a:gd name="connsiteY222" fmla="*/ 1492065 h 1684262"/>
              <a:gd name="connsiteX223" fmla="*/ 857863 w 1206769"/>
              <a:gd name="connsiteY223" fmla="*/ 1591247 h 1684262"/>
              <a:gd name="connsiteX224" fmla="*/ 857863 w 1206769"/>
              <a:gd name="connsiteY224" fmla="*/ 1591056 h 1684262"/>
              <a:gd name="connsiteX225" fmla="*/ 1054979 w 1206769"/>
              <a:gd name="connsiteY225" fmla="*/ 1445037 h 1684262"/>
              <a:gd name="connsiteX226" fmla="*/ 916632 w 1206769"/>
              <a:gd name="connsiteY226" fmla="*/ 1468184 h 1684262"/>
              <a:gd name="connsiteX227" fmla="*/ 1028170 w 1206769"/>
              <a:gd name="connsiteY227" fmla="*/ 1445228 h 1684262"/>
              <a:gd name="connsiteX228" fmla="*/ 1054979 w 1206769"/>
              <a:gd name="connsiteY228" fmla="*/ 1445037 h 1684262"/>
              <a:gd name="connsiteX229" fmla="*/ 862816 w 1206769"/>
              <a:gd name="connsiteY229" fmla="*/ 1410462 h 1684262"/>
              <a:gd name="connsiteX230" fmla="*/ 647551 w 1206769"/>
              <a:gd name="connsiteY230" fmla="*/ 1448562 h 1684262"/>
              <a:gd name="connsiteX231" fmla="*/ 862816 w 1206769"/>
              <a:gd name="connsiteY231" fmla="*/ 1410653 h 1684262"/>
              <a:gd name="connsiteX232" fmla="*/ 862816 w 1206769"/>
              <a:gd name="connsiteY232" fmla="*/ 1410462 h 1684262"/>
              <a:gd name="connsiteX233" fmla="*/ 689842 w 1206769"/>
              <a:gd name="connsiteY233" fmla="*/ 1391412 h 1684262"/>
              <a:gd name="connsiteX234" fmla="*/ 924347 w 1206769"/>
              <a:gd name="connsiteY234" fmla="*/ 1306830 h 1684262"/>
              <a:gd name="connsiteX235" fmla="*/ 689842 w 1206769"/>
              <a:gd name="connsiteY235" fmla="*/ 1391412 h 1684262"/>
              <a:gd name="connsiteX236" fmla="*/ 1162663 w 1206769"/>
              <a:gd name="connsiteY236" fmla="*/ 1057085 h 1684262"/>
              <a:gd name="connsiteX237" fmla="*/ 1148756 w 1206769"/>
              <a:gd name="connsiteY237" fmla="*/ 1134428 h 1684262"/>
              <a:gd name="connsiteX238" fmla="*/ 1066841 w 1206769"/>
              <a:gd name="connsiteY238" fmla="*/ 1139762 h 1684262"/>
              <a:gd name="connsiteX239" fmla="*/ 1035790 w 1206769"/>
              <a:gd name="connsiteY239" fmla="*/ 1087755 h 1684262"/>
              <a:gd name="connsiteX240" fmla="*/ 1162663 w 1206769"/>
              <a:gd name="connsiteY240" fmla="*/ 1057085 h 1684262"/>
              <a:gd name="connsiteX241" fmla="*/ 987913 w 1206769"/>
              <a:gd name="connsiteY241" fmla="*/ 1181170 h 1684262"/>
              <a:gd name="connsiteX242" fmla="*/ 958923 w 1206769"/>
              <a:gd name="connsiteY242" fmla="*/ 1264444 h 1684262"/>
              <a:gd name="connsiteX243" fmla="*/ 905107 w 1206769"/>
              <a:gd name="connsiteY243" fmla="*/ 1118330 h 1684262"/>
              <a:gd name="connsiteX244" fmla="*/ 987913 w 1206769"/>
              <a:gd name="connsiteY244"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255883 w 1206769"/>
              <a:gd name="connsiteY73" fmla="*/ 1502664 h 1684262"/>
              <a:gd name="connsiteX74" fmla="*/ 255883 w 1206769"/>
              <a:gd name="connsiteY74" fmla="*/ 1502664 h 1684262"/>
              <a:gd name="connsiteX75" fmla="*/ 239976 w 1206769"/>
              <a:gd name="connsiteY75" fmla="*/ 1484281 h 1684262"/>
              <a:gd name="connsiteX76" fmla="*/ 203495 w 1206769"/>
              <a:gd name="connsiteY76" fmla="*/ 1484281 h 1684262"/>
              <a:gd name="connsiteX77" fmla="*/ 187303 w 1206769"/>
              <a:gd name="connsiteY77" fmla="*/ 1499140 h 1684262"/>
              <a:gd name="connsiteX78" fmla="*/ 490674 w 1206769"/>
              <a:gd name="connsiteY78" fmla="*/ 1673352 h 1684262"/>
              <a:gd name="connsiteX79" fmla="*/ 757374 w 1206769"/>
              <a:gd name="connsiteY79" fmla="*/ 1682401 h 1684262"/>
              <a:gd name="connsiteX80" fmla="*/ 988070 w 1206769"/>
              <a:gd name="connsiteY80" fmla="*/ 1594485 h 1684262"/>
              <a:gd name="connsiteX81" fmla="*/ 1152566 w 1206769"/>
              <a:gd name="connsiteY81" fmla="*/ 1394460 h 1684262"/>
              <a:gd name="connsiteX82" fmla="*/ 918822 w 1206769"/>
              <a:gd name="connsiteY82" fmla="*/ 1363507 h 1684262"/>
              <a:gd name="connsiteX83" fmla="*/ 802904 w 1206769"/>
              <a:gd name="connsiteY83" fmla="*/ 1350454 h 1684262"/>
              <a:gd name="connsiteX84" fmla="*/ 841956 w 1206769"/>
              <a:gd name="connsiteY84" fmla="*/ 1326547 h 1684262"/>
              <a:gd name="connsiteX85" fmla="*/ 1018286 w 1206769"/>
              <a:gd name="connsiteY85" fmla="*/ 1315425 h 1684262"/>
              <a:gd name="connsiteX86" fmla="*/ 980354 w 1206769"/>
              <a:gd name="connsiteY86" fmla="*/ 1268921 h 1684262"/>
              <a:gd name="connsiteX87" fmla="*/ 1091488 w 1206769"/>
              <a:gd name="connsiteY87" fmla="*/ 1221043 h 1684262"/>
              <a:gd name="connsiteX88" fmla="*/ 911203 w 1206769"/>
              <a:gd name="connsiteY88" fmla="*/ 1022890 h 1684262"/>
              <a:gd name="connsiteX89" fmla="*/ 1193429 w 1206769"/>
              <a:gd name="connsiteY89" fmla="*/ 899446 h 1684262"/>
              <a:gd name="connsiteX90" fmla="*/ 759089 w 1206769"/>
              <a:gd name="connsiteY90" fmla="*/ 61246 h 1684262"/>
              <a:gd name="connsiteX91" fmla="*/ 720989 w 1206769"/>
              <a:gd name="connsiteY91" fmla="*/ 145828 h 1684262"/>
              <a:gd name="connsiteX92" fmla="*/ 759089 w 1206769"/>
              <a:gd name="connsiteY92" fmla="*/ 61436 h 1684262"/>
              <a:gd name="connsiteX93" fmla="*/ 759089 w 1206769"/>
              <a:gd name="connsiteY93" fmla="*/ 61246 h 1684262"/>
              <a:gd name="connsiteX94" fmla="*/ 363611 w 1206769"/>
              <a:gd name="connsiteY94" fmla="*/ 545783 h 1684262"/>
              <a:gd name="connsiteX95" fmla="*/ 348275 w 1206769"/>
              <a:gd name="connsiteY95" fmla="*/ 553498 h 1684262"/>
              <a:gd name="connsiteX96" fmla="*/ 363611 w 1206769"/>
              <a:gd name="connsiteY96" fmla="*/ 545783 h 1684262"/>
              <a:gd name="connsiteX97" fmla="*/ 232451 w 1206769"/>
              <a:gd name="connsiteY97" fmla="*/ 523113 h 1684262"/>
              <a:gd name="connsiteX98" fmla="*/ 254694 w 1206769"/>
              <a:gd name="connsiteY98" fmla="*/ 664096 h 1684262"/>
              <a:gd name="connsiteX99" fmla="*/ 232451 w 1206769"/>
              <a:gd name="connsiteY99" fmla="*/ 523113 h 1684262"/>
              <a:gd name="connsiteX100" fmla="*/ 340084 w 1206769"/>
              <a:gd name="connsiteY100" fmla="*/ 692277 h 1684262"/>
              <a:gd name="connsiteX101" fmla="*/ 470767 w 1206769"/>
              <a:gd name="connsiteY101" fmla="*/ 684562 h 1684262"/>
              <a:gd name="connsiteX102" fmla="*/ 340084 w 1206769"/>
              <a:gd name="connsiteY102" fmla="*/ 691896 h 1684262"/>
              <a:gd name="connsiteX103" fmla="*/ 340084 w 1206769"/>
              <a:gd name="connsiteY103" fmla="*/ 692277 h 1684262"/>
              <a:gd name="connsiteX104" fmla="*/ 382375 w 1206769"/>
              <a:gd name="connsiteY104" fmla="*/ 615410 h 1684262"/>
              <a:gd name="connsiteX105" fmla="*/ 516868 w 1206769"/>
              <a:gd name="connsiteY105" fmla="*/ 688372 h 1684262"/>
              <a:gd name="connsiteX106" fmla="*/ 382661 w 1206769"/>
              <a:gd name="connsiteY106" fmla="*/ 615029 h 1684262"/>
              <a:gd name="connsiteX107" fmla="*/ 382375 w 1206769"/>
              <a:gd name="connsiteY107" fmla="*/ 615410 h 1684262"/>
              <a:gd name="connsiteX108" fmla="*/ 201400 w 1206769"/>
              <a:gd name="connsiteY108" fmla="*/ 907542 h 1684262"/>
              <a:gd name="connsiteX109" fmla="*/ 163300 w 1206769"/>
              <a:gd name="connsiteY109" fmla="*/ 838295 h 1684262"/>
              <a:gd name="connsiteX110" fmla="*/ 201686 w 1206769"/>
              <a:gd name="connsiteY110" fmla="*/ 907161 h 1684262"/>
              <a:gd name="connsiteX111" fmla="*/ 201400 w 1206769"/>
              <a:gd name="connsiteY111" fmla="*/ 907542 h 1684262"/>
              <a:gd name="connsiteX112" fmla="*/ 97811 w 1206769"/>
              <a:gd name="connsiteY112" fmla="*/ 1285557 h 1684262"/>
              <a:gd name="connsiteX113" fmla="*/ 123279 w 1206769"/>
              <a:gd name="connsiteY113" fmla="*/ 1264178 h 1684262"/>
              <a:gd name="connsiteX114" fmla="*/ 231975 w 1206769"/>
              <a:gd name="connsiteY114" fmla="*/ 1341501 h 1684262"/>
              <a:gd name="connsiteX115" fmla="*/ 97811 w 1206769"/>
              <a:gd name="connsiteY115" fmla="*/ 1285557 h 1684262"/>
              <a:gd name="connsiteX116" fmla="*/ 232928 w 1206769"/>
              <a:gd name="connsiteY116" fmla="*/ 1376077 h 1684262"/>
              <a:gd name="connsiteX117" fmla="*/ 279029 w 1206769"/>
              <a:gd name="connsiteY117" fmla="*/ 1379887 h 1684262"/>
              <a:gd name="connsiteX118" fmla="*/ 232451 w 1206769"/>
              <a:gd name="connsiteY118" fmla="*/ 1376077 h 1684262"/>
              <a:gd name="connsiteX119" fmla="*/ 232928 w 1206769"/>
              <a:gd name="connsiteY119" fmla="*/ 1376077 h 1684262"/>
              <a:gd name="connsiteX120" fmla="*/ 856244 w 1206769"/>
              <a:gd name="connsiteY120" fmla="*/ 715613 h 1684262"/>
              <a:gd name="connsiteX121" fmla="*/ 817635 w 1206769"/>
              <a:gd name="connsiteY121" fmla="*/ 708913 h 1684262"/>
              <a:gd name="connsiteX122" fmla="*/ 721084 w 1206769"/>
              <a:gd name="connsiteY122" fmla="*/ 657225 h 1684262"/>
              <a:gd name="connsiteX123" fmla="*/ 855767 w 1206769"/>
              <a:gd name="connsiteY123" fmla="*/ 715613 h 1684262"/>
              <a:gd name="connsiteX124" fmla="*/ 856244 w 1206769"/>
              <a:gd name="connsiteY124" fmla="*/ 715613 h 1684262"/>
              <a:gd name="connsiteX125" fmla="*/ 663458 w 1206769"/>
              <a:gd name="connsiteY125" fmla="*/ 722662 h 1684262"/>
              <a:gd name="connsiteX126" fmla="*/ 644408 w 1206769"/>
              <a:gd name="connsiteY126" fmla="*/ 807149 h 1684262"/>
              <a:gd name="connsiteX127" fmla="*/ 662981 w 1206769"/>
              <a:gd name="connsiteY127" fmla="*/ 723138 h 1684262"/>
              <a:gd name="connsiteX128" fmla="*/ 663458 w 1206769"/>
              <a:gd name="connsiteY128" fmla="*/ 722662 h 1684262"/>
              <a:gd name="connsiteX129" fmla="*/ 628882 w 1206769"/>
              <a:gd name="connsiteY129" fmla="*/ 753332 h 1684262"/>
              <a:gd name="connsiteX130" fmla="*/ 655742 w 1206769"/>
              <a:gd name="connsiteY130" fmla="*/ 726472 h 1684262"/>
              <a:gd name="connsiteX131" fmla="*/ 628406 w 1206769"/>
              <a:gd name="connsiteY131" fmla="*/ 753332 h 1684262"/>
              <a:gd name="connsiteX132" fmla="*/ 628882 w 1206769"/>
              <a:gd name="connsiteY132" fmla="*/ 753332 h 1684262"/>
              <a:gd name="connsiteX133" fmla="*/ 771090 w 1206769"/>
              <a:gd name="connsiteY133" fmla="*/ 757237 h 1684262"/>
              <a:gd name="connsiteX134" fmla="*/ 690318 w 1206769"/>
              <a:gd name="connsiteY134" fmla="*/ 822579 h 1684262"/>
              <a:gd name="connsiteX135" fmla="*/ 770614 w 1206769"/>
              <a:gd name="connsiteY135" fmla="*/ 757237 h 1684262"/>
              <a:gd name="connsiteX136" fmla="*/ 771090 w 1206769"/>
              <a:gd name="connsiteY136" fmla="*/ 757237 h 1684262"/>
              <a:gd name="connsiteX137" fmla="*/ 759565 w 1206769"/>
              <a:gd name="connsiteY137" fmla="*/ 538162 h 1684262"/>
              <a:gd name="connsiteX138" fmla="*/ 851767 w 1206769"/>
              <a:gd name="connsiteY138" fmla="*/ 480536 h 1684262"/>
              <a:gd name="connsiteX139" fmla="*/ 759089 w 1206769"/>
              <a:gd name="connsiteY139" fmla="*/ 538067 h 1684262"/>
              <a:gd name="connsiteX140" fmla="*/ 759565 w 1206769"/>
              <a:gd name="connsiteY140" fmla="*/ 538162 h 1684262"/>
              <a:gd name="connsiteX141" fmla="*/ 877961 w 1206769"/>
              <a:gd name="connsiteY141" fmla="*/ 342138 h 1684262"/>
              <a:gd name="connsiteX142" fmla="*/ 812619 w 1206769"/>
              <a:gd name="connsiteY142" fmla="*/ 442055 h 1684262"/>
              <a:gd name="connsiteX143" fmla="*/ 877961 w 1206769"/>
              <a:gd name="connsiteY143" fmla="*/ 342138 h 1684262"/>
              <a:gd name="connsiteX144" fmla="*/ 681841 w 1206769"/>
              <a:gd name="connsiteY144" fmla="*/ 323088 h 1684262"/>
              <a:gd name="connsiteX145" fmla="*/ 758803 w 1206769"/>
              <a:gd name="connsiteY145" fmla="*/ 430816 h 1684262"/>
              <a:gd name="connsiteX146" fmla="*/ 643455 w 1206769"/>
              <a:gd name="connsiteY146" fmla="*/ 396145 h 1684262"/>
              <a:gd name="connsiteX147" fmla="*/ 639550 w 1206769"/>
              <a:gd name="connsiteY147" fmla="*/ 438436 h 1684262"/>
              <a:gd name="connsiteX148" fmla="*/ 682127 w 1206769"/>
              <a:gd name="connsiteY148" fmla="*/ 323088 h 1684262"/>
              <a:gd name="connsiteX149" fmla="*/ 681841 w 1206769"/>
              <a:gd name="connsiteY149" fmla="*/ 323088 h 1684262"/>
              <a:gd name="connsiteX150" fmla="*/ 351323 w 1206769"/>
              <a:gd name="connsiteY150" fmla="*/ 219361 h 1684262"/>
              <a:gd name="connsiteX151" fmla="*/ 383994 w 1206769"/>
              <a:gd name="connsiteY151" fmla="*/ 183070 h 1684262"/>
              <a:gd name="connsiteX152" fmla="*/ 403711 w 1206769"/>
              <a:gd name="connsiteY152" fmla="*/ 175069 h 1684262"/>
              <a:gd name="connsiteX153" fmla="*/ 411331 w 1206769"/>
              <a:gd name="connsiteY153" fmla="*/ 176117 h 1684262"/>
              <a:gd name="connsiteX154" fmla="*/ 569351 w 1206769"/>
              <a:gd name="connsiteY154" fmla="*/ 242792 h 1684262"/>
              <a:gd name="connsiteX155" fmla="*/ 569922 w 1206769"/>
              <a:gd name="connsiteY155" fmla="*/ 242792 h 1684262"/>
              <a:gd name="connsiteX156" fmla="*/ 558873 w 1206769"/>
              <a:gd name="connsiteY156" fmla="*/ 299942 h 1684262"/>
              <a:gd name="connsiteX157" fmla="*/ 351609 w 1206769"/>
              <a:gd name="connsiteY157" fmla="*/ 219075 h 1684262"/>
              <a:gd name="connsiteX158" fmla="*/ 351323 w 1206769"/>
              <a:gd name="connsiteY158" fmla="*/ 219361 h 1684262"/>
              <a:gd name="connsiteX159" fmla="*/ 470767 w 1206769"/>
              <a:gd name="connsiteY159" fmla="*/ 361188 h 1684262"/>
              <a:gd name="connsiteX160" fmla="*/ 566874 w 1206769"/>
              <a:gd name="connsiteY160" fmla="*/ 503396 h 1684262"/>
              <a:gd name="connsiteX161" fmla="*/ 470767 w 1206769"/>
              <a:gd name="connsiteY161" fmla="*/ 361188 h 1684262"/>
              <a:gd name="connsiteX162" fmla="*/ 632216 w 1206769"/>
              <a:gd name="connsiteY162" fmla="*/ 453485 h 1684262"/>
              <a:gd name="connsiteX163" fmla="*/ 699367 w 1206769"/>
              <a:gd name="connsiteY163" fmla="*/ 515112 h 1684262"/>
              <a:gd name="connsiteX164" fmla="*/ 759089 w 1206769"/>
              <a:gd name="connsiteY164" fmla="*/ 438055 h 1684262"/>
              <a:gd name="connsiteX165" fmla="*/ 678317 w 1206769"/>
              <a:gd name="connsiteY165" fmla="*/ 611029 h 1684262"/>
              <a:gd name="connsiteX166" fmla="*/ 640217 w 1206769"/>
              <a:gd name="connsiteY166" fmla="*/ 587978 h 1684262"/>
              <a:gd name="connsiteX167" fmla="*/ 632216 w 1206769"/>
              <a:gd name="connsiteY167" fmla="*/ 453581 h 1684262"/>
              <a:gd name="connsiteX168" fmla="*/ 632216 w 1206769"/>
              <a:gd name="connsiteY168" fmla="*/ 453485 h 1684262"/>
              <a:gd name="connsiteX169" fmla="*/ 686032 w 1206769"/>
              <a:gd name="connsiteY169" fmla="*/ 837819 h 1684262"/>
              <a:gd name="connsiteX170" fmla="*/ 628310 w 1206769"/>
              <a:gd name="connsiteY170" fmla="*/ 930116 h 1684262"/>
              <a:gd name="connsiteX171" fmla="*/ 686032 w 1206769"/>
              <a:gd name="connsiteY171" fmla="*/ 837914 h 1684262"/>
              <a:gd name="connsiteX172" fmla="*/ 686032 w 1206769"/>
              <a:gd name="connsiteY172" fmla="*/ 837819 h 1684262"/>
              <a:gd name="connsiteX173" fmla="*/ 743658 w 1206769"/>
              <a:gd name="connsiteY173" fmla="*/ 1291400 h 1684262"/>
              <a:gd name="connsiteX174" fmla="*/ 547634 w 1206769"/>
              <a:gd name="connsiteY174" fmla="*/ 1206818 h 1684262"/>
              <a:gd name="connsiteX175" fmla="*/ 573446 w 1206769"/>
              <a:gd name="connsiteY175" fmla="*/ 1222439 h 1684262"/>
              <a:gd name="connsiteX176" fmla="*/ 603450 w 1206769"/>
              <a:gd name="connsiteY176" fmla="*/ 1227487 h 1684262"/>
              <a:gd name="connsiteX177" fmla="*/ 743658 w 1206769"/>
              <a:gd name="connsiteY177" fmla="*/ 1291495 h 1684262"/>
              <a:gd name="connsiteX178" fmla="*/ 743658 w 1206769"/>
              <a:gd name="connsiteY178" fmla="*/ 1291400 h 1684262"/>
              <a:gd name="connsiteX179" fmla="*/ 578399 w 1206769"/>
              <a:gd name="connsiteY179" fmla="*/ 945452 h 1684262"/>
              <a:gd name="connsiteX180" fmla="*/ 689842 w 1206769"/>
              <a:gd name="connsiteY180" fmla="*/ 1122236 h 1684262"/>
              <a:gd name="connsiteX181" fmla="*/ 578399 w 1206769"/>
              <a:gd name="connsiteY181" fmla="*/ 945547 h 1684262"/>
              <a:gd name="connsiteX182" fmla="*/ 578399 w 1206769"/>
              <a:gd name="connsiteY182" fmla="*/ 945452 h 1684262"/>
              <a:gd name="connsiteX183" fmla="*/ 351609 w 1206769"/>
              <a:gd name="connsiteY183" fmla="*/ 1045464 h 1684262"/>
              <a:gd name="connsiteX184" fmla="*/ 382375 w 1206769"/>
              <a:gd name="connsiteY184" fmla="*/ 887825 h 1684262"/>
              <a:gd name="connsiteX185" fmla="*/ 351609 w 1206769"/>
              <a:gd name="connsiteY185" fmla="*/ 1045559 h 1684262"/>
              <a:gd name="connsiteX186" fmla="*/ 351609 w 1206769"/>
              <a:gd name="connsiteY186" fmla="*/ 1045464 h 1684262"/>
              <a:gd name="connsiteX187" fmla="*/ 420761 w 1206769"/>
              <a:gd name="connsiteY187" fmla="*/ 1018413 h 1684262"/>
              <a:gd name="connsiteX188" fmla="*/ 605260 w 1206769"/>
              <a:gd name="connsiteY188" fmla="*/ 1180338 h 1684262"/>
              <a:gd name="connsiteX189" fmla="*/ 420761 w 1206769"/>
              <a:gd name="connsiteY189" fmla="*/ 1018413 h 1684262"/>
              <a:gd name="connsiteX190" fmla="*/ 366944 w 1206769"/>
              <a:gd name="connsiteY190" fmla="*/ 1414272 h 1684262"/>
              <a:gd name="connsiteX191" fmla="*/ 597640 w 1206769"/>
              <a:gd name="connsiteY191" fmla="*/ 1460468 h 1684262"/>
              <a:gd name="connsiteX192" fmla="*/ 366944 w 1206769"/>
              <a:gd name="connsiteY192" fmla="*/ 1414463 h 1684262"/>
              <a:gd name="connsiteX193" fmla="*/ 366944 w 1206769"/>
              <a:gd name="connsiteY193" fmla="*/ 1414272 h 1684262"/>
              <a:gd name="connsiteX194" fmla="*/ 536108 w 1206769"/>
              <a:gd name="connsiteY194" fmla="*/ 1644968 h 1684262"/>
              <a:gd name="connsiteX195" fmla="*/ 498008 w 1206769"/>
              <a:gd name="connsiteY195" fmla="*/ 1625918 h 1684262"/>
              <a:gd name="connsiteX196" fmla="*/ 471148 w 1206769"/>
              <a:gd name="connsiteY196" fmla="*/ 1618202 h 1684262"/>
              <a:gd name="connsiteX197" fmla="*/ 471148 w 1206769"/>
              <a:gd name="connsiteY197" fmla="*/ 1664399 h 1684262"/>
              <a:gd name="connsiteX198" fmla="*/ 401901 w 1206769"/>
              <a:gd name="connsiteY198" fmla="*/ 1579817 h 1684262"/>
              <a:gd name="connsiteX199" fmla="*/ 536108 w 1206769"/>
              <a:gd name="connsiteY199" fmla="*/ 1645158 h 1684262"/>
              <a:gd name="connsiteX200" fmla="*/ 536108 w 1206769"/>
              <a:gd name="connsiteY200" fmla="*/ 1644968 h 1684262"/>
              <a:gd name="connsiteX201" fmla="*/ 616785 w 1206769"/>
              <a:gd name="connsiteY201" fmla="*/ 1564196 h 1684262"/>
              <a:gd name="connsiteX202" fmla="*/ 555349 w 1206769"/>
              <a:gd name="connsiteY202" fmla="*/ 1541145 h 1684262"/>
              <a:gd name="connsiteX203" fmla="*/ 638597 w 1206769"/>
              <a:gd name="connsiteY203" fmla="*/ 1493520 h 1684262"/>
              <a:gd name="connsiteX204" fmla="*/ 739848 w 1206769"/>
              <a:gd name="connsiteY204" fmla="*/ 1525715 h 1684262"/>
              <a:gd name="connsiteX205" fmla="*/ 616785 w 1206769"/>
              <a:gd name="connsiteY205" fmla="*/ 1564386 h 1684262"/>
              <a:gd name="connsiteX206" fmla="*/ 616785 w 1206769"/>
              <a:gd name="connsiteY206" fmla="*/ 1564196 h 1684262"/>
              <a:gd name="connsiteX207" fmla="*/ 752231 w 1206769"/>
              <a:gd name="connsiteY207" fmla="*/ 1664779 h 1684262"/>
              <a:gd name="connsiteX208" fmla="*/ 739658 w 1206769"/>
              <a:gd name="connsiteY208" fmla="*/ 1664779 h 1684262"/>
              <a:gd name="connsiteX209" fmla="*/ 731180 w 1206769"/>
              <a:gd name="connsiteY209" fmla="*/ 1664779 h 1684262"/>
              <a:gd name="connsiteX210" fmla="*/ 727561 w 1206769"/>
              <a:gd name="connsiteY210" fmla="*/ 1664779 h 1684262"/>
              <a:gd name="connsiteX211" fmla="*/ 713750 w 1206769"/>
              <a:gd name="connsiteY211" fmla="*/ 1666780 h 1684262"/>
              <a:gd name="connsiteX212" fmla="*/ 704225 w 1206769"/>
              <a:gd name="connsiteY212" fmla="*/ 1665256 h 1684262"/>
              <a:gd name="connsiteX213" fmla="*/ 705558 w 1206769"/>
              <a:gd name="connsiteY213" fmla="*/ 1667733 h 1684262"/>
              <a:gd name="connsiteX214" fmla="*/ 790045 w 1206769"/>
              <a:gd name="connsiteY214" fmla="*/ 1610106 h 1684262"/>
              <a:gd name="connsiteX215" fmla="*/ 752231 w 1206769"/>
              <a:gd name="connsiteY215" fmla="*/ 1664970 h 1684262"/>
              <a:gd name="connsiteX216" fmla="*/ 752231 w 1206769"/>
              <a:gd name="connsiteY216" fmla="*/ 1664779 h 1684262"/>
              <a:gd name="connsiteX217" fmla="*/ 857863 w 1206769"/>
              <a:gd name="connsiteY217" fmla="*/ 1591056 h 1684262"/>
              <a:gd name="connsiteX218" fmla="*/ 838813 w 1206769"/>
              <a:gd name="connsiteY218" fmla="*/ 1568958 h 1684262"/>
              <a:gd name="connsiteX219" fmla="*/ 836146 w 1206769"/>
              <a:gd name="connsiteY219" fmla="*/ 1564291 h 1684262"/>
              <a:gd name="connsiteX220" fmla="*/ 955179 w 1206769"/>
              <a:gd name="connsiteY220" fmla="*/ 1500720 h 1684262"/>
              <a:gd name="connsiteX221" fmla="*/ 1066493 w 1206769"/>
              <a:gd name="connsiteY221" fmla="*/ 1492065 h 1684262"/>
              <a:gd name="connsiteX222" fmla="*/ 857863 w 1206769"/>
              <a:gd name="connsiteY222" fmla="*/ 1591247 h 1684262"/>
              <a:gd name="connsiteX223" fmla="*/ 857863 w 1206769"/>
              <a:gd name="connsiteY223" fmla="*/ 1591056 h 1684262"/>
              <a:gd name="connsiteX224" fmla="*/ 1054979 w 1206769"/>
              <a:gd name="connsiteY224" fmla="*/ 1445037 h 1684262"/>
              <a:gd name="connsiteX225" fmla="*/ 916632 w 1206769"/>
              <a:gd name="connsiteY225" fmla="*/ 1468184 h 1684262"/>
              <a:gd name="connsiteX226" fmla="*/ 1028170 w 1206769"/>
              <a:gd name="connsiteY226" fmla="*/ 1445228 h 1684262"/>
              <a:gd name="connsiteX227" fmla="*/ 1054979 w 1206769"/>
              <a:gd name="connsiteY227" fmla="*/ 1445037 h 1684262"/>
              <a:gd name="connsiteX228" fmla="*/ 862816 w 1206769"/>
              <a:gd name="connsiteY228" fmla="*/ 1410462 h 1684262"/>
              <a:gd name="connsiteX229" fmla="*/ 647551 w 1206769"/>
              <a:gd name="connsiteY229" fmla="*/ 1448562 h 1684262"/>
              <a:gd name="connsiteX230" fmla="*/ 862816 w 1206769"/>
              <a:gd name="connsiteY230" fmla="*/ 1410653 h 1684262"/>
              <a:gd name="connsiteX231" fmla="*/ 862816 w 1206769"/>
              <a:gd name="connsiteY231" fmla="*/ 1410462 h 1684262"/>
              <a:gd name="connsiteX232" fmla="*/ 689842 w 1206769"/>
              <a:gd name="connsiteY232" fmla="*/ 1391412 h 1684262"/>
              <a:gd name="connsiteX233" fmla="*/ 924347 w 1206769"/>
              <a:gd name="connsiteY233" fmla="*/ 1306830 h 1684262"/>
              <a:gd name="connsiteX234" fmla="*/ 689842 w 1206769"/>
              <a:gd name="connsiteY234" fmla="*/ 1391412 h 1684262"/>
              <a:gd name="connsiteX235" fmla="*/ 1162663 w 1206769"/>
              <a:gd name="connsiteY235" fmla="*/ 1057085 h 1684262"/>
              <a:gd name="connsiteX236" fmla="*/ 1148756 w 1206769"/>
              <a:gd name="connsiteY236" fmla="*/ 1134428 h 1684262"/>
              <a:gd name="connsiteX237" fmla="*/ 1066841 w 1206769"/>
              <a:gd name="connsiteY237" fmla="*/ 1139762 h 1684262"/>
              <a:gd name="connsiteX238" fmla="*/ 1035790 w 1206769"/>
              <a:gd name="connsiteY238" fmla="*/ 1087755 h 1684262"/>
              <a:gd name="connsiteX239" fmla="*/ 1162663 w 1206769"/>
              <a:gd name="connsiteY239" fmla="*/ 1057085 h 1684262"/>
              <a:gd name="connsiteX240" fmla="*/ 987913 w 1206769"/>
              <a:gd name="connsiteY240" fmla="*/ 1181170 h 1684262"/>
              <a:gd name="connsiteX241" fmla="*/ 958923 w 1206769"/>
              <a:gd name="connsiteY241" fmla="*/ 1264444 h 1684262"/>
              <a:gd name="connsiteX242" fmla="*/ 905107 w 1206769"/>
              <a:gd name="connsiteY242" fmla="*/ 1118330 h 1684262"/>
              <a:gd name="connsiteX243" fmla="*/ 987913 w 1206769"/>
              <a:gd name="connsiteY243"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073223 w 1206769"/>
              <a:gd name="connsiteY17" fmla="*/ 652653 h 1684262"/>
              <a:gd name="connsiteX18" fmla="*/ 1086272 w 1206769"/>
              <a:gd name="connsiteY18" fmla="*/ 660654 h 1684262"/>
              <a:gd name="connsiteX19" fmla="*/ 1102560 w 1206769"/>
              <a:gd name="connsiteY19" fmla="*/ 657701 h 1684262"/>
              <a:gd name="connsiteX20" fmla="*/ 739848 w 1206769"/>
              <a:gd name="connsiteY20" fmla="*/ 595694 h 1684262"/>
              <a:gd name="connsiteX21" fmla="*/ 716893 w 1206769"/>
              <a:gd name="connsiteY21" fmla="*/ 318992 h 1684262"/>
              <a:gd name="connsiteX22" fmla="*/ 920537 w 1206769"/>
              <a:gd name="connsiteY22" fmla="*/ 246031 h 1684262"/>
              <a:gd name="connsiteX23" fmla="*/ 682412 w 1206769"/>
              <a:gd name="connsiteY23" fmla="*/ 238316 h 1684262"/>
              <a:gd name="connsiteX24" fmla="*/ 928538 w 1206769"/>
              <a:gd name="connsiteY24" fmla="*/ 226790 h 1684262"/>
              <a:gd name="connsiteX25" fmla="*/ 720893 w 1206769"/>
              <a:gd name="connsiteY25" fmla="*/ 196025 h 1684262"/>
              <a:gd name="connsiteX26" fmla="*/ 736229 w 1206769"/>
              <a:gd name="connsiteY26" fmla="*/ 49911 h 1684262"/>
              <a:gd name="connsiteX27" fmla="*/ 663267 w 1206769"/>
              <a:gd name="connsiteY27" fmla="*/ 0 h 1684262"/>
              <a:gd name="connsiteX28" fmla="*/ 625167 w 1206769"/>
              <a:gd name="connsiteY28" fmla="*/ 103727 h 1684262"/>
              <a:gd name="connsiteX29" fmla="*/ 625167 w 1206769"/>
              <a:gd name="connsiteY29" fmla="*/ 288322 h 1684262"/>
              <a:gd name="connsiteX30" fmla="*/ 336845 w 1206769"/>
              <a:gd name="connsiteY30" fmla="*/ 261366 h 1684262"/>
              <a:gd name="connsiteX31" fmla="*/ 367611 w 1206769"/>
              <a:gd name="connsiteY31" fmla="*/ 307467 h 1684262"/>
              <a:gd name="connsiteX32" fmla="*/ 579066 w 1206769"/>
              <a:gd name="connsiteY32" fmla="*/ 615029 h 1684262"/>
              <a:gd name="connsiteX33" fmla="*/ 263884 w 1206769"/>
              <a:gd name="connsiteY33" fmla="*/ 511207 h 1684262"/>
              <a:gd name="connsiteX34" fmla="*/ 233118 w 1206769"/>
              <a:gd name="connsiteY34" fmla="*/ 714947 h 1684262"/>
              <a:gd name="connsiteX35" fmla="*/ 532965 w 1206769"/>
              <a:gd name="connsiteY35" fmla="*/ 807149 h 1684262"/>
              <a:gd name="connsiteX36" fmla="*/ 513915 w 1206769"/>
              <a:gd name="connsiteY36" fmla="*/ 803339 h 1684262"/>
              <a:gd name="connsiteX37" fmla="*/ 502390 w 1206769"/>
              <a:gd name="connsiteY37" fmla="*/ 791813 h 1684262"/>
              <a:gd name="connsiteX38" fmla="*/ 464290 w 1206769"/>
              <a:gd name="connsiteY38" fmla="*/ 772763 h 1684262"/>
              <a:gd name="connsiteX39" fmla="*/ 375231 w 1206769"/>
              <a:gd name="connsiteY39" fmla="*/ 788670 h 1684262"/>
              <a:gd name="connsiteX40" fmla="*/ 418189 w 1206769"/>
              <a:gd name="connsiteY40" fmla="*/ 826770 h 1684262"/>
              <a:gd name="connsiteX41" fmla="*/ 333607 w 1206769"/>
              <a:gd name="connsiteY41" fmla="*/ 826770 h 1684262"/>
              <a:gd name="connsiteX42" fmla="*/ 276457 w 1206769"/>
              <a:gd name="connsiteY42" fmla="*/ 857536 h 1684262"/>
              <a:gd name="connsiteX43" fmla="*/ 288458 w 1206769"/>
              <a:gd name="connsiteY43" fmla="*/ 766001 h 1684262"/>
              <a:gd name="connsiteX44" fmla="*/ 138059 w 1206769"/>
              <a:gd name="connsiteY44" fmla="*/ 911352 h 1684262"/>
              <a:gd name="connsiteX45" fmla="*/ 237976 w 1206769"/>
              <a:gd name="connsiteY45" fmla="*/ 961358 h 1684262"/>
              <a:gd name="connsiteX46" fmla="*/ 75102 w 1206769"/>
              <a:gd name="connsiteY46" fmla="*/ 1025783 h 1684262"/>
              <a:gd name="connsiteX47" fmla="*/ 80432 w 1206769"/>
              <a:gd name="connsiteY47" fmla="*/ 915162 h 1684262"/>
              <a:gd name="connsiteX48" fmla="*/ 91958 w 1206769"/>
              <a:gd name="connsiteY48" fmla="*/ 1107377 h 1684262"/>
              <a:gd name="connsiteX49" fmla="*/ 214925 w 1206769"/>
              <a:gd name="connsiteY49" fmla="*/ 1157383 h 1684262"/>
              <a:gd name="connsiteX50" fmla="*/ 322463 w 1206769"/>
              <a:gd name="connsiteY50" fmla="*/ 1240346 h 1684262"/>
              <a:gd name="connsiteX51" fmla="*/ 309794 w 1206769"/>
              <a:gd name="connsiteY51" fmla="*/ 1240346 h 1684262"/>
              <a:gd name="connsiteX52" fmla="*/ 311699 w 1206769"/>
              <a:gd name="connsiteY52" fmla="*/ 1248728 h 1684262"/>
              <a:gd name="connsiteX53" fmla="*/ 310842 w 1206769"/>
              <a:gd name="connsiteY53" fmla="*/ 1254824 h 1684262"/>
              <a:gd name="connsiteX54" fmla="*/ 309223 w 1206769"/>
              <a:gd name="connsiteY54" fmla="*/ 1259396 h 1684262"/>
              <a:gd name="connsiteX55" fmla="*/ 301317 w 1206769"/>
              <a:gd name="connsiteY55" fmla="*/ 1268063 h 1684262"/>
              <a:gd name="connsiteX56" fmla="*/ 283886 w 1206769"/>
              <a:gd name="connsiteY56" fmla="*/ 1268063 h 1684262"/>
              <a:gd name="connsiteX57" fmla="*/ 284934 w 1206769"/>
              <a:gd name="connsiteY57" fmla="*/ 1275207 h 1684262"/>
              <a:gd name="connsiteX58" fmla="*/ 395615 w 1206769"/>
              <a:gd name="connsiteY58" fmla="*/ 1319117 h 1684262"/>
              <a:gd name="connsiteX59" fmla="*/ 257026 w 1206769"/>
              <a:gd name="connsiteY59" fmla="*/ 1309592 h 1684262"/>
              <a:gd name="connsiteX60" fmla="*/ 257026 w 1206769"/>
              <a:gd name="connsiteY60" fmla="*/ 1309592 h 1684262"/>
              <a:gd name="connsiteX61" fmla="*/ 248263 w 1206769"/>
              <a:gd name="connsiteY61" fmla="*/ 1308259 h 1684262"/>
              <a:gd name="connsiteX62" fmla="*/ 247691 w 1206769"/>
              <a:gd name="connsiteY62" fmla="*/ 1308735 h 1684262"/>
              <a:gd name="connsiteX63" fmla="*/ 229880 w 1206769"/>
              <a:gd name="connsiteY63" fmla="*/ 1312259 h 1684262"/>
              <a:gd name="connsiteX64" fmla="*/ 146155 w 1206769"/>
              <a:gd name="connsiteY64" fmla="*/ 1230344 h 1684262"/>
              <a:gd name="connsiteX65" fmla="*/ 115389 w 1206769"/>
              <a:gd name="connsiteY65" fmla="*/ 1430369 h 1684262"/>
              <a:gd name="connsiteX66" fmla="*/ 349799 w 1206769"/>
              <a:gd name="connsiteY66" fmla="*/ 1480280 h 1684262"/>
              <a:gd name="connsiteX67" fmla="*/ 299507 w 1206769"/>
              <a:gd name="connsiteY67" fmla="*/ 1464659 h 1684262"/>
              <a:gd name="connsiteX68" fmla="*/ 321034 w 1206769"/>
              <a:gd name="connsiteY68" fmla="*/ 1477042 h 1684262"/>
              <a:gd name="connsiteX69" fmla="*/ 330559 w 1206769"/>
              <a:gd name="connsiteY69" fmla="*/ 1484376 h 1684262"/>
              <a:gd name="connsiteX70" fmla="*/ 388280 w 1206769"/>
              <a:gd name="connsiteY70" fmla="*/ 1545717 h 1684262"/>
              <a:gd name="connsiteX71" fmla="*/ 348847 w 1206769"/>
              <a:gd name="connsiteY71" fmla="*/ 1542479 h 1684262"/>
              <a:gd name="connsiteX72" fmla="*/ 255883 w 1206769"/>
              <a:gd name="connsiteY72" fmla="*/ 1502664 h 1684262"/>
              <a:gd name="connsiteX73" fmla="*/ 255883 w 1206769"/>
              <a:gd name="connsiteY73" fmla="*/ 1502664 h 1684262"/>
              <a:gd name="connsiteX74" fmla="*/ 239976 w 1206769"/>
              <a:gd name="connsiteY74" fmla="*/ 1484281 h 1684262"/>
              <a:gd name="connsiteX75" fmla="*/ 203495 w 1206769"/>
              <a:gd name="connsiteY75" fmla="*/ 1484281 h 1684262"/>
              <a:gd name="connsiteX76" fmla="*/ 187303 w 1206769"/>
              <a:gd name="connsiteY76" fmla="*/ 1499140 h 1684262"/>
              <a:gd name="connsiteX77" fmla="*/ 490674 w 1206769"/>
              <a:gd name="connsiteY77" fmla="*/ 1673352 h 1684262"/>
              <a:gd name="connsiteX78" fmla="*/ 757374 w 1206769"/>
              <a:gd name="connsiteY78" fmla="*/ 1682401 h 1684262"/>
              <a:gd name="connsiteX79" fmla="*/ 988070 w 1206769"/>
              <a:gd name="connsiteY79" fmla="*/ 1594485 h 1684262"/>
              <a:gd name="connsiteX80" fmla="*/ 1152566 w 1206769"/>
              <a:gd name="connsiteY80" fmla="*/ 1394460 h 1684262"/>
              <a:gd name="connsiteX81" fmla="*/ 918822 w 1206769"/>
              <a:gd name="connsiteY81" fmla="*/ 1363507 h 1684262"/>
              <a:gd name="connsiteX82" fmla="*/ 802904 w 1206769"/>
              <a:gd name="connsiteY82" fmla="*/ 1350454 h 1684262"/>
              <a:gd name="connsiteX83" fmla="*/ 841956 w 1206769"/>
              <a:gd name="connsiteY83" fmla="*/ 1326547 h 1684262"/>
              <a:gd name="connsiteX84" fmla="*/ 1018286 w 1206769"/>
              <a:gd name="connsiteY84" fmla="*/ 1315425 h 1684262"/>
              <a:gd name="connsiteX85" fmla="*/ 980354 w 1206769"/>
              <a:gd name="connsiteY85" fmla="*/ 1268921 h 1684262"/>
              <a:gd name="connsiteX86" fmla="*/ 1091488 w 1206769"/>
              <a:gd name="connsiteY86" fmla="*/ 1221043 h 1684262"/>
              <a:gd name="connsiteX87" fmla="*/ 911203 w 1206769"/>
              <a:gd name="connsiteY87" fmla="*/ 1022890 h 1684262"/>
              <a:gd name="connsiteX88" fmla="*/ 1193429 w 1206769"/>
              <a:gd name="connsiteY88" fmla="*/ 899446 h 1684262"/>
              <a:gd name="connsiteX89" fmla="*/ 759089 w 1206769"/>
              <a:gd name="connsiteY89" fmla="*/ 61246 h 1684262"/>
              <a:gd name="connsiteX90" fmla="*/ 720989 w 1206769"/>
              <a:gd name="connsiteY90" fmla="*/ 145828 h 1684262"/>
              <a:gd name="connsiteX91" fmla="*/ 759089 w 1206769"/>
              <a:gd name="connsiteY91" fmla="*/ 61436 h 1684262"/>
              <a:gd name="connsiteX92" fmla="*/ 759089 w 1206769"/>
              <a:gd name="connsiteY92" fmla="*/ 61246 h 1684262"/>
              <a:gd name="connsiteX93" fmla="*/ 363611 w 1206769"/>
              <a:gd name="connsiteY93" fmla="*/ 545783 h 1684262"/>
              <a:gd name="connsiteX94" fmla="*/ 348275 w 1206769"/>
              <a:gd name="connsiteY94" fmla="*/ 553498 h 1684262"/>
              <a:gd name="connsiteX95" fmla="*/ 363611 w 1206769"/>
              <a:gd name="connsiteY95" fmla="*/ 545783 h 1684262"/>
              <a:gd name="connsiteX96" fmla="*/ 232451 w 1206769"/>
              <a:gd name="connsiteY96" fmla="*/ 523113 h 1684262"/>
              <a:gd name="connsiteX97" fmla="*/ 254694 w 1206769"/>
              <a:gd name="connsiteY97" fmla="*/ 664096 h 1684262"/>
              <a:gd name="connsiteX98" fmla="*/ 232451 w 1206769"/>
              <a:gd name="connsiteY98" fmla="*/ 523113 h 1684262"/>
              <a:gd name="connsiteX99" fmla="*/ 340084 w 1206769"/>
              <a:gd name="connsiteY99" fmla="*/ 692277 h 1684262"/>
              <a:gd name="connsiteX100" fmla="*/ 470767 w 1206769"/>
              <a:gd name="connsiteY100" fmla="*/ 684562 h 1684262"/>
              <a:gd name="connsiteX101" fmla="*/ 340084 w 1206769"/>
              <a:gd name="connsiteY101" fmla="*/ 691896 h 1684262"/>
              <a:gd name="connsiteX102" fmla="*/ 340084 w 1206769"/>
              <a:gd name="connsiteY102" fmla="*/ 692277 h 1684262"/>
              <a:gd name="connsiteX103" fmla="*/ 382375 w 1206769"/>
              <a:gd name="connsiteY103" fmla="*/ 615410 h 1684262"/>
              <a:gd name="connsiteX104" fmla="*/ 516868 w 1206769"/>
              <a:gd name="connsiteY104" fmla="*/ 688372 h 1684262"/>
              <a:gd name="connsiteX105" fmla="*/ 382661 w 1206769"/>
              <a:gd name="connsiteY105" fmla="*/ 615029 h 1684262"/>
              <a:gd name="connsiteX106" fmla="*/ 382375 w 1206769"/>
              <a:gd name="connsiteY106" fmla="*/ 615410 h 1684262"/>
              <a:gd name="connsiteX107" fmla="*/ 201400 w 1206769"/>
              <a:gd name="connsiteY107" fmla="*/ 907542 h 1684262"/>
              <a:gd name="connsiteX108" fmla="*/ 163300 w 1206769"/>
              <a:gd name="connsiteY108" fmla="*/ 838295 h 1684262"/>
              <a:gd name="connsiteX109" fmla="*/ 201686 w 1206769"/>
              <a:gd name="connsiteY109" fmla="*/ 907161 h 1684262"/>
              <a:gd name="connsiteX110" fmla="*/ 201400 w 1206769"/>
              <a:gd name="connsiteY110" fmla="*/ 907542 h 1684262"/>
              <a:gd name="connsiteX111" fmla="*/ 97811 w 1206769"/>
              <a:gd name="connsiteY111" fmla="*/ 1285557 h 1684262"/>
              <a:gd name="connsiteX112" fmla="*/ 123279 w 1206769"/>
              <a:gd name="connsiteY112" fmla="*/ 1264178 h 1684262"/>
              <a:gd name="connsiteX113" fmla="*/ 231975 w 1206769"/>
              <a:gd name="connsiteY113" fmla="*/ 1341501 h 1684262"/>
              <a:gd name="connsiteX114" fmla="*/ 97811 w 1206769"/>
              <a:gd name="connsiteY114" fmla="*/ 1285557 h 1684262"/>
              <a:gd name="connsiteX115" fmla="*/ 232928 w 1206769"/>
              <a:gd name="connsiteY115" fmla="*/ 1376077 h 1684262"/>
              <a:gd name="connsiteX116" fmla="*/ 279029 w 1206769"/>
              <a:gd name="connsiteY116" fmla="*/ 1379887 h 1684262"/>
              <a:gd name="connsiteX117" fmla="*/ 232451 w 1206769"/>
              <a:gd name="connsiteY117" fmla="*/ 1376077 h 1684262"/>
              <a:gd name="connsiteX118" fmla="*/ 232928 w 1206769"/>
              <a:gd name="connsiteY118" fmla="*/ 1376077 h 1684262"/>
              <a:gd name="connsiteX119" fmla="*/ 856244 w 1206769"/>
              <a:gd name="connsiteY119" fmla="*/ 715613 h 1684262"/>
              <a:gd name="connsiteX120" fmla="*/ 817635 w 1206769"/>
              <a:gd name="connsiteY120" fmla="*/ 708913 h 1684262"/>
              <a:gd name="connsiteX121" fmla="*/ 721084 w 1206769"/>
              <a:gd name="connsiteY121" fmla="*/ 657225 h 1684262"/>
              <a:gd name="connsiteX122" fmla="*/ 855767 w 1206769"/>
              <a:gd name="connsiteY122" fmla="*/ 715613 h 1684262"/>
              <a:gd name="connsiteX123" fmla="*/ 856244 w 1206769"/>
              <a:gd name="connsiteY123" fmla="*/ 715613 h 1684262"/>
              <a:gd name="connsiteX124" fmla="*/ 663458 w 1206769"/>
              <a:gd name="connsiteY124" fmla="*/ 722662 h 1684262"/>
              <a:gd name="connsiteX125" fmla="*/ 644408 w 1206769"/>
              <a:gd name="connsiteY125" fmla="*/ 807149 h 1684262"/>
              <a:gd name="connsiteX126" fmla="*/ 662981 w 1206769"/>
              <a:gd name="connsiteY126" fmla="*/ 723138 h 1684262"/>
              <a:gd name="connsiteX127" fmla="*/ 663458 w 1206769"/>
              <a:gd name="connsiteY127" fmla="*/ 722662 h 1684262"/>
              <a:gd name="connsiteX128" fmla="*/ 628882 w 1206769"/>
              <a:gd name="connsiteY128" fmla="*/ 753332 h 1684262"/>
              <a:gd name="connsiteX129" fmla="*/ 655742 w 1206769"/>
              <a:gd name="connsiteY129" fmla="*/ 726472 h 1684262"/>
              <a:gd name="connsiteX130" fmla="*/ 628406 w 1206769"/>
              <a:gd name="connsiteY130" fmla="*/ 753332 h 1684262"/>
              <a:gd name="connsiteX131" fmla="*/ 628882 w 1206769"/>
              <a:gd name="connsiteY131" fmla="*/ 753332 h 1684262"/>
              <a:gd name="connsiteX132" fmla="*/ 771090 w 1206769"/>
              <a:gd name="connsiteY132" fmla="*/ 757237 h 1684262"/>
              <a:gd name="connsiteX133" fmla="*/ 690318 w 1206769"/>
              <a:gd name="connsiteY133" fmla="*/ 822579 h 1684262"/>
              <a:gd name="connsiteX134" fmla="*/ 770614 w 1206769"/>
              <a:gd name="connsiteY134" fmla="*/ 757237 h 1684262"/>
              <a:gd name="connsiteX135" fmla="*/ 771090 w 1206769"/>
              <a:gd name="connsiteY135" fmla="*/ 757237 h 1684262"/>
              <a:gd name="connsiteX136" fmla="*/ 759565 w 1206769"/>
              <a:gd name="connsiteY136" fmla="*/ 538162 h 1684262"/>
              <a:gd name="connsiteX137" fmla="*/ 851767 w 1206769"/>
              <a:gd name="connsiteY137" fmla="*/ 480536 h 1684262"/>
              <a:gd name="connsiteX138" fmla="*/ 759089 w 1206769"/>
              <a:gd name="connsiteY138" fmla="*/ 538067 h 1684262"/>
              <a:gd name="connsiteX139" fmla="*/ 759565 w 1206769"/>
              <a:gd name="connsiteY139" fmla="*/ 538162 h 1684262"/>
              <a:gd name="connsiteX140" fmla="*/ 877961 w 1206769"/>
              <a:gd name="connsiteY140" fmla="*/ 342138 h 1684262"/>
              <a:gd name="connsiteX141" fmla="*/ 812619 w 1206769"/>
              <a:gd name="connsiteY141" fmla="*/ 442055 h 1684262"/>
              <a:gd name="connsiteX142" fmla="*/ 877961 w 1206769"/>
              <a:gd name="connsiteY142" fmla="*/ 342138 h 1684262"/>
              <a:gd name="connsiteX143" fmla="*/ 681841 w 1206769"/>
              <a:gd name="connsiteY143" fmla="*/ 323088 h 1684262"/>
              <a:gd name="connsiteX144" fmla="*/ 758803 w 1206769"/>
              <a:gd name="connsiteY144" fmla="*/ 430816 h 1684262"/>
              <a:gd name="connsiteX145" fmla="*/ 643455 w 1206769"/>
              <a:gd name="connsiteY145" fmla="*/ 396145 h 1684262"/>
              <a:gd name="connsiteX146" fmla="*/ 639550 w 1206769"/>
              <a:gd name="connsiteY146" fmla="*/ 438436 h 1684262"/>
              <a:gd name="connsiteX147" fmla="*/ 682127 w 1206769"/>
              <a:gd name="connsiteY147" fmla="*/ 323088 h 1684262"/>
              <a:gd name="connsiteX148" fmla="*/ 681841 w 1206769"/>
              <a:gd name="connsiteY148" fmla="*/ 323088 h 1684262"/>
              <a:gd name="connsiteX149" fmla="*/ 351323 w 1206769"/>
              <a:gd name="connsiteY149" fmla="*/ 219361 h 1684262"/>
              <a:gd name="connsiteX150" fmla="*/ 383994 w 1206769"/>
              <a:gd name="connsiteY150" fmla="*/ 183070 h 1684262"/>
              <a:gd name="connsiteX151" fmla="*/ 403711 w 1206769"/>
              <a:gd name="connsiteY151" fmla="*/ 175069 h 1684262"/>
              <a:gd name="connsiteX152" fmla="*/ 411331 w 1206769"/>
              <a:gd name="connsiteY152" fmla="*/ 176117 h 1684262"/>
              <a:gd name="connsiteX153" fmla="*/ 569351 w 1206769"/>
              <a:gd name="connsiteY153" fmla="*/ 242792 h 1684262"/>
              <a:gd name="connsiteX154" fmla="*/ 569922 w 1206769"/>
              <a:gd name="connsiteY154" fmla="*/ 242792 h 1684262"/>
              <a:gd name="connsiteX155" fmla="*/ 558873 w 1206769"/>
              <a:gd name="connsiteY155" fmla="*/ 299942 h 1684262"/>
              <a:gd name="connsiteX156" fmla="*/ 351609 w 1206769"/>
              <a:gd name="connsiteY156" fmla="*/ 219075 h 1684262"/>
              <a:gd name="connsiteX157" fmla="*/ 351323 w 1206769"/>
              <a:gd name="connsiteY157" fmla="*/ 219361 h 1684262"/>
              <a:gd name="connsiteX158" fmla="*/ 470767 w 1206769"/>
              <a:gd name="connsiteY158" fmla="*/ 361188 h 1684262"/>
              <a:gd name="connsiteX159" fmla="*/ 566874 w 1206769"/>
              <a:gd name="connsiteY159" fmla="*/ 503396 h 1684262"/>
              <a:gd name="connsiteX160" fmla="*/ 470767 w 1206769"/>
              <a:gd name="connsiteY160" fmla="*/ 361188 h 1684262"/>
              <a:gd name="connsiteX161" fmla="*/ 632216 w 1206769"/>
              <a:gd name="connsiteY161" fmla="*/ 453485 h 1684262"/>
              <a:gd name="connsiteX162" fmla="*/ 699367 w 1206769"/>
              <a:gd name="connsiteY162" fmla="*/ 515112 h 1684262"/>
              <a:gd name="connsiteX163" fmla="*/ 759089 w 1206769"/>
              <a:gd name="connsiteY163" fmla="*/ 438055 h 1684262"/>
              <a:gd name="connsiteX164" fmla="*/ 678317 w 1206769"/>
              <a:gd name="connsiteY164" fmla="*/ 611029 h 1684262"/>
              <a:gd name="connsiteX165" fmla="*/ 640217 w 1206769"/>
              <a:gd name="connsiteY165" fmla="*/ 587978 h 1684262"/>
              <a:gd name="connsiteX166" fmla="*/ 632216 w 1206769"/>
              <a:gd name="connsiteY166" fmla="*/ 453581 h 1684262"/>
              <a:gd name="connsiteX167" fmla="*/ 632216 w 1206769"/>
              <a:gd name="connsiteY167" fmla="*/ 453485 h 1684262"/>
              <a:gd name="connsiteX168" fmla="*/ 686032 w 1206769"/>
              <a:gd name="connsiteY168" fmla="*/ 837819 h 1684262"/>
              <a:gd name="connsiteX169" fmla="*/ 628310 w 1206769"/>
              <a:gd name="connsiteY169" fmla="*/ 930116 h 1684262"/>
              <a:gd name="connsiteX170" fmla="*/ 686032 w 1206769"/>
              <a:gd name="connsiteY170" fmla="*/ 837914 h 1684262"/>
              <a:gd name="connsiteX171" fmla="*/ 686032 w 1206769"/>
              <a:gd name="connsiteY171" fmla="*/ 837819 h 1684262"/>
              <a:gd name="connsiteX172" fmla="*/ 743658 w 1206769"/>
              <a:gd name="connsiteY172" fmla="*/ 1291400 h 1684262"/>
              <a:gd name="connsiteX173" fmla="*/ 547634 w 1206769"/>
              <a:gd name="connsiteY173" fmla="*/ 1206818 h 1684262"/>
              <a:gd name="connsiteX174" fmla="*/ 573446 w 1206769"/>
              <a:gd name="connsiteY174" fmla="*/ 1222439 h 1684262"/>
              <a:gd name="connsiteX175" fmla="*/ 603450 w 1206769"/>
              <a:gd name="connsiteY175" fmla="*/ 1227487 h 1684262"/>
              <a:gd name="connsiteX176" fmla="*/ 743658 w 1206769"/>
              <a:gd name="connsiteY176" fmla="*/ 1291495 h 1684262"/>
              <a:gd name="connsiteX177" fmla="*/ 743658 w 1206769"/>
              <a:gd name="connsiteY177" fmla="*/ 1291400 h 1684262"/>
              <a:gd name="connsiteX178" fmla="*/ 578399 w 1206769"/>
              <a:gd name="connsiteY178" fmla="*/ 945452 h 1684262"/>
              <a:gd name="connsiteX179" fmla="*/ 689842 w 1206769"/>
              <a:gd name="connsiteY179" fmla="*/ 1122236 h 1684262"/>
              <a:gd name="connsiteX180" fmla="*/ 578399 w 1206769"/>
              <a:gd name="connsiteY180" fmla="*/ 945547 h 1684262"/>
              <a:gd name="connsiteX181" fmla="*/ 578399 w 1206769"/>
              <a:gd name="connsiteY181" fmla="*/ 945452 h 1684262"/>
              <a:gd name="connsiteX182" fmla="*/ 351609 w 1206769"/>
              <a:gd name="connsiteY182" fmla="*/ 1045464 h 1684262"/>
              <a:gd name="connsiteX183" fmla="*/ 382375 w 1206769"/>
              <a:gd name="connsiteY183" fmla="*/ 887825 h 1684262"/>
              <a:gd name="connsiteX184" fmla="*/ 351609 w 1206769"/>
              <a:gd name="connsiteY184" fmla="*/ 1045559 h 1684262"/>
              <a:gd name="connsiteX185" fmla="*/ 351609 w 1206769"/>
              <a:gd name="connsiteY185" fmla="*/ 1045464 h 1684262"/>
              <a:gd name="connsiteX186" fmla="*/ 420761 w 1206769"/>
              <a:gd name="connsiteY186" fmla="*/ 1018413 h 1684262"/>
              <a:gd name="connsiteX187" fmla="*/ 605260 w 1206769"/>
              <a:gd name="connsiteY187" fmla="*/ 1180338 h 1684262"/>
              <a:gd name="connsiteX188" fmla="*/ 420761 w 1206769"/>
              <a:gd name="connsiteY188" fmla="*/ 1018413 h 1684262"/>
              <a:gd name="connsiteX189" fmla="*/ 366944 w 1206769"/>
              <a:gd name="connsiteY189" fmla="*/ 1414272 h 1684262"/>
              <a:gd name="connsiteX190" fmla="*/ 597640 w 1206769"/>
              <a:gd name="connsiteY190" fmla="*/ 1460468 h 1684262"/>
              <a:gd name="connsiteX191" fmla="*/ 366944 w 1206769"/>
              <a:gd name="connsiteY191" fmla="*/ 1414463 h 1684262"/>
              <a:gd name="connsiteX192" fmla="*/ 366944 w 1206769"/>
              <a:gd name="connsiteY192" fmla="*/ 1414272 h 1684262"/>
              <a:gd name="connsiteX193" fmla="*/ 536108 w 1206769"/>
              <a:gd name="connsiteY193" fmla="*/ 1644968 h 1684262"/>
              <a:gd name="connsiteX194" fmla="*/ 498008 w 1206769"/>
              <a:gd name="connsiteY194" fmla="*/ 1625918 h 1684262"/>
              <a:gd name="connsiteX195" fmla="*/ 471148 w 1206769"/>
              <a:gd name="connsiteY195" fmla="*/ 1618202 h 1684262"/>
              <a:gd name="connsiteX196" fmla="*/ 471148 w 1206769"/>
              <a:gd name="connsiteY196" fmla="*/ 1664399 h 1684262"/>
              <a:gd name="connsiteX197" fmla="*/ 401901 w 1206769"/>
              <a:gd name="connsiteY197" fmla="*/ 1579817 h 1684262"/>
              <a:gd name="connsiteX198" fmla="*/ 536108 w 1206769"/>
              <a:gd name="connsiteY198" fmla="*/ 1645158 h 1684262"/>
              <a:gd name="connsiteX199" fmla="*/ 536108 w 1206769"/>
              <a:gd name="connsiteY199" fmla="*/ 1644968 h 1684262"/>
              <a:gd name="connsiteX200" fmla="*/ 616785 w 1206769"/>
              <a:gd name="connsiteY200" fmla="*/ 1564196 h 1684262"/>
              <a:gd name="connsiteX201" fmla="*/ 555349 w 1206769"/>
              <a:gd name="connsiteY201" fmla="*/ 1541145 h 1684262"/>
              <a:gd name="connsiteX202" fmla="*/ 638597 w 1206769"/>
              <a:gd name="connsiteY202" fmla="*/ 1493520 h 1684262"/>
              <a:gd name="connsiteX203" fmla="*/ 739848 w 1206769"/>
              <a:gd name="connsiteY203" fmla="*/ 1525715 h 1684262"/>
              <a:gd name="connsiteX204" fmla="*/ 616785 w 1206769"/>
              <a:gd name="connsiteY204" fmla="*/ 1564386 h 1684262"/>
              <a:gd name="connsiteX205" fmla="*/ 616785 w 1206769"/>
              <a:gd name="connsiteY205" fmla="*/ 1564196 h 1684262"/>
              <a:gd name="connsiteX206" fmla="*/ 752231 w 1206769"/>
              <a:gd name="connsiteY206" fmla="*/ 1664779 h 1684262"/>
              <a:gd name="connsiteX207" fmla="*/ 739658 w 1206769"/>
              <a:gd name="connsiteY207" fmla="*/ 1664779 h 1684262"/>
              <a:gd name="connsiteX208" fmla="*/ 731180 w 1206769"/>
              <a:gd name="connsiteY208" fmla="*/ 1664779 h 1684262"/>
              <a:gd name="connsiteX209" fmla="*/ 727561 w 1206769"/>
              <a:gd name="connsiteY209" fmla="*/ 1664779 h 1684262"/>
              <a:gd name="connsiteX210" fmla="*/ 713750 w 1206769"/>
              <a:gd name="connsiteY210" fmla="*/ 1666780 h 1684262"/>
              <a:gd name="connsiteX211" fmla="*/ 704225 w 1206769"/>
              <a:gd name="connsiteY211" fmla="*/ 1665256 h 1684262"/>
              <a:gd name="connsiteX212" fmla="*/ 705558 w 1206769"/>
              <a:gd name="connsiteY212" fmla="*/ 1667733 h 1684262"/>
              <a:gd name="connsiteX213" fmla="*/ 790045 w 1206769"/>
              <a:gd name="connsiteY213" fmla="*/ 1610106 h 1684262"/>
              <a:gd name="connsiteX214" fmla="*/ 752231 w 1206769"/>
              <a:gd name="connsiteY214" fmla="*/ 1664970 h 1684262"/>
              <a:gd name="connsiteX215" fmla="*/ 752231 w 1206769"/>
              <a:gd name="connsiteY215" fmla="*/ 1664779 h 1684262"/>
              <a:gd name="connsiteX216" fmla="*/ 857863 w 1206769"/>
              <a:gd name="connsiteY216" fmla="*/ 1591056 h 1684262"/>
              <a:gd name="connsiteX217" fmla="*/ 838813 w 1206769"/>
              <a:gd name="connsiteY217" fmla="*/ 1568958 h 1684262"/>
              <a:gd name="connsiteX218" fmla="*/ 836146 w 1206769"/>
              <a:gd name="connsiteY218" fmla="*/ 1564291 h 1684262"/>
              <a:gd name="connsiteX219" fmla="*/ 955179 w 1206769"/>
              <a:gd name="connsiteY219" fmla="*/ 1500720 h 1684262"/>
              <a:gd name="connsiteX220" fmla="*/ 1066493 w 1206769"/>
              <a:gd name="connsiteY220" fmla="*/ 1492065 h 1684262"/>
              <a:gd name="connsiteX221" fmla="*/ 857863 w 1206769"/>
              <a:gd name="connsiteY221" fmla="*/ 1591247 h 1684262"/>
              <a:gd name="connsiteX222" fmla="*/ 857863 w 1206769"/>
              <a:gd name="connsiteY222" fmla="*/ 1591056 h 1684262"/>
              <a:gd name="connsiteX223" fmla="*/ 1054979 w 1206769"/>
              <a:gd name="connsiteY223" fmla="*/ 1445037 h 1684262"/>
              <a:gd name="connsiteX224" fmla="*/ 916632 w 1206769"/>
              <a:gd name="connsiteY224" fmla="*/ 1468184 h 1684262"/>
              <a:gd name="connsiteX225" fmla="*/ 1028170 w 1206769"/>
              <a:gd name="connsiteY225" fmla="*/ 1445228 h 1684262"/>
              <a:gd name="connsiteX226" fmla="*/ 1054979 w 1206769"/>
              <a:gd name="connsiteY226" fmla="*/ 1445037 h 1684262"/>
              <a:gd name="connsiteX227" fmla="*/ 862816 w 1206769"/>
              <a:gd name="connsiteY227" fmla="*/ 1410462 h 1684262"/>
              <a:gd name="connsiteX228" fmla="*/ 647551 w 1206769"/>
              <a:gd name="connsiteY228" fmla="*/ 1448562 h 1684262"/>
              <a:gd name="connsiteX229" fmla="*/ 862816 w 1206769"/>
              <a:gd name="connsiteY229" fmla="*/ 1410653 h 1684262"/>
              <a:gd name="connsiteX230" fmla="*/ 862816 w 1206769"/>
              <a:gd name="connsiteY230" fmla="*/ 1410462 h 1684262"/>
              <a:gd name="connsiteX231" fmla="*/ 689842 w 1206769"/>
              <a:gd name="connsiteY231" fmla="*/ 1391412 h 1684262"/>
              <a:gd name="connsiteX232" fmla="*/ 924347 w 1206769"/>
              <a:gd name="connsiteY232" fmla="*/ 1306830 h 1684262"/>
              <a:gd name="connsiteX233" fmla="*/ 689842 w 1206769"/>
              <a:gd name="connsiteY233" fmla="*/ 1391412 h 1684262"/>
              <a:gd name="connsiteX234" fmla="*/ 1162663 w 1206769"/>
              <a:gd name="connsiteY234" fmla="*/ 1057085 h 1684262"/>
              <a:gd name="connsiteX235" fmla="*/ 1148756 w 1206769"/>
              <a:gd name="connsiteY235" fmla="*/ 1134428 h 1684262"/>
              <a:gd name="connsiteX236" fmla="*/ 1066841 w 1206769"/>
              <a:gd name="connsiteY236" fmla="*/ 1139762 h 1684262"/>
              <a:gd name="connsiteX237" fmla="*/ 1035790 w 1206769"/>
              <a:gd name="connsiteY237" fmla="*/ 1087755 h 1684262"/>
              <a:gd name="connsiteX238" fmla="*/ 1162663 w 1206769"/>
              <a:gd name="connsiteY238" fmla="*/ 1057085 h 1684262"/>
              <a:gd name="connsiteX239" fmla="*/ 987913 w 1206769"/>
              <a:gd name="connsiteY239" fmla="*/ 1181170 h 1684262"/>
              <a:gd name="connsiteX240" fmla="*/ 958923 w 1206769"/>
              <a:gd name="connsiteY240" fmla="*/ 1264444 h 1684262"/>
              <a:gd name="connsiteX241" fmla="*/ 905107 w 1206769"/>
              <a:gd name="connsiteY241" fmla="*/ 1118330 h 1684262"/>
              <a:gd name="connsiteX242" fmla="*/ 987913 w 1206769"/>
              <a:gd name="connsiteY242"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073223 w 1206769"/>
              <a:gd name="connsiteY17" fmla="*/ 652653 h 1684262"/>
              <a:gd name="connsiteX18" fmla="*/ 1102560 w 1206769"/>
              <a:gd name="connsiteY18" fmla="*/ 657701 h 1684262"/>
              <a:gd name="connsiteX19" fmla="*/ 739848 w 1206769"/>
              <a:gd name="connsiteY19" fmla="*/ 595694 h 1684262"/>
              <a:gd name="connsiteX20" fmla="*/ 716893 w 1206769"/>
              <a:gd name="connsiteY20" fmla="*/ 318992 h 1684262"/>
              <a:gd name="connsiteX21" fmla="*/ 920537 w 1206769"/>
              <a:gd name="connsiteY21" fmla="*/ 246031 h 1684262"/>
              <a:gd name="connsiteX22" fmla="*/ 682412 w 1206769"/>
              <a:gd name="connsiteY22" fmla="*/ 238316 h 1684262"/>
              <a:gd name="connsiteX23" fmla="*/ 928538 w 1206769"/>
              <a:gd name="connsiteY23" fmla="*/ 226790 h 1684262"/>
              <a:gd name="connsiteX24" fmla="*/ 720893 w 1206769"/>
              <a:gd name="connsiteY24" fmla="*/ 196025 h 1684262"/>
              <a:gd name="connsiteX25" fmla="*/ 736229 w 1206769"/>
              <a:gd name="connsiteY25" fmla="*/ 49911 h 1684262"/>
              <a:gd name="connsiteX26" fmla="*/ 663267 w 1206769"/>
              <a:gd name="connsiteY26" fmla="*/ 0 h 1684262"/>
              <a:gd name="connsiteX27" fmla="*/ 625167 w 1206769"/>
              <a:gd name="connsiteY27" fmla="*/ 103727 h 1684262"/>
              <a:gd name="connsiteX28" fmla="*/ 625167 w 1206769"/>
              <a:gd name="connsiteY28" fmla="*/ 288322 h 1684262"/>
              <a:gd name="connsiteX29" fmla="*/ 336845 w 1206769"/>
              <a:gd name="connsiteY29" fmla="*/ 261366 h 1684262"/>
              <a:gd name="connsiteX30" fmla="*/ 367611 w 1206769"/>
              <a:gd name="connsiteY30" fmla="*/ 307467 h 1684262"/>
              <a:gd name="connsiteX31" fmla="*/ 579066 w 1206769"/>
              <a:gd name="connsiteY31" fmla="*/ 615029 h 1684262"/>
              <a:gd name="connsiteX32" fmla="*/ 263884 w 1206769"/>
              <a:gd name="connsiteY32" fmla="*/ 511207 h 1684262"/>
              <a:gd name="connsiteX33" fmla="*/ 233118 w 1206769"/>
              <a:gd name="connsiteY33" fmla="*/ 714947 h 1684262"/>
              <a:gd name="connsiteX34" fmla="*/ 532965 w 1206769"/>
              <a:gd name="connsiteY34" fmla="*/ 807149 h 1684262"/>
              <a:gd name="connsiteX35" fmla="*/ 513915 w 1206769"/>
              <a:gd name="connsiteY35" fmla="*/ 803339 h 1684262"/>
              <a:gd name="connsiteX36" fmla="*/ 502390 w 1206769"/>
              <a:gd name="connsiteY36" fmla="*/ 791813 h 1684262"/>
              <a:gd name="connsiteX37" fmla="*/ 464290 w 1206769"/>
              <a:gd name="connsiteY37" fmla="*/ 772763 h 1684262"/>
              <a:gd name="connsiteX38" fmla="*/ 375231 w 1206769"/>
              <a:gd name="connsiteY38" fmla="*/ 788670 h 1684262"/>
              <a:gd name="connsiteX39" fmla="*/ 418189 w 1206769"/>
              <a:gd name="connsiteY39" fmla="*/ 826770 h 1684262"/>
              <a:gd name="connsiteX40" fmla="*/ 333607 w 1206769"/>
              <a:gd name="connsiteY40" fmla="*/ 826770 h 1684262"/>
              <a:gd name="connsiteX41" fmla="*/ 276457 w 1206769"/>
              <a:gd name="connsiteY41" fmla="*/ 857536 h 1684262"/>
              <a:gd name="connsiteX42" fmla="*/ 288458 w 1206769"/>
              <a:gd name="connsiteY42" fmla="*/ 766001 h 1684262"/>
              <a:gd name="connsiteX43" fmla="*/ 138059 w 1206769"/>
              <a:gd name="connsiteY43" fmla="*/ 911352 h 1684262"/>
              <a:gd name="connsiteX44" fmla="*/ 237976 w 1206769"/>
              <a:gd name="connsiteY44" fmla="*/ 961358 h 1684262"/>
              <a:gd name="connsiteX45" fmla="*/ 75102 w 1206769"/>
              <a:gd name="connsiteY45" fmla="*/ 1025783 h 1684262"/>
              <a:gd name="connsiteX46" fmla="*/ 80432 w 1206769"/>
              <a:gd name="connsiteY46" fmla="*/ 915162 h 1684262"/>
              <a:gd name="connsiteX47" fmla="*/ 91958 w 1206769"/>
              <a:gd name="connsiteY47" fmla="*/ 1107377 h 1684262"/>
              <a:gd name="connsiteX48" fmla="*/ 214925 w 1206769"/>
              <a:gd name="connsiteY48" fmla="*/ 1157383 h 1684262"/>
              <a:gd name="connsiteX49" fmla="*/ 322463 w 1206769"/>
              <a:gd name="connsiteY49" fmla="*/ 1240346 h 1684262"/>
              <a:gd name="connsiteX50" fmla="*/ 309794 w 1206769"/>
              <a:gd name="connsiteY50" fmla="*/ 1240346 h 1684262"/>
              <a:gd name="connsiteX51" fmla="*/ 311699 w 1206769"/>
              <a:gd name="connsiteY51" fmla="*/ 1248728 h 1684262"/>
              <a:gd name="connsiteX52" fmla="*/ 310842 w 1206769"/>
              <a:gd name="connsiteY52" fmla="*/ 1254824 h 1684262"/>
              <a:gd name="connsiteX53" fmla="*/ 309223 w 1206769"/>
              <a:gd name="connsiteY53" fmla="*/ 1259396 h 1684262"/>
              <a:gd name="connsiteX54" fmla="*/ 301317 w 1206769"/>
              <a:gd name="connsiteY54" fmla="*/ 1268063 h 1684262"/>
              <a:gd name="connsiteX55" fmla="*/ 283886 w 1206769"/>
              <a:gd name="connsiteY55" fmla="*/ 1268063 h 1684262"/>
              <a:gd name="connsiteX56" fmla="*/ 284934 w 1206769"/>
              <a:gd name="connsiteY56" fmla="*/ 1275207 h 1684262"/>
              <a:gd name="connsiteX57" fmla="*/ 395615 w 1206769"/>
              <a:gd name="connsiteY57" fmla="*/ 1319117 h 1684262"/>
              <a:gd name="connsiteX58" fmla="*/ 257026 w 1206769"/>
              <a:gd name="connsiteY58" fmla="*/ 1309592 h 1684262"/>
              <a:gd name="connsiteX59" fmla="*/ 257026 w 1206769"/>
              <a:gd name="connsiteY59" fmla="*/ 1309592 h 1684262"/>
              <a:gd name="connsiteX60" fmla="*/ 248263 w 1206769"/>
              <a:gd name="connsiteY60" fmla="*/ 1308259 h 1684262"/>
              <a:gd name="connsiteX61" fmla="*/ 247691 w 1206769"/>
              <a:gd name="connsiteY61" fmla="*/ 1308735 h 1684262"/>
              <a:gd name="connsiteX62" fmla="*/ 229880 w 1206769"/>
              <a:gd name="connsiteY62" fmla="*/ 1312259 h 1684262"/>
              <a:gd name="connsiteX63" fmla="*/ 146155 w 1206769"/>
              <a:gd name="connsiteY63" fmla="*/ 1230344 h 1684262"/>
              <a:gd name="connsiteX64" fmla="*/ 115389 w 1206769"/>
              <a:gd name="connsiteY64" fmla="*/ 1430369 h 1684262"/>
              <a:gd name="connsiteX65" fmla="*/ 349799 w 1206769"/>
              <a:gd name="connsiteY65" fmla="*/ 1480280 h 1684262"/>
              <a:gd name="connsiteX66" fmla="*/ 299507 w 1206769"/>
              <a:gd name="connsiteY66" fmla="*/ 1464659 h 1684262"/>
              <a:gd name="connsiteX67" fmla="*/ 321034 w 1206769"/>
              <a:gd name="connsiteY67" fmla="*/ 1477042 h 1684262"/>
              <a:gd name="connsiteX68" fmla="*/ 330559 w 1206769"/>
              <a:gd name="connsiteY68" fmla="*/ 1484376 h 1684262"/>
              <a:gd name="connsiteX69" fmla="*/ 388280 w 1206769"/>
              <a:gd name="connsiteY69" fmla="*/ 1545717 h 1684262"/>
              <a:gd name="connsiteX70" fmla="*/ 348847 w 1206769"/>
              <a:gd name="connsiteY70" fmla="*/ 1542479 h 1684262"/>
              <a:gd name="connsiteX71" fmla="*/ 255883 w 1206769"/>
              <a:gd name="connsiteY71" fmla="*/ 1502664 h 1684262"/>
              <a:gd name="connsiteX72" fmla="*/ 255883 w 1206769"/>
              <a:gd name="connsiteY72" fmla="*/ 1502664 h 1684262"/>
              <a:gd name="connsiteX73" fmla="*/ 239976 w 1206769"/>
              <a:gd name="connsiteY73" fmla="*/ 1484281 h 1684262"/>
              <a:gd name="connsiteX74" fmla="*/ 203495 w 1206769"/>
              <a:gd name="connsiteY74" fmla="*/ 1484281 h 1684262"/>
              <a:gd name="connsiteX75" fmla="*/ 187303 w 1206769"/>
              <a:gd name="connsiteY75" fmla="*/ 1499140 h 1684262"/>
              <a:gd name="connsiteX76" fmla="*/ 490674 w 1206769"/>
              <a:gd name="connsiteY76" fmla="*/ 1673352 h 1684262"/>
              <a:gd name="connsiteX77" fmla="*/ 757374 w 1206769"/>
              <a:gd name="connsiteY77" fmla="*/ 1682401 h 1684262"/>
              <a:gd name="connsiteX78" fmla="*/ 988070 w 1206769"/>
              <a:gd name="connsiteY78" fmla="*/ 1594485 h 1684262"/>
              <a:gd name="connsiteX79" fmla="*/ 1152566 w 1206769"/>
              <a:gd name="connsiteY79" fmla="*/ 1394460 h 1684262"/>
              <a:gd name="connsiteX80" fmla="*/ 918822 w 1206769"/>
              <a:gd name="connsiteY80" fmla="*/ 1363507 h 1684262"/>
              <a:gd name="connsiteX81" fmla="*/ 802904 w 1206769"/>
              <a:gd name="connsiteY81" fmla="*/ 1350454 h 1684262"/>
              <a:gd name="connsiteX82" fmla="*/ 841956 w 1206769"/>
              <a:gd name="connsiteY82" fmla="*/ 1326547 h 1684262"/>
              <a:gd name="connsiteX83" fmla="*/ 1018286 w 1206769"/>
              <a:gd name="connsiteY83" fmla="*/ 1315425 h 1684262"/>
              <a:gd name="connsiteX84" fmla="*/ 980354 w 1206769"/>
              <a:gd name="connsiteY84" fmla="*/ 1268921 h 1684262"/>
              <a:gd name="connsiteX85" fmla="*/ 1091488 w 1206769"/>
              <a:gd name="connsiteY85" fmla="*/ 1221043 h 1684262"/>
              <a:gd name="connsiteX86" fmla="*/ 911203 w 1206769"/>
              <a:gd name="connsiteY86" fmla="*/ 1022890 h 1684262"/>
              <a:gd name="connsiteX87" fmla="*/ 1193429 w 1206769"/>
              <a:gd name="connsiteY87" fmla="*/ 899446 h 1684262"/>
              <a:gd name="connsiteX88" fmla="*/ 759089 w 1206769"/>
              <a:gd name="connsiteY88" fmla="*/ 61246 h 1684262"/>
              <a:gd name="connsiteX89" fmla="*/ 720989 w 1206769"/>
              <a:gd name="connsiteY89" fmla="*/ 145828 h 1684262"/>
              <a:gd name="connsiteX90" fmla="*/ 759089 w 1206769"/>
              <a:gd name="connsiteY90" fmla="*/ 61436 h 1684262"/>
              <a:gd name="connsiteX91" fmla="*/ 759089 w 1206769"/>
              <a:gd name="connsiteY91" fmla="*/ 61246 h 1684262"/>
              <a:gd name="connsiteX92" fmla="*/ 363611 w 1206769"/>
              <a:gd name="connsiteY92" fmla="*/ 545783 h 1684262"/>
              <a:gd name="connsiteX93" fmla="*/ 348275 w 1206769"/>
              <a:gd name="connsiteY93" fmla="*/ 553498 h 1684262"/>
              <a:gd name="connsiteX94" fmla="*/ 363611 w 1206769"/>
              <a:gd name="connsiteY94" fmla="*/ 545783 h 1684262"/>
              <a:gd name="connsiteX95" fmla="*/ 232451 w 1206769"/>
              <a:gd name="connsiteY95" fmla="*/ 523113 h 1684262"/>
              <a:gd name="connsiteX96" fmla="*/ 254694 w 1206769"/>
              <a:gd name="connsiteY96" fmla="*/ 664096 h 1684262"/>
              <a:gd name="connsiteX97" fmla="*/ 232451 w 1206769"/>
              <a:gd name="connsiteY97" fmla="*/ 523113 h 1684262"/>
              <a:gd name="connsiteX98" fmla="*/ 340084 w 1206769"/>
              <a:gd name="connsiteY98" fmla="*/ 692277 h 1684262"/>
              <a:gd name="connsiteX99" fmla="*/ 470767 w 1206769"/>
              <a:gd name="connsiteY99" fmla="*/ 684562 h 1684262"/>
              <a:gd name="connsiteX100" fmla="*/ 340084 w 1206769"/>
              <a:gd name="connsiteY100" fmla="*/ 691896 h 1684262"/>
              <a:gd name="connsiteX101" fmla="*/ 340084 w 1206769"/>
              <a:gd name="connsiteY101" fmla="*/ 692277 h 1684262"/>
              <a:gd name="connsiteX102" fmla="*/ 382375 w 1206769"/>
              <a:gd name="connsiteY102" fmla="*/ 615410 h 1684262"/>
              <a:gd name="connsiteX103" fmla="*/ 516868 w 1206769"/>
              <a:gd name="connsiteY103" fmla="*/ 688372 h 1684262"/>
              <a:gd name="connsiteX104" fmla="*/ 382661 w 1206769"/>
              <a:gd name="connsiteY104" fmla="*/ 615029 h 1684262"/>
              <a:gd name="connsiteX105" fmla="*/ 382375 w 1206769"/>
              <a:gd name="connsiteY105" fmla="*/ 615410 h 1684262"/>
              <a:gd name="connsiteX106" fmla="*/ 201400 w 1206769"/>
              <a:gd name="connsiteY106" fmla="*/ 907542 h 1684262"/>
              <a:gd name="connsiteX107" fmla="*/ 163300 w 1206769"/>
              <a:gd name="connsiteY107" fmla="*/ 838295 h 1684262"/>
              <a:gd name="connsiteX108" fmla="*/ 201686 w 1206769"/>
              <a:gd name="connsiteY108" fmla="*/ 907161 h 1684262"/>
              <a:gd name="connsiteX109" fmla="*/ 201400 w 1206769"/>
              <a:gd name="connsiteY109" fmla="*/ 907542 h 1684262"/>
              <a:gd name="connsiteX110" fmla="*/ 97811 w 1206769"/>
              <a:gd name="connsiteY110" fmla="*/ 1285557 h 1684262"/>
              <a:gd name="connsiteX111" fmla="*/ 123279 w 1206769"/>
              <a:gd name="connsiteY111" fmla="*/ 1264178 h 1684262"/>
              <a:gd name="connsiteX112" fmla="*/ 231975 w 1206769"/>
              <a:gd name="connsiteY112" fmla="*/ 1341501 h 1684262"/>
              <a:gd name="connsiteX113" fmla="*/ 97811 w 1206769"/>
              <a:gd name="connsiteY113" fmla="*/ 1285557 h 1684262"/>
              <a:gd name="connsiteX114" fmla="*/ 232928 w 1206769"/>
              <a:gd name="connsiteY114" fmla="*/ 1376077 h 1684262"/>
              <a:gd name="connsiteX115" fmla="*/ 279029 w 1206769"/>
              <a:gd name="connsiteY115" fmla="*/ 1379887 h 1684262"/>
              <a:gd name="connsiteX116" fmla="*/ 232451 w 1206769"/>
              <a:gd name="connsiteY116" fmla="*/ 1376077 h 1684262"/>
              <a:gd name="connsiteX117" fmla="*/ 232928 w 1206769"/>
              <a:gd name="connsiteY117" fmla="*/ 1376077 h 1684262"/>
              <a:gd name="connsiteX118" fmla="*/ 856244 w 1206769"/>
              <a:gd name="connsiteY118" fmla="*/ 715613 h 1684262"/>
              <a:gd name="connsiteX119" fmla="*/ 817635 w 1206769"/>
              <a:gd name="connsiteY119" fmla="*/ 708913 h 1684262"/>
              <a:gd name="connsiteX120" fmla="*/ 721084 w 1206769"/>
              <a:gd name="connsiteY120" fmla="*/ 657225 h 1684262"/>
              <a:gd name="connsiteX121" fmla="*/ 855767 w 1206769"/>
              <a:gd name="connsiteY121" fmla="*/ 715613 h 1684262"/>
              <a:gd name="connsiteX122" fmla="*/ 856244 w 1206769"/>
              <a:gd name="connsiteY122" fmla="*/ 715613 h 1684262"/>
              <a:gd name="connsiteX123" fmla="*/ 663458 w 1206769"/>
              <a:gd name="connsiteY123" fmla="*/ 722662 h 1684262"/>
              <a:gd name="connsiteX124" fmla="*/ 644408 w 1206769"/>
              <a:gd name="connsiteY124" fmla="*/ 807149 h 1684262"/>
              <a:gd name="connsiteX125" fmla="*/ 662981 w 1206769"/>
              <a:gd name="connsiteY125" fmla="*/ 723138 h 1684262"/>
              <a:gd name="connsiteX126" fmla="*/ 663458 w 1206769"/>
              <a:gd name="connsiteY126" fmla="*/ 722662 h 1684262"/>
              <a:gd name="connsiteX127" fmla="*/ 628882 w 1206769"/>
              <a:gd name="connsiteY127" fmla="*/ 753332 h 1684262"/>
              <a:gd name="connsiteX128" fmla="*/ 655742 w 1206769"/>
              <a:gd name="connsiteY128" fmla="*/ 726472 h 1684262"/>
              <a:gd name="connsiteX129" fmla="*/ 628406 w 1206769"/>
              <a:gd name="connsiteY129" fmla="*/ 753332 h 1684262"/>
              <a:gd name="connsiteX130" fmla="*/ 628882 w 1206769"/>
              <a:gd name="connsiteY130" fmla="*/ 753332 h 1684262"/>
              <a:gd name="connsiteX131" fmla="*/ 771090 w 1206769"/>
              <a:gd name="connsiteY131" fmla="*/ 757237 h 1684262"/>
              <a:gd name="connsiteX132" fmla="*/ 690318 w 1206769"/>
              <a:gd name="connsiteY132" fmla="*/ 822579 h 1684262"/>
              <a:gd name="connsiteX133" fmla="*/ 770614 w 1206769"/>
              <a:gd name="connsiteY133" fmla="*/ 757237 h 1684262"/>
              <a:gd name="connsiteX134" fmla="*/ 771090 w 1206769"/>
              <a:gd name="connsiteY134" fmla="*/ 757237 h 1684262"/>
              <a:gd name="connsiteX135" fmla="*/ 759565 w 1206769"/>
              <a:gd name="connsiteY135" fmla="*/ 538162 h 1684262"/>
              <a:gd name="connsiteX136" fmla="*/ 851767 w 1206769"/>
              <a:gd name="connsiteY136" fmla="*/ 480536 h 1684262"/>
              <a:gd name="connsiteX137" fmla="*/ 759089 w 1206769"/>
              <a:gd name="connsiteY137" fmla="*/ 538067 h 1684262"/>
              <a:gd name="connsiteX138" fmla="*/ 759565 w 1206769"/>
              <a:gd name="connsiteY138" fmla="*/ 538162 h 1684262"/>
              <a:gd name="connsiteX139" fmla="*/ 877961 w 1206769"/>
              <a:gd name="connsiteY139" fmla="*/ 342138 h 1684262"/>
              <a:gd name="connsiteX140" fmla="*/ 812619 w 1206769"/>
              <a:gd name="connsiteY140" fmla="*/ 442055 h 1684262"/>
              <a:gd name="connsiteX141" fmla="*/ 877961 w 1206769"/>
              <a:gd name="connsiteY141" fmla="*/ 342138 h 1684262"/>
              <a:gd name="connsiteX142" fmla="*/ 681841 w 1206769"/>
              <a:gd name="connsiteY142" fmla="*/ 323088 h 1684262"/>
              <a:gd name="connsiteX143" fmla="*/ 758803 w 1206769"/>
              <a:gd name="connsiteY143" fmla="*/ 430816 h 1684262"/>
              <a:gd name="connsiteX144" fmla="*/ 643455 w 1206769"/>
              <a:gd name="connsiteY144" fmla="*/ 396145 h 1684262"/>
              <a:gd name="connsiteX145" fmla="*/ 639550 w 1206769"/>
              <a:gd name="connsiteY145" fmla="*/ 438436 h 1684262"/>
              <a:gd name="connsiteX146" fmla="*/ 682127 w 1206769"/>
              <a:gd name="connsiteY146" fmla="*/ 323088 h 1684262"/>
              <a:gd name="connsiteX147" fmla="*/ 681841 w 1206769"/>
              <a:gd name="connsiteY147" fmla="*/ 323088 h 1684262"/>
              <a:gd name="connsiteX148" fmla="*/ 351323 w 1206769"/>
              <a:gd name="connsiteY148" fmla="*/ 219361 h 1684262"/>
              <a:gd name="connsiteX149" fmla="*/ 383994 w 1206769"/>
              <a:gd name="connsiteY149" fmla="*/ 183070 h 1684262"/>
              <a:gd name="connsiteX150" fmla="*/ 403711 w 1206769"/>
              <a:gd name="connsiteY150" fmla="*/ 175069 h 1684262"/>
              <a:gd name="connsiteX151" fmla="*/ 411331 w 1206769"/>
              <a:gd name="connsiteY151" fmla="*/ 176117 h 1684262"/>
              <a:gd name="connsiteX152" fmla="*/ 569351 w 1206769"/>
              <a:gd name="connsiteY152" fmla="*/ 242792 h 1684262"/>
              <a:gd name="connsiteX153" fmla="*/ 569922 w 1206769"/>
              <a:gd name="connsiteY153" fmla="*/ 242792 h 1684262"/>
              <a:gd name="connsiteX154" fmla="*/ 558873 w 1206769"/>
              <a:gd name="connsiteY154" fmla="*/ 299942 h 1684262"/>
              <a:gd name="connsiteX155" fmla="*/ 351609 w 1206769"/>
              <a:gd name="connsiteY155" fmla="*/ 219075 h 1684262"/>
              <a:gd name="connsiteX156" fmla="*/ 351323 w 1206769"/>
              <a:gd name="connsiteY156" fmla="*/ 219361 h 1684262"/>
              <a:gd name="connsiteX157" fmla="*/ 470767 w 1206769"/>
              <a:gd name="connsiteY157" fmla="*/ 361188 h 1684262"/>
              <a:gd name="connsiteX158" fmla="*/ 566874 w 1206769"/>
              <a:gd name="connsiteY158" fmla="*/ 503396 h 1684262"/>
              <a:gd name="connsiteX159" fmla="*/ 470767 w 1206769"/>
              <a:gd name="connsiteY159" fmla="*/ 361188 h 1684262"/>
              <a:gd name="connsiteX160" fmla="*/ 632216 w 1206769"/>
              <a:gd name="connsiteY160" fmla="*/ 453485 h 1684262"/>
              <a:gd name="connsiteX161" fmla="*/ 699367 w 1206769"/>
              <a:gd name="connsiteY161" fmla="*/ 515112 h 1684262"/>
              <a:gd name="connsiteX162" fmla="*/ 759089 w 1206769"/>
              <a:gd name="connsiteY162" fmla="*/ 438055 h 1684262"/>
              <a:gd name="connsiteX163" fmla="*/ 678317 w 1206769"/>
              <a:gd name="connsiteY163" fmla="*/ 611029 h 1684262"/>
              <a:gd name="connsiteX164" fmla="*/ 640217 w 1206769"/>
              <a:gd name="connsiteY164" fmla="*/ 587978 h 1684262"/>
              <a:gd name="connsiteX165" fmla="*/ 632216 w 1206769"/>
              <a:gd name="connsiteY165" fmla="*/ 453581 h 1684262"/>
              <a:gd name="connsiteX166" fmla="*/ 632216 w 1206769"/>
              <a:gd name="connsiteY166" fmla="*/ 453485 h 1684262"/>
              <a:gd name="connsiteX167" fmla="*/ 686032 w 1206769"/>
              <a:gd name="connsiteY167" fmla="*/ 837819 h 1684262"/>
              <a:gd name="connsiteX168" fmla="*/ 628310 w 1206769"/>
              <a:gd name="connsiteY168" fmla="*/ 930116 h 1684262"/>
              <a:gd name="connsiteX169" fmla="*/ 686032 w 1206769"/>
              <a:gd name="connsiteY169" fmla="*/ 837914 h 1684262"/>
              <a:gd name="connsiteX170" fmla="*/ 686032 w 1206769"/>
              <a:gd name="connsiteY170" fmla="*/ 837819 h 1684262"/>
              <a:gd name="connsiteX171" fmla="*/ 743658 w 1206769"/>
              <a:gd name="connsiteY171" fmla="*/ 1291400 h 1684262"/>
              <a:gd name="connsiteX172" fmla="*/ 547634 w 1206769"/>
              <a:gd name="connsiteY172" fmla="*/ 1206818 h 1684262"/>
              <a:gd name="connsiteX173" fmla="*/ 573446 w 1206769"/>
              <a:gd name="connsiteY173" fmla="*/ 1222439 h 1684262"/>
              <a:gd name="connsiteX174" fmla="*/ 603450 w 1206769"/>
              <a:gd name="connsiteY174" fmla="*/ 1227487 h 1684262"/>
              <a:gd name="connsiteX175" fmla="*/ 743658 w 1206769"/>
              <a:gd name="connsiteY175" fmla="*/ 1291495 h 1684262"/>
              <a:gd name="connsiteX176" fmla="*/ 743658 w 1206769"/>
              <a:gd name="connsiteY176" fmla="*/ 1291400 h 1684262"/>
              <a:gd name="connsiteX177" fmla="*/ 578399 w 1206769"/>
              <a:gd name="connsiteY177" fmla="*/ 945452 h 1684262"/>
              <a:gd name="connsiteX178" fmla="*/ 689842 w 1206769"/>
              <a:gd name="connsiteY178" fmla="*/ 1122236 h 1684262"/>
              <a:gd name="connsiteX179" fmla="*/ 578399 w 1206769"/>
              <a:gd name="connsiteY179" fmla="*/ 945547 h 1684262"/>
              <a:gd name="connsiteX180" fmla="*/ 578399 w 1206769"/>
              <a:gd name="connsiteY180" fmla="*/ 945452 h 1684262"/>
              <a:gd name="connsiteX181" fmla="*/ 351609 w 1206769"/>
              <a:gd name="connsiteY181" fmla="*/ 1045464 h 1684262"/>
              <a:gd name="connsiteX182" fmla="*/ 382375 w 1206769"/>
              <a:gd name="connsiteY182" fmla="*/ 887825 h 1684262"/>
              <a:gd name="connsiteX183" fmla="*/ 351609 w 1206769"/>
              <a:gd name="connsiteY183" fmla="*/ 1045559 h 1684262"/>
              <a:gd name="connsiteX184" fmla="*/ 351609 w 1206769"/>
              <a:gd name="connsiteY184" fmla="*/ 1045464 h 1684262"/>
              <a:gd name="connsiteX185" fmla="*/ 420761 w 1206769"/>
              <a:gd name="connsiteY185" fmla="*/ 1018413 h 1684262"/>
              <a:gd name="connsiteX186" fmla="*/ 605260 w 1206769"/>
              <a:gd name="connsiteY186" fmla="*/ 1180338 h 1684262"/>
              <a:gd name="connsiteX187" fmla="*/ 420761 w 1206769"/>
              <a:gd name="connsiteY187" fmla="*/ 1018413 h 1684262"/>
              <a:gd name="connsiteX188" fmla="*/ 366944 w 1206769"/>
              <a:gd name="connsiteY188" fmla="*/ 1414272 h 1684262"/>
              <a:gd name="connsiteX189" fmla="*/ 597640 w 1206769"/>
              <a:gd name="connsiteY189" fmla="*/ 1460468 h 1684262"/>
              <a:gd name="connsiteX190" fmla="*/ 366944 w 1206769"/>
              <a:gd name="connsiteY190" fmla="*/ 1414463 h 1684262"/>
              <a:gd name="connsiteX191" fmla="*/ 366944 w 1206769"/>
              <a:gd name="connsiteY191" fmla="*/ 1414272 h 1684262"/>
              <a:gd name="connsiteX192" fmla="*/ 536108 w 1206769"/>
              <a:gd name="connsiteY192" fmla="*/ 1644968 h 1684262"/>
              <a:gd name="connsiteX193" fmla="*/ 498008 w 1206769"/>
              <a:gd name="connsiteY193" fmla="*/ 1625918 h 1684262"/>
              <a:gd name="connsiteX194" fmla="*/ 471148 w 1206769"/>
              <a:gd name="connsiteY194" fmla="*/ 1618202 h 1684262"/>
              <a:gd name="connsiteX195" fmla="*/ 471148 w 1206769"/>
              <a:gd name="connsiteY195" fmla="*/ 1664399 h 1684262"/>
              <a:gd name="connsiteX196" fmla="*/ 401901 w 1206769"/>
              <a:gd name="connsiteY196" fmla="*/ 1579817 h 1684262"/>
              <a:gd name="connsiteX197" fmla="*/ 536108 w 1206769"/>
              <a:gd name="connsiteY197" fmla="*/ 1645158 h 1684262"/>
              <a:gd name="connsiteX198" fmla="*/ 536108 w 1206769"/>
              <a:gd name="connsiteY198" fmla="*/ 1644968 h 1684262"/>
              <a:gd name="connsiteX199" fmla="*/ 616785 w 1206769"/>
              <a:gd name="connsiteY199" fmla="*/ 1564196 h 1684262"/>
              <a:gd name="connsiteX200" fmla="*/ 555349 w 1206769"/>
              <a:gd name="connsiteY200" fmla="*/ 1541145 h 1684262"/>
              <a:gd name="connsiteX201" fmla="*/ 638597 w 1206769"/>
              <a:gd name="connsiteY201" fmla="*/ 1493520 h 1684262"/>
              <a:gd name="connsiteX202" fmla="*/ 739848 w 1206769"/>
              <a:gd name="connsiteY202" fmla="*/ 1525715 h 1684262"/>
              <a:gd name="connsiteX203" fmla="*/ 616785 w 1206769"/>
              <a:gd name="connsiteY203" fmla="*/ 1564386 h 1684262"/>
              <a:gd name="connsiteX204" fmla="*/ 616785 w 1206769"/>
              <a:gd name="connsiteY204" fmla="*/ 1564196 h 1684262"/>
              <a:gd name="connsiteX205" fmla="*/ 752231 w 1206769"/>
              <a:gd name="connsiteY205" fmla="*/ 1664779 h 1684262"/>
              <a:gd name="connsiteX206" fmla="*/ 739658 w 1206769"/>
              <a:gd name="connsiteY206" fmla="*/ 1664779 h 1684262"/>
              <a:gd name="connsiteX207" fmla="*/ 731180 w 1206769"/>
              <a:gd name="connsiteY207" fmla="*/ 1664779 h 1684262"/>
              <a:gd name="connsiteX208" fmla="*/ 727561 w 1206769"/>
              <a:gd name="connsiteY208" fmla="*/ 1664779 h 1684262"/>
              <a:gd name="connsiteX209" fmla="*/ 713750 w 1206769"/>
              <a:gd name="connsiteY209" fmla="*/ 1666780 h 1684262"/>
              <a:gd name="connsiteX210" fmla="*/ 704225 w 1206769"/>
              <a:gd name="connsiteY210" fmla="*/ 1665256 h 1684262"/>
              <a:gd name="connsiteX211" fmla="*/ 705558 w 1206769"/>
              <a:gd name="connsiteY211" fmla="*/ 1667733 h 1684262"/>
              <a:gd name="connsiteX212" fmla="*/ 790045 w 1206769"/>
              <a:gd name="connsiteY212" fmla="*/ 1610106 h 1684262"/>
              <a:gd name="connsiteX213" fmla="*/ 752231 w 1206769"/>
              <a:gd name="connsiteY213" fmla="*/ 1664970 h 1684262"/>
              <a:gd name="connsiteX214" fmla="*/ 752231 w 1206769"/>
              <a:gd name="connsiteY214" fmla="*/ 1664779 h 1684262"/>
              <a:gd name="connsiteX215" fmla="*/ 857863 w 1206769"/>
              <a:gd name="connsiteY215" fmla="*/ 1591056 h 1684262"/>
              <a:gd name="connsiteX216" fmla="*/ 838813 w 1206769"/>
              <a:gd name="connsiteY216" fmla="*/ 1568958 h 1684262"/>
              <a:gd name="connsiteX217" fmla="*/ 836146 w 1206769"/>
              <a:gd name="connsiteY217" fmla="*/ 1564291 h 1684262"/>
              <a:gd name="connsiteX218" fmla="*/ 955179 w 1206769"/>
              <a:gd name="connsiteY218" fmla="*/ 1500720 h 1684262"/>
              <a:gd name="connsiteX219" fmla="*/ 1066493 w 1206769"/>
              <a:gd name="connsiteY219" fmla="*/ 1492065 h 1684262"/>
              <a:gd name="connsiteX220" fmla="*/ 857863 w 1206769"/>
              <a:gd name="connsiteY220" fmla="*/ 1591247 h 1684262"/>
              <a:gd name="connsiteX221" fmla="*/ 857863 w 1206769"/>
              <a:gd name="connsiteY221" fmla="*/ 1591056 h 1684262"/>
              <a:gd name="connsiteX222" fmla="*/ 1054979 w 1206769"/>
              <a:gd name="connsiteY222" fmla="*/ 1445037 h 1684262"/>
              <a:gd name="connsiteX223" fmla="*/ 916632 w 1206769"/>
              <a:gd name="connsiteY223" fmla="*/ 1468184 h 1684262"/>
              <a:gd name="connsiteX224" fmla="*/ 1028170 w 1206769"/>
              <a:gd name="connsiteY224" fmla="*/ 1445228 h 1684262"/>
              <a:gd name="connsiteX225" fmla="*/ 1054979 w 1206769"/>
              <a:gd name="connsiteY225" fmla="*/ 1445037 h 1684262"/>
              <a:gd name="connsiteX226" fmla="*/ 862816 w 1206769"/>
              <a:gd name="connsiteY226" fmla="*/ 1410462 h 1684262"/>
              <a:gd name="connsiteX227" fmla="*/ 647551 w 1206769"/>
              <a:gd name="connsiteY227" fmla="*/ 1448562 h 1684262"/>
              <a:gd name="connsiteX228" fmla="*/ 862816 w 1206769"/>
              <a:gd name="connsiteY228" fmla="*/ 1410653 h 1684262"/>
              <a:gd name="connsiteX229" fmla="*/ 862816 w 1206769"/>
              <a:gd name="connsiteY229" fmla="*/ 1410462 h 1684262"/>
              <a:gd name="connsiteX230" fmla="*/ 689842 w 1206769"/>
              <a:gd name="connsiteY230" fmla="*/ 1391412 h 1684262"/>
              <a:gd name="connsiteX231" fmla="*/ 924347 w 1206769"/>
              <a:gd name="connsiteY231" fmla="*/ 1306830 h 1684262"/>
              <a:gd name="connsiteX232" fmla="*/ 689842 w 1206769"/>
              <a:gd name="connsiteY232" fmla="*/ 1391412 h 1684262"/>
              <a:gd name="connsiteX233" fmla="*/ 1162663 w 1206769"/>
              <a:gd name="connsiteY233" fmla="*/ 1057085 h 1684262"/>
              <a:gd name="connsiteX234" fmla="*/ 1148756 w 1206769"/>
              <a:gd name="connsiteY234" fmla="*/ 1134428 h 1684262"/>
              <a:gd name="connsiteX235" fmla="*/ 1066841 w 1206769"/>
              <a:gd name="connsiteY235" fmla="*/ 1139762 h 1684262"/>
              <a:gd name="connsiteX236" fmla="*/ 1035790 w 1206769"/>
              <a:gd name="connsiteY236" fmla="*/ 1087755 h 1684262"/>
              <a:gd name="connsiteX237" fmla="*/ 1162663 w 1206769"/>
              <a:gd name="connsiteY237" fmla="*/ 1057085 h 1684262"/>
              <a:gd name="connsiteX238" fmla="*/ 987913 w 1206769"/>
              <a:gd name="connsiteY238" fmla="*/ 1181170 h 1684262"/>
              <a:gd name="connsiteX239" fmla="*/ 958923 w 1206769"/>
              <a:gd name="connsiteY239" fmla="*/ 1264444 h 1684262"/>
              <a:gd name="connsiteX240" fmla="*/ 905107 w 1206769"/>
              <a:gd name="connsiteY240" fmla="*/ 1118330 h 1684262"/>
              <a:gd name="connsiteX241" fmla="*/ 987913 w 1206769"/>
              <a:gd name="connsiteY24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102560 w 1206769"/>
              <a:gd name="connsiteY17" fmla="*/ 657701 h 1684262"/>
              <a:gd name="connsiteX18" fmla="*/ 739848 w 1206769"/>
              <a:gd name="connsiteY18" fmla="*/ 595694 h 1684262"/>
              <a:gd name="connsiteX19" fmla="*/ 716893 w 1206769"/>
              <a:gd name="connsiteY19" fmla="*/ 318992 h 1684262"/>
              <a:gd name="connsiteX20" fmla="*/ 920537 w 1206769"/>
              <a:gd name="connsiteY20" fmla="*/ 246031 h 1684262"/>
              <a:gd name="connsiteX21" fmla="*/ 682412 w 1206769"/>
              <a:gd name="connsiteY21" fmla="*/ 238316 h 1684262"/>
              <a:gd name="connsiteX22" fmla="*/ 928538 w 1206769"/>
              <a:gd name="connsiteY22" fmla="*/ 226790 h 1684262"/>
              <a:gd name="connsiteX23" fmla="*/ 720893 w 1206769"/>
              <a:gd name="connsiteY23" fmla="*/ 196025 h 1684262"/>
              <a:gd name="connsiteX24" fmla="*/ 736229 w 1206769"/>
              <a:gd name="connsiteY24" fmla="*/ 49911 h 1684262"/>
              <a:gd name="connsiteX25" fmla="*/ 663267 w 1206769"/>
              <a:gd name="connsiteY25" fmla="*/ 0 h 1684262"/>
              <a:gd name="connsiteX26" fmla="*/ 625167 w 1206769"/>
              <a:gd name="connsiteY26" fmla="*/ 103727 h 1684262"/>
              <a:gd name="connsiteX27" fmla="*/ 625167 w 1206769"/>
              <a:gd name="connsiteY27" fmla="*/ 288322 h 1684262"/>
              <a:gd name="connsiteX28" fmla="*/ 336845 w 1206769"/>
              <a:gd name="connsiteY28" fmla="*/ 261366 h 1684262"/>
              <a:gd name="connsiteX29" fmla="*/ 367611 w 1206769"/>
              <a:gd name="connsiteY29" fmla="*/ 307467 h 1684262"/>
              <a:gd name="connsiteX30" fmla="*/ 579066 w 1206769"/>
              <a:gd name="connsiteY30" fmla="*/ 615029 h 1684262"/>
              <a:gd name="connsiteX31" fmla="*/ 263884 w 1206769"/>
              <a:gd name="connsiteY31" fmla="*/ 511207 h 1684262"/>
              <a:gd name="connsiteX32" fmla="*/ 233118 w 1206769"/>
              <a:gd name="connsiteY32" fmla="*/ 714947 h 1684262"/>
              <a:gd name="connsiteX33" fmla="*/ 532965 w 1206769"/>
              <a:gd name="connsiteY33" fmla="*/ 807149 h 1684262"/>
              <a:gd name="connsiteX34" fmla="*/ 513915 w 1206769"/>
              <a:gd name="connsiteY34" fmla="*/ 803339 h 1684262"/>
              <a:gd name="connsiteX35" fmla="*/ 502390 w 1206769"/>
              <a:gd name="connsiteY35" fmla="*/ 791813 h 1684262"/>
              <a:gd name="connsiteX36" fmla="*/ 464290 w 1206769"/>
              <a:gd name="connsiteY36" fmla="*/ 772763 h 1684262"/>
              <a:gd name="connsiteX37" fmla="*/ 375231 w 1206769"/>
              <a:gd name="connsiteY37" fmla="*/ 788670 h 1684262"/>
              <a:gd name="connsiteX38" fmla="*/ 418189 w 1206769"/>
              <a:gd name="connsiteY38" fmla="*/ 826770 h 1684262"/>
              <a:gd name="connsiteX39" fmla="*/ 333607 w 1206769"/>
              <a:gd name="connsiteY39" fmla="*/ 826770 h 1684262"/>
              <a:gd name="connsiteX40" fmla="*/ 276457 w 1206769"/>
              <a:gd name="connsiteY40" fmla="*/ 857536 h 1684262"/>
              <a:gd name="connsiteX41" fmla="*/ 288458 w 1206769"/>
              <a:gd name="connsiteY41" fmla="*/ 766001 h 1684262"/>
              <a:gd name="connsiteX42" fmla="*/ 138059 w 1206769"/>
              <a:gd name="connsiteY42" fmla="*/ 911352 h 1684262"/>
              <a:gd name="connsiteX43" fmla="*/ 237976 w 1206769"/>
              <a:gd name="connsiteY43" fmla="*/ 961358 h 1684262"/>
              <a:gd name="connsiteX44" fmla="*/ 75102 w 1206769"/>
              <a:gd name="connsiteY44" fmla="*/ 1025783 h 1684262"/>
              <a:gd name="connsiteX45" fmla="*/ 80432 w 1206769"/>
              <a:gd name="connsiteY45" fmla="*/ 915162 h 1684262"/>
              <a:gd name="connsiteX46" fmla="*/ 91958 w 1206769"/>
              <a:gd name="connsiteY46" fmla="*/ 1107377 h 1684262"/>
              <a:gd name="connsiteX47" fmla="*/ 214925 w 1206769"/>
              <a:gd name="connsiteY47" fmla="*/ 1157383 h 1684262"/>
              <a:gd name="connsiteX48" fmla="*/ 322463 w 1206769"/>
              <a:gd name="connsiteY48" fmla="*/ 1240346 h 1684262"/>
              <a:gd name="connsiteX49" fmla="*/ 309794 w 1206769"/>
              <a:gd name="connsiteY49" fmla="*/ 1240346 h 1684262"/>
              <a:gd name="connsiteX50" fmla="*/ 311699 w 1206769"/>
              <a:gd name="connsiteY50" fmla="*/ 1248728 h 1684262"/>
              <a:gd name="connsiteX51" fmla="*/ 310842 w 1206769"/>
              <a:gd name="connsiteY51" fmla="*/ 1254824 h 1684262"/>
              <a:gd name="connsiteX52" fmla="*/ 309223 w 1206769"/>
              <a:gd name="connsiteY52" fmla="*/ 1259396 h 1684262"/>
              <a:gd name="connsiteX53" fmla="*/ 301317 w 1206769"/>
              <a:gd name="connsiteY53" fmla="*/ 1268063 h 1684262"/>
              <a:gd name="connsiteX54" fmla="*/ 283886 w 1206769"/>
              <a:gd name="connsiteY54" fmla="*/ 1268063 h 1684262"/>
              <a:gd name="connsiteX55" fmla="*/ 284934 w 1206769"/>
              <a:gd name="connsiteY55" fmla="*/ 1275207 h 1684262"/>
              <a:gd name="connsiteX56" fmla="*/ 395615 w 1206769"/>
              <a:gd name="connsiteY56" fmla="*/ 1319117 h 1684262"/>
              <a:gd name="connsiteX57" fmla="*/ 257026 w 1206769"/>
              <a:gd name="connsiteY57" fmla="*/ 1309592 h 1684262"/>
              <a:gd name="connsiteX58" fmla="*/ 257026 w 1206769"/>
              <a:gd name="connsiteY58" fmla="*/ 1309592 h 1684262"/>
              <a:gd name="connsiteX59" fmla="*/ 248263 w 1206769"/>
              <a:gd name="connsiteY59" fmla="*/ 1308259 h 1684262"/>
              <a:gd name="connsiteX60" fmla="*/ 247691 w 1206769"/>
              <a:gd name="connsiteY60" fmla="*/ 1308735 h 1684262"/>
              <a:gd name="connsiteX61" fmla="*/ 229880 w 1206769"/>
              <a:gd name="connsiteY61" fmla="*/ 1312259 h 1684262"/>
              <a:gd name="connsiteX62" fmla="*/ 146155 w 1206769"/>
              <a:gd name="connsiteY62" fmla="*/ 1230344 h 1684262"/>
              <a:gd name="connsiteX63" fmla="*/ 115389 w 1206769"/>
              <a:gd name="connsiteY63" fmla="*/ 1430369 h 1684262"/>
              <a:gd name="connsiteX64" fmla="*/ 349799 w 1206769"/>
              <a:gd name="connsiteY64" fmla="*/ 1480280 h 1684262"/>
              <a:gd name="connsiteX65" fmla="*/ 299507 w 1206769"/>
              <a:gd name="connsiteY65" fmla="*/ 1464659 h 1684262"/>
              <a:gd name="connsiteX66" fmla="*/ 321034 w 1206769"/>
              <a:gd name="connsiteY66" fmla="*/ 1477042 h 1684262"/>
              <a:gd name="connsiteX67" fmla="*/ 330559 w 1206769"/>
              <a:gd name="connsiteY67" fmla="*/ 1484376 h 1684262"/>
              <a:gd name="connsiteX68" fmla="*/ 388280 w 1206769"/>
              <a:gd name="connsiteY68" fmla="*/ 1545717 h 1684262"/>
              <a:gd name="connsiteX69" fmla="*/ 348847 w 1206769"/>
              <a:gd name="connsiteY69" fmla="*/ 1542479 h 1684262"/>
              <a:gd name="connsiteX70" fmla="*/ 255883 w 1206769"/>
              <a:gd name="connsiteY70" fmla="*/ 1502664 h 1684262"/>
              <a:gd name="connsiteX71" fmla="*/ 255883 w 1206769"/>
              <a:gd name="connsiteY71" fmla="*/ 1502664 h 1684262"/>
              <a:gd name="connsiteX72" fmla="*/ 239976 w 1206769"/>
              <a:gd name="connsiteY72" fmla="*/ 1484281 h 1684262"/>
              <a:gd name="connsiteX73" fmla="*/ 203495 w 1206769"/>
              <a:gd name="connsiteY73" fmla="*/ 1484281 h 1684262"/>
              <a:gd name="connsiteX74" fmla="*/ 187303 w 1206769"/>
              <a:gd name="connsiteY74" fmla="*/ 1499140 h 1684262"/>
              <a:gd name="connsiteX75" fmla="*/ 490674 w 1206769"/>
              <a:gd name="connsiteY75" fmla="*/ 1673352 h 1684262"/>
              <a:gd name="connsiteX76" fmla="*/ 757374 w 1206769"/>
              <a:gd name="connsiteY76" fmla="*/ 1682401 h 1684262"/>
              <a:gd name="connsiteX77" fmla="*/ 988070 w 1206769"/>
              <a:gd name="connsiteY77" fmla="*/ 1594485 h 1684262"/>
              <a:gd name="connsiteX78" fmla="*/ 1152566 w 1206769"/>
              <a:gd name="connsiteY78" fmla="*/ 1394460 h 1684262"/>
              <a:gd name="connsiteX79" fmla="*/ 918822 w 1206769"/>
              <a:gd name="connsiteY79" fmla="*/ 1363507 h 1684262"/>
              <a:gd name="connsiteX80" fmla="*/ 802904 w 1206769"/>
              <a:gd name="connsiteY80" fmla="*/ 1350454 h 1684262"/>
              <a:gd name="connsiteX81" fmla="*/ 841956 w 1206769"/>
              <a:gd name="connsiteY81" fmla="*/ 1326547 h 1684262"/>
              <a:gd name="connsiteX82" fmla="*/ 1018286 w 1206769"/>
              <a:gd name="connsiteY82" fmla="*/ 1315425 h 1684262"/>
              <a:gd name="connsiteX83" fmla="*/ 980354 w 1206769"/>
              <a:gd name="connsiteY83" fmla="*/ 1268921 h 1684262"/>
              <a:gd name="connsiteX84" fmla="*/ 1091488 w 1206769"/>
              <a:gd name="connsiteY84" fmla="*/ 1221043 h 1684262"/>
              <a:gd name="connsiteX85" fmla="*/ 911203 w 1206769"/>
              <a:gd name="connsiteY85" fmla="*/ 1022890 h 1684262"/>
              <a:gd name="connsiteX86" fmla="*/ 1193429 w 1206769"/>
              <a:gd name="connsiteY86" fmla="*/ 899446 h 1684262"/>
              <a:gd name="connsiteX87" fmla="*/ 759089 w 1206769"/>
              <a:gd name="connsiteY87" fmla="*/ 61246 h 1684262"/>
              <a:gd name="connsiteX88" fmla="*/ 720989 w 1206769"/>
              <a:gd name="connsiteY88" fmla="*/ 145828 h 1684262"/>
              <a:gd name="connsiteX89" fmla="*/ 759089 w 1206769"/>
              <a:gd name="connsiteY89" fmla="*/ 61436 h 1684262"/>
              <a:gd name="connsiteX90" fmla="*/ 759089 w 1206769"/>
              <a:gd name="connsiteY90" fmla="*/ 61246 h 1684262"/>
              <a:gd name="connsiteX91" fmla="*/ 363611 w 1206769"/>
              <a:gd name="connsiteY91" fmla="*/ 545783 h 1684262"/>
              <a:gd name="connsiteX92" fmla="*/ 348275 w 1206769"/>
              <a:gd name="connsiteY92" fmla="*/ 553498 h 1684262"/>
              <a:gd name="connsiteX93" fmla="*/ 363611 w 1206769"/>
              <a:gd name="connsiteY93" fmla="*/ 545783 h 1684262"/>
              <a:gd name="connsiteX94" fmla="*/ 232451 w 1206769"/>
              <a:gd name="connsiteY94" fmla="*/ 523113 h 1684262"/>
              <a:gd name="connsiteX95" fmla="*/ 254694 w 1206769"/>
              <a:gd name="connsiteY95" fmla="*/ 664096 h 1684262"/>
              <a:gd name="connsiteX96" fmla="*/ 232451 w 1206769"/>
              <a:gd name="connsiteY96" fmla="*/ 523113 h 1684262"/>
              <a:gd name="connsiteX97" fmla="*/ 340084 w 1206769"/>
              <a:gd name="connsiteY97" fmla="*/ 692277 h 1684262"/>
              <a:gd name="connsiteX98" fmla="*/ 470767 w 1206769"/>
              <a:gd name="connsiteY98" fmla="*/ 684562 h 1684262"/>
              <a:gd name="connsiteX99" fmla="*/ 340084 w 1206769"/>
              <a:gd name="connsiteY99" fmla="*/ 691896 h 1684262"/>
              <a:gd name="connsiteX100" fmla="*/ 340084 w 1206769"/>
              <a:gd name="connsiteY100" fmla="*/ 692277 h 1684262"/>
              <a:gd name="connsiteX101" fmla="*/ 382375 w 1206769"/>
              <a:gd name="connsiteY101" fmla="*/ 615410 h 1684262"/>
              <a:gd name="connsiteX102" fmla="*/ 516868 w 1206769"/>
              <a:gd name="connsiteY102" fmla="*/ 688372 h 1684262"/>
              <a:gd name="connsiteX103" fmla="*/ 382661 w 1206769"/>
              <a:gd name="connsiteY103" fmla="*/ 615029 h 1684262"/>
              <a:gd name="connsiteX104" fmla="*/ 382375 w 1206769"/>
              <a:gd name="connsiteY104" fmla="*/ 615410 h 1684262"/>
              <a:gd name="connsiteX105" fmla="*/ 201400 w 1206769"/>
              <a:gd name="connsiteY105" fmla="*/ 907542 h 1684262"/>
              <a:gd name="connsiteX106" fmla="*/ 163300 w 1206769"/>
              <a:gd name="connsiteY106" fmla="*/ 838295 h 1684262"/>
              <a:gd name="connsiteX107" fmla="*/ 201686 w 1206769"/>
              <a:gd name="connsiteY107" fmla="*/ 907161 h 1684262"/>
              <a:gd name="connsiteX108" fmla="*/ 201400 w 1206769"/>
              <a:gd name="connsiteY108" fmla="*/ 907542 h 1684262"/>
              <a:gd name="connsiteX109" fmla="*/ 97811 w 1206769"/>
              <a:gd name="connsiteY109" fmla="*/ 1285557 h 1684262"/>
              <a:gd name="connsiteX110" fmla="*/ 123279 w 1206769"/>
              <a:gd name="connsiteY110" fmla="*/ 1264178 h 1684262"/>
              <a:gd name="connsiteX111" fmla="*/ 231975 w 1206769"/>
              <a:gd name="connsiteY111" fmla="*/ 1341501 h 1684262"/>
              <a:gd name="connsiteX112" fmla="*/ 97811 w 1206769"/>
              <a:gd name="connsiteY112" fmla="*/ 1285557 h 1684262"/>
              <a:gd name="connsiteX113" fmla="*/ 232928 w 1206769"/>
              <a:gd name="connsiteY113" fmla="*/ 1376077 h 1684262"/>
              <a:gd name="connsiteX114" fmla="*/ 279029 w 1206769"/>
              <a:gd name="connsiteY114" fmla="*/ 1379887 h 1684262"/>
              <a:gd name="connsiteX115" fmla="*/ 232451 w 1206769"/>
              <a:gd name="connsiteY115" fmla="*/ 1376077 h 1684262"/>
              <a:gd name="connsiteX116" fmla="*/ 232928 w 1206769"/>
              <a:gd name="connsiteY116" fmla="*/ 1376077 h 1684262"/>
              <a:gd name="connsiteX117" fmla="*/ 856244 w 1206769"/>
              <a:gd name="connsiteY117" fmla="*/ 715613 h 1684262"/>
              <a:gd name="connsiteX118" fmla="*/ 817635 w 1206769"/>
              <a:gd name="connsiteY118" fmla="*/ 708913 h 1684262"/>
              <a:gd name="connsiteX119" fmla="*/ 721084 w 1206769"/>
              <a:gd name="connsiteY119" fmla="*/ 657225 h 1684262"/>
              <a:gd name="connsiteX120" fmla="*/ 855767 w 1206769"/>
              <a:gd name="connsiteY120" fmla="*/ 715613 h 1684262"/>
              <a:gd name="connsiteX121" fmla="*/ 856244 w 1206769"/>
              <a:gd name="connsiteY121" fmla="*/ 715613 h 1684262"/>
              <a:gd name="connsiteX122" fmla="*/ 663458 w 1206769"/>
              <a:gd name="connsiteY122" fmla="*/ 722662 h 1684262"/>
              <a:gd name="connsiteX123" fmla="*/ 644408 w 1206769"/>
              <a:gd name="connsiteY123" fmla="*/ 807149 h 1684262"/>
              <a:gd name="connsiteX124" fmla="*/ 662981 w 1206769"/>
              <a:gd name="connsiteY124" fmla="*/ 723138 h 1684262"/>
              <a:gd name="connsiteX125" fmla="*/ 663458 w 1206769"/>
              <a:gd name="connsiteY125" fmla="*/ 722662 h 1684262"/>
              <a:gd name="connsiteX126" fmla="*/ 628882 w 1206769"/>
              <a:gd name="connsiteY126" fmla="*/ 753332 h 1684262"/>
              <a:gd name="connsiteX127" fmla="*/ 655742 w 1206769"/>
              <a:gd name="connsiteY127" fmla="*/ 726472 h 1684262"/>
              <a:gd name="connsiteX128" fmla="*/ 628406 w 1206769"/>
              <a:gd name="connsiteY128" fmla="*/ 753332 h 1684262"/>
              <a:gd name="connsiteX129" fmla="*/ 628882 w 1206769"/>
              <a:gd name="connsiteY129" fmla="*/ 753332 h 1684262"/>
              <a:gd name="connsiteX130" fmla="*/ 771090 w 1206769"/>
              <a:gd name="connsiteY130" fmla="*/ 757237 h 1684262"/>
              <a:gd name="connsiteX131" fmla="*/ 690318 w 1206769"/>
              <a:gd name="connsiteY131" fmla="*/ 822579 h 1684262"/>
              <a:gd name="connsiteX132" fmla="*/ 770614 w 1206769"/>
              <a:gd name="connsiteY132" fmla="*/ 757237 h 1684262"/>
              <a:gd name="connsiteX133" fmla="*/ 771090 w 1206769"/>
              <a:gd name="connsiteY133" fmla="*/ 757237 h 1684262"/>
              <a:gd name="connsiteX134" fmla="*/ 759565 w 1206769"/>
              <a:gd name="connsiteY134" fmla="*/ 538162 h 1684262"/>
              <a:gd name="connsiteX135" fmla="*/ 851767 w 1206769"/>
              <a:gd name="connsiteY135" fmla="*/ 480536 h 1684262"/>
              <a:gd name="connsiteX136" fmla="*/ 759089 w 1206769"/>
              <a:gd name="connsiteY136" fmla="*/ 538067 h 1684262"/>
              <a:gd name="connsiteX137" fmla="*/ 759565 w 1206769"/>
              <a:gd name="connsiteY137" fmla="*/ 538162 h 1684262"/>
              <a:gd name="connsiteX138" fmla="*/ 877961 w 1206769"/>
              <a:gd name="connsiteY138" fmla="*/ 342138 h 1684262"/>
              <a:gd name="connsiteX139" fmla="*/ 812619 w 1206769"/>
              <a:gd name="connsiteY139" fmla="*/ 442055 h 1684262"/>
              <a:gd name="connsiteX140" fmla="*/ 877961 w 1206769"/>
              <a:gd name="connsiteY140" fmla="*/ 342138 h 1684262"/>
              <a:gd name="connsiteX141" fmla="*/ 681841 w 1206769"/>
              <a:gd name="connsiteY141" fmla="*/ 323088 h 1684262"/>
              <a:gd name="connsiteX142" fmla="*/ 758803 w 1206769"/>
              <a:gd name="connsiteY142" fmla="*/ 430816 h 1684262"/>
              <a:gd name="connsiteX143" fmla="*/ 643455 w 1206769"/>
              <a:gd name="connsiteY143" fmla="*/ 396145 h 1684262"/>
              <a:gd name="connsiteX144" fmla="*/ 639550 w 1206769"/>
              <a:gd name="connsiteY144" fmla="*/ 438436 h 1684262"/>
              <a:gd name="connsiteX145" fmla="*/ 682127 w 1206769"/>
              <a:gd name="connsiteY145" fmla="*/ 323088 h 1684262"/>
              <a:gd name="connsiteX146" fmla="*/ 681841 w 1206769"/>
              <a:gd name="connsiteY146" fmla="*/ 323088 h 1684262"/>
              <a:gd name="connsiteX147" fmla="*/ 351323 w 1206769"/>
              <a:gd name="connsiteY147" fmla="*/ 219361 h 1684262"/>
              <a:gd name="connsiteX148" fmla="*/ 383994 w 1206769"/>
              <a:gd name="connsiteY148" fmla="*/ 183070 h 1684262"/>
              <a:gd name="connsiteX149" fmla="*/ 403711 w 1206769"/>
              <a:gd name="connsiteY149" fmla="*/ 175069 h 1684262"/>
              <a:gd name="connsiteX150" fmla="*/ 411331 w 1206769"/>
              <a:gd name="connsiteY150" fmla="*/ 176117 h 1684262"/>
              <a:gd name="connsiteX151" fmla="*/ 569351 w 1206769"/>
              <a:gd name="connsiteY151" fmla="*/ 242792 h 1684262"/>
              <a:gd name="connsiteX152" fmla="*/ 569922 w 1206769"/>
              <a:gd name="connsiteY152" fmla="*/ 242792 h 1684262"/>
              <a:gd name="connsiteX153" fmla="*/ 558873 w 1206769"/>
              <a:gd name="connsiteY153" fmla="*/ 299942 h 1684262"/>
              <a:gd name="connsiteX154" fmla="*/ 351609 w 1206769"/>
              <a:gd name="connsiteY154" fmla="*/ 219075 h 1684262"/>
              <a:gd name="connsiteX155" fmla="*/ 351323 w 1206769"/>
              <a:gd name="connsiteY155" fmla="*/ 219361 h 1684262"/>
              <a:gd name="connsiteX156" fmla="*/ 470767 w 1206769"/>
              <a:gd name="connsiteY156" fmla="*/ 361188 h 1684262"/>
              <a:gd name="connsiteX157" fmla="*/ 566874 w 1206769"/>
              <a:gd name="connsiteY157" fmla="*/ 503396 h 1684262"/>
              <a:gd name="connsiteX158" fmla="*/ 470767 w 1206769"/>
              <a:gd name="connsiteY158" fmla="*/ 361188 h 1684262"/>
              <a:gd name="connsiteX159" fmla="*/ 632216 w 1206769"/>
              <a:gd name="connsiteY159" fmla="*/ 453485 h 1684262"/>
              <a:gd name="connsiteX160" fmla="*/ 699367 w 1206769"/>
              <a:gd name="connsiteY160" fmla="*/ 515112 h 1684262"/>
              <a:gd name="connsiteX161" fmla="*/ 759089 w 1206769"/>
              <a:gd name="connsiteY161" fmla="*/ 438055 h 1684262"/>
              <a:gd name="connsiteX162" fmla="*/ 678317 w 1206769"/>
              <a:gd name="connsiteY162" fmla="*/ 611029 h 1684262"/>
              <a:gd name="connsiteX163" fmla="*/ 640217 w 1206769"/>
              <a:gd name="connsiteY163" fmla="*/ 587978 h 1684262"/>
              <a:gd name="connsiteX164" fmla="*/ 632216 w 1206769"/>
              <a:gd name="connsiteY164" fmla="*/ 453581 h 1684262"/>
              <a:gd name="connsiteX165" fmla="*/ 632216 w 1206769"/>
              <a:gd name="connsiteY165" fmla="*/ 453485 h 1684262"/>
              <a:gd name="connsiteX166" fmla="*/ 686032 w 1206769"/>
              <a:gd name="connsiteY166" fmla="*/ 837819 h 1684262"/>
              <a:gd name="connsiteX167" fmla="*/ 628310 w 1206769"/>
              <a:gd name="connsiteY167" fmla="*/ 930116 h 1684262"/>
              <a:gd name="connsiteX168" fmla="*/ 686032 w 1206769"/>
              <a:gd name="connsiteY168" fmla="*/ 837914 h 1684262"/>
              <a:gd name="connsiteX169" fmla="*/ 686032 w 1206769"/>
              <a:gd name="connsiteY169" fmla="*/ 837819 h 1684262"/>
              <a:gd name="connsiteX170" fmla="*/ 743658 w 1206769"/>
              <a:gd name="connsiteY170" fmla="*/ 1291400 h 1684262"/>
              <a:gd name="connsiteX171" fmla="*/ 547634 w 1206769"/>
              <a:gd name="connsiteY171" fmla="*/ 1206818 h 1684262"/>
              <a:gd name="connsiteX172" fmla="*/ 573446 w 1206769"/>
              <a:gd name="connsiteY172" fmla="*/ 1222439 h 1684262"/>
              <a:gd name="connsiteX173" fmla="*/ 603450 w 1206769"/>
              <a:gd name="connsiteY173" fmla="*/ 1227487 h 1684262"/>
              <a:gd name="connsiteX174" fmla="*/ 743658 w 1206769"/>
              <a:gd name="connsiteY174" fmla="*/ 1291495 h 1684262"/>
              <a:gd name="connsiteX175" fmla="*/ 743658 w 1206769"/>
              <a:gd name="connsiteY175" fmla="*/ 1291400 h 1684262"/>
              <a:gd name="connsiteX176" fmla="*/ 578399 w 1206769"/>
              <a:gd name="connsiteY176" fmla="*/ 945452 h 1684262"/>
              <a:gd name="connsiteX177" fmla="*/ 689842 w 1206769"/>
              <a:gd name="connsiteY177" fmla="*/ 1122236 h 1684262"/>
              <a:gd name="connsiteX178" fmla="*/ 578399 w 1206769"/>
              <a:gd name="connsiteY178" fmla="*/ 945547 h 1684262"/>
              <a:gd name="connsiteX179" fmla="*/ 578399 w 1206769"/>
              <a:gd name="connsiteY179" fmla="*/ 945452 h 1684262"/>
              <a:gd name="connsiteX180" fmla="*/ 351609 w 1206769"/>
              <a:gd name="connsiteY180" fmla="*/ 1045464 h 1684262"/>
              <a:gd name="connsiteX181" fmla="*/ 382375 w 1206769"/>
              <a:gd name="connsiteY181" fmla="*/ 887825 h 1684262"/>
              <a:gd name="connsiteX182" fmla="*/ 351609 w 1206769"/>
              <a:gd name="connsiteY182" fmla="*/ 1045559 h 1684262"/>
              <a:gd name="connsiteX183" fmla="*/ 351609 w 1206769"/>
              <a:gd name="connsiteY183" fmla="*/ 1045464 h 1684262"/>
              <a:gd name="connsiteX184" fmla="*/ 420761 w 1206769"/>
              <a:gd name="connsiteY184" fmla="*/ 1018413 h 1684262"/>
              <a:gd name="connsiteX185" fmla="*/ 605260 w 1206769"/>
              <a:gd name="connsiteY185" fmla="*/ 1180338 h 1684262"/>
              <a:gd name="connsiteX186" fmla="*/ 420761 w 1206769"/>
              <a:gd name="connsiteY186" fmla="*/ 1018413 h 1684262"/>
              <a:gd name="connsiteX187" fmla="*/ 366944 w 1206769"/>
              <a:gd name="connsiteY187" fmla="*/ 1414272 h 1684262"/>
              <a:gd name="connsiteX188" fmla="*/ 597640 w 1206769"/>
              <a:gd name="connsiteY188" fmla="*/ 1460468 h 1684262"/>
              <a:gd name="connsiteX189" fmla="*/ 366944 w 1206769"/>
              <a:gd name="connsiteY189" fmla="*/ 1414463 h 1684262"/>
              <a:gd name="connsiteX190" fmla="*/ 366944 w 1206769"/>
              <a:gd name="connsiteY190" fmla="*/ 1414272 h 1684262"/>
              <a:gd name="connsiteX191" fmla="*/ 536108 w 1206769"/>
              <a:gd name="connsiteY191" fmla="*/ 1644968 h 1684262"/>
              <a:gd name="connsiteX192" fmla="*/ 498008 w 1206769"/>
              <a:gd name="connsiteY192" fmla="*/ 1625918 h 1684262"/>
              <a:gd name="connsiteX193" fmla="*/ 471148 w 1206769"/>
              <a:gd name="connsiteY193" fmla="*/ 1618202 h 1684262"/>
              <a:gd name="connsiteX194" fmla="*/ 471148 w 1206769"/>
              <a:gd name="connsiteY194" fmla="*/ 1664399 h 1684262"/>
              <a:gd name="connsiteX195" fmla="*/ 401901 w 1206769"/>
              <a:gd name="connsiteY195" fmla="*/ 1579817 h 1684262"/>
              <a:gd name="connsiteX196" fmla="*/ 536108 w 1206769"/>
              <a:gd name="connsiteY196" fmla="*/ 1645158 h 1684262"/>
              <a:gd name="connsiteX197" fmla="*/ 536108 w 1206769"/>
              <a:gd name="connsiteY197" fmla="*/ 1644968 h 1684262"/>
              <a:gd name="connsiteX198" fmla="*/ 616785 w 1206769"/>
              <a:gd name="connsiteY198" fmla="*/ 1564196 h 1684262"/>
              <a:gd name="connsiteX199" fmla="*/ 555349 w 1206769"/>
              <a:gd name="connsiteY199" fmla="*/ 1541145 h 1684262"/>
              <a:gd name="connsiteX200" fmla="*/ 638597 w 1206769"/>
              <a:gd name="connsiteY200" fmla="*/ 1493520 h 1684262"/>
              <a:gd name="connsiteX201" fmla="*/ 739848 w 1206769"/>
              <a:gd name="connsiteY201" fmla="*/ 1525715 h 1684262"/>
              <a:gd name="connsiteX202" fmla="*/ 616785 w 1206769"/>
              <a:gd name="connsiteY202" fmla="*/ 1564386 h 1684262"/>
              <a:gd name="connsiteX203" fmla="*/ 616785 w 1206769"/>
              <a:gd name="connsiteY203" fmla="*/ 1564196 h 1684262"/>
              <a:gd name="connsiteX204" fmla="*/ 752231 w 1206769"/>
              <a:gd name="connsiteY204" fmla="*/ 1664779 h 1684262"/>
              <a:gd name="connsiteX205" fmla="*/ 739658 w 1206769"/>
              <a:gd name="connsiteY205" fmla="*/ 1664779 h 1684262"/>
              <a:gd name="connsiteX206" fmla="*/ 731180 w 1206769"/>
              <a:gd name="connsiteY206" fmla="*/ 1664779 h 1684262"/>
              <a:gd name="connsiteX207" fmla="*/ 727561 w 1206769"/>
              <a:gd name="connsiteY207" fmla="*/ 1664779 h 1684262"/>
              <a:gd name="connsiteX208" fmla="*/ 713750 w 1206769"/>
              <a:gd name="connsiteY208" fmla="*/ 1666780 h 1684262"/>
              <a:gd name="connsiteX209" fmla="*/ 704225 w 1206769"/>
              <a:gd name="connsiteY209" fmla="*/ 1665256 h 1684262"/>
              <a:gd name="connsiteX210" fmla="*/ 705558 w 1206769"/>
              <a:gd name="connsiteY210" fmla="*/ 1667733 h 1684262"/>
              <a:gd name="connsiteX211" fmla="*/ 790045 w 1206769"/>
              <a:gd name="connsiteY211" fmla="*/ 1610106 h 1684262"/>
              <a:gd name="connsiteX212" fmla="*/ 752231 w 1206769"/>
              <a:gd name="connsiteY212" fmla="*/ 1664970 h 1684262"/>
              <a:gd name="connsiteX213" fmla="*/ 752231 w 1206769"/>
              <a:gd name="connsiteY213" fmla="*/ 1664779 h 1684262"/>
              <a:gd name="connsiteX214" fmla="*/ 857863 w 1206769"/>
              <a:gd name="connsiteY214" fmla="*/ 1591056 h 1684262"/>
              <a:gd name="connsiteX215" fmla="*/ 838813 w 1206769"/>
              <a:gd name="connsiteY215" fmla="*/ 1568958 h 1684262"/>
              <a:gd name="connsiteX216" fmla="*/ 836146 w 1206769"/>
              <a:gd name="connsiteY216" fmla="*/ 1564291 h 1684262"/>
              <a:gd name="connsiteX217" fmla="*/ 955179 w 1206769"/>
              <a:gd name="connsiteY217" fmla="*/ 1500720 h 1684262"/>
              <a:gd name="connsiteX218" fmla="*/ 1066493 w 1206769"/>
              <a:gd name="connsiteY218" fmla="*/ 1492065 h 1684262"/>
              <a:gd name="connsiteX219" fmla="*/ 857863 w 1206769"/>
              <a:gd name="connsiteY219" fmla="*/ 1591247 h 1684262"/>
              <a:gd name="connsiteX220" fmla="*/ 857863 w 1206769"/>
              <a:gd name="connsiteY220" fmla="*/ 1591056 h 1684262"/>
              <a:gd name="connsiteX221" fmla="*/ 1054979 w 1206769"/>
              <a:gd name="connsiteY221" fmla="*/ 1445037 h 1684262"/>
              <a:gd name="connsiteX222" fmla="*/ 916632 w 1206769"/>
              <a:gd name="connsiteY222" fmla="*/ 1468184 h 1684262"/>
              <a:gd name="connsiteX223" fmla="*/ 1028170 w 1206769"/>
              <a:gd name="connsiteY223" fmla="*/ 1445228 h 1684262"/>
              <a:gd name="connsiteX224" fmla="*/ 1054979 w 1206769"/>
              <a:gd name="connsiteY224" fmla="*/ 1445037 h 1684262"/>
              <a:gd name="connsiteX225" fmla="*/ 862816 w 1206769"/>
              <a:gd name="connsiteY225" fmla="*/ 1410462 h 1684262"/>
              <a:gd name="connsiteX226" fmla="*/ 647551 w 1206769"/>
              <a:gd name="connsiteY226" fmla="*/ 1448562 h 1684262"/>
              <a:gd name="connsiteX227" fmla="*/ 862816 w 1206769"/>
              <a:gd name="connsiteY227" fmla="*/ 1410653 h 1684262"/>
              <a:gd name="connsiteX228" fmla="*/ 862816 w 1206769"/>
              <a:gd name="connsiteY228" fmla="*/ 1410462 h 1684262"/>
              <a:gd name="connsiteX229" fmla="*/ 689842 w 1206769"/>
              <a:gd name="connsiteY229" fmla="*/ 1391412 h 1684262"/>
              <a:gd name="connsiteX230" fmla="*/ 924347 w 1206769"/>
              <a:gd name="connsiteY230" fmla="*/ 1306830 h 1684262"/>
              <a:gd name="connsiteX231" fmla="*/ 689842 w 1206769"/>
              <a:gd name="connsiteY231" fmla="*/ 1391412 h 1684262"/>
              <a:gd name="connsiteX232" fmla="*/ 1162663 w 1206769"/>
              <a:gd name="connsiteY232" fmla="*/ 1057085 h 1684262"/>
              <a:gd name="connsiteX233" fmla="*/ 1148756 w 1206769"/>
              <a:gd name="connsiteY233" fmla="*/ 1134428 h 1684262"/>
              <a:gd name="connsiteX234" fmla="*/ 1066841 w 1206769"/>
              <a:gd name="connsiteY234" fmla="*/ 1139762 h 1684262"/>
              <a:gd name="connsiteX235" fmla="*/ 1035790 w 1206769"/>
              <a:gd name="connsiteY235" fmla="*/ 1087755 h 1684262"/>
              <a:gd name="connsiteX236" fmla="*/ 1162663 w 1206769"/>
              <a:gd name="connsiteY236" fmla="*/ 1057085 h 1684262"/>
              <a:gd name="connsiteX237" fmla="*/ 987913 w 1206769"/>
              <a:gd name="connsiteY237" fmla="*/ 1181170 h 1684262"/>
              <a:gd name="connsiteX238" fmla="*/ 958923 w 1206769"/>
              <a:gd name="connsiteY238" fmla="*/ 1264444 h 1684262"/>
              <a:gd name="connsiteX239" fmla="*/ 905107 w 1206769"/>
              <a:gd name="connsiteY239" fmla="*/ 1118330 h 1684262"/>
              <a:gd name="connsiteX240" fmla="*/ 987913 w 1206769"/>
              <a:gd name="connsiteY240"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102560 w 1206769"/>
              <a:gd name="connsiteY16" fmla="*/ 657701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13873 w 1206769"/>
              <a:gd name="connsiteY11" fmla="*/ 670346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13873 w 1206769"/>
              <a:gd name="connsiteY11" fmla="*/ 670346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13915 w 1206260"/>
              <a:gd name="connsiteY33" fmla="*/ 803339 h 1684262"/>
              <a:gd name="connsiteX34" fmla="*/ 502390 w 1206260"/>
              <a:gd name="connsiteY34" fmla="*/ 791813 h 1684262"/>
              <a:gd name="connsiteX35" fmla="*/ 464290 w 1206260"/>
              <a:gd name="connsiteY35" fmla="*/ 772763 h 1684262"/>
              <a:gd name="connsiteX36" fmla="*/ 375231 w 1206260"/>
              <a:gd name="connsiteY36" fmla="*/ 788670 h 1684262"/>
              <a:gd name="connsiteX37" fmla="*/ 418189 w 1206260"/>
              <a:gd name="connsiteY37" fmla="*/ 826770 h 1684262"/>
              <a:gd name="connsiteX38" fmla="*/ 333607 w 1206260"/>
              <a:gd name="connsiteY38" fmla="*/ 826770 h 1684262"/>
              <a:gd name="connsiteX39" fmla="*/ 276457 w 1206260"/>
              <a:gd name="connsiteY39" fmla="*/ 857536 h 1684262"/>
              <a:gd name="connsiteX40" fmla="*/ 288458 w 1206260"/>
              <a:gd name="connsiteY40" fmla="*/ 766001 h 1684262"/>
              <a:gd name="connsiteX41" fmla="*/ 138059 w 1206260"/>
              <a:gd name="connsiteY41" fmla="*/ 911352 h 1684262"/>
              <a:gd name="connsiteX42" fmla="*/ 237976 w 1206260"/>
              <a:gd name="connsiteY42" fmla="*/ 961358 h 1684262"/>
              <a:gd name="connsiteX43" fmla="*/ 75102 w 1206260"/>
              <a:gd name="connsiteY43" fmla="*/ 1025783 h 1684262"/>
              <a:gd name="connsiteX44" fmla="*/ 80432 w 1206260"/>
              <a:gd name="connsiteY44" fmla="*/ 915162 h 1684262"/>
              <a:gd name="connsiteX45" fmla="*/ 91958 w 1206260"/>
              <a:gd name="connsiteY45" fmla="*/ 1107377 h 1684262"/>
              <a:gd name="connsiteX46" fmla="*/ 214925 w 1206260"/>
              <a:gd name="connsiteY46" fmla="*/ 1157383 h 1684262"/>
              <a:gd name="connsiteX47" fmla="*/ 322463 w 1206260"/>
              <a:gd name="connsiteY47" fmla="*/ 1240346 h 1684262"/>
              <a:gd name="connsiteX48" fmla="*/ 309794 w 1206260"/>
              <a:gd name="connsiteY48" fmla="*/ 1240346 h 1684262"/>
              <a:gd name="connsiteX49" fmla="*/ 311699 w 1206260"/>
              <a:gd name="connsiteY49" fmla="*/ 1248728 h 1684262"/>
              <a:gd name="connsiteX50" fmla="*/ 310842 w 1206260"/>
              <a:gd name="connsiteY50" fmla="*/ 1254824 h 1684262"/>
              <a:gd name="connsiteX51" fmla="*/ 309223 w 1206260"/>
              <a:gd name="connsiteY51" fmla="*/ 1259396 h 1684262"/>
              <a:gd name="connsiteX52" fmla="*/ 301317 w 1206260"/>
              <a:gd name="connsiteY52" fmla="*/ 1268063 h 1684262"/>
              <a:gd name="connsiteX53" fmla="*/ 283886 w 1206260"/>
              <a:gd name="connsiteY53" fmla="*/ 1268063 h 1684262"/>
              <a:gd name="connsiteX54" fmla="*/ 284934 w 1206260"/>
              <a:gd name="connsiteY54" fmla="*/ 1275207 h 1684262"/>
              <a:gd name="connsiteX55" fmla="*/ 395615 w 1206260"/>
              <a:gd name="connsiteY55" fmla="*/ 1319117 h 1684262"/>
              <a:gd name="connsiteX56" fmla="*/ 257026 w 1206260"/>
              <a:gd name="connsiteY56" fmla="*/ 1309592 h 1684262"/>
              <a:gd name="connsiteX57" fmla="*/ 257026 w 1206260"/>
              <a:gd name="connsiteY57" fmla="*/ 1309592 h 1684262"/>
              <a:gd name="connsiteX58" fmla="*/ 248263 w 1206260"/>
              <a:gd name="connsiteY58" fmla="*/ 1308259 h 1684262"/>
              <a:gd name="connsiteX59" fmla="*/ 247691 w 1206260"/>
              <a:gd name="connsiteY59" fmla="*/ 1308735 h 1684262"/>
              <a:gd name="connsiteX60" fmla="*/ 229880 w 1206260"/>
              <a:gd name="connsiteY60" fmla="*/ 1312259 h 1684262"/>
              <a:gd name="connsiteX61" fmla="*/ 146155 w 1206260"/>
              <a:gd name="connsiteY61" fmla="*/ 1230344 h 1684262"/>
              <a:gd name="connsiteX62" fmla="*/ 115389 w 1206260"/>
              <a:gd name="connsiteY62" fmla="*/ 1430369 h 1684262"/>
              <a:gd name="connsiteX63" fmla="*/ 349799 w 1206260"/>
              <a:gd name="connsiteY63" fmla="*/ 1480280 h 1684262"/>
              <a:gd name="connsiteX64" fmla="*/ 299507 w 1206260"/>
              <a:gd name="connsiteY64" fmla="*/ 1464659 h 1684262"/>
              <a:gd name="connsiteX65" fmla="*/ 321034 w 1206260"/>
              <a:gd name="connsiteY65" fmla="*/ 1477042 h 1684262"/>
              <a:gd name="connsiteX66" fmla="*/ 330559 w 1206260"/>
              <a:gd name="connsiteY66" fmla="*/ 1484376 h 1684262"/>
              <a:gd name="connsiteX67" fmla="*/ 388280 w 1206260"/>
              <a:gd name="connsiteY67" fmla="*/ 1545717 h 1684262"/>
              <a:gd name="connsiteX68" fmla="*/ 348847 w 1206260"/>
              <a:gd name="connsiteY68" fmla="*/ 1542479 h 1684262"/>
              <a:gd name="connsiteX69" fmla="*/ 255883 w 1206260"/>
              <a:gd name="connsiteY69" fmla="*/ 1502664 h 1684262"/>
              <a:gd name="connsiteX70" fmla="*/ 255883 w 1206260"/>
              <a:gd name="connsiteY70" fmla="*/ 1502664 h 1684262"/>
              <a:gd name="connsiteX71" fmla="*/ 239976 w 1206260"/>
              <a:gd name="connsiteY71" fmla="*/ 1484281 h 1684262"/>
              <a:gd name="connsiteX72" fmla="*/ 203495 w 1206260"/>
              <a:gd name="connsiteY72" fmla="*/ 1484281 h 1684262"/>
              <a:gd name="connsiteX73" fmla="*/ 187303 w 1206260"/>
              <a:gd name="connsiteY73" fmla="*/ 1499140 h 1684262"/>
              <a:gd name="connsiteX74" fmla="*/ 490674 w 1206260"/>
              <a:gd name="connsiteY74" fmla="*/ 1673352 h 1684262"/>
              <a:gd name="connsiteX75" fmla="*/ 757374 w 1206260"/>
              <a:gd name="connsiteY75" fmla="*/ 1682401 h 1684262"/>
              <a:gd name="connsiteX76" fmla="*/ 988070 w 1206260"/>
              <a:gd name="connsiteY76" fmla="*/ 1594485 h 1684262"/>
              <a:gd name="connsiteX77" fmla="*/ 1152566 w 1206260"/>
              <a:gd name="connsiteY77" fmla="*/ 1394460 h 1684262"/>
              <a:gd name="connsiteX78" fmla="*/ 918822 w 1206260"/>
              <a:gd name="connsiteY78" fmla="*/ 1363507 h 1684262"/>
              <a:gd name="connsiteX79" fmla="*/ 802904 w 1206260"/>
              <a:gd name="connsiteY79" fmla="*/ 1350454 h 1684262"/>
              <a:gd name="connsiteX80" fmla="*/ 841956 w 1206260"/>
              <a:gd name="connsiteY80" fmla="*/ 1326547 h 1684262"/>
              <a:gd name="connsiteX81" fmla="*/ 1018286 w 1206260"/>
              <a:gd name="connsiteY81" fmla="*/ 1315425 h 1684262"/>
              <a:gd name="connsiteX82" fmla="*/ 980354 w 1206260"/>
              <a:gd name="connsiteY82" fmla="*/ 1268921 h 1684262"/>
              <a:gd name="connsiteX83" fmla="*/ 1091488 w 1206260"/>
              <a:gd name="connsiteY83" fmla="*/ 1221043 h 1684262"/>
              <a:gd name="connsiteX84" fmla="*/ 911203 w 1206260"/>
              <a:gd name="connsiteY84" fmla="*/ 1022890 h 1684262"/>
              <a:gd name="connsiteX85" fmla="*/ 1193429 w 1206260"/>
              <a:gd name="connsiteY85" fmla="*/ 899446 h 1684262"/>
              <a:gd name="connsiteX86" fmla="*/ 759089 w 1206260"/>
              <a:gd name="connsiteY86" fmla="*/ 61246 h 1684262"/>
              <a:gd name="connsiteX87" fmla="*/ 720989 w 1206260"/>
              <a:gd name="connsiteY87" fmla="*/ 145828 h 1684262"/>
              <a:gd name="connsiteX88" fmla="*/ 759089 w 1206260"/>
              <a:gd name="connsiteY88" fmla="*/ 61436 h 1684262"/>
              <a:gd name="connsiteX89" fmla="*/ 759089 w 1206260"/>
              <a:gd name="connsiteY89" fmla="*/ 61246 h 1684262"/>
              <a:gd name="connsiteX90" fmla="*/ 363611 w 1206260"/>
              <a:gd name="connsiteY90" fmla="*/ 545783 h 1684262"/>
              <a:gd name="connsiteX91" fmla="*/ 348275 w 1206260"/>
              <a:gd name="connsiteY91" fmla="*/ 553498 h 1684262"/>
              <a:gd name="connsiteX92" fmla="*/ 363611 w 1206260"/>
              <a:gd name="connsiteY92" fmla="*/ 545783 h 1684262"/>
              <a:gd name="connsiteX93" fmla="*/ 232451 w 1206260"/>
              <a:gd name="connsiteY93" fmla="*/ 523113 h 1684262"/>
              <a:gd name="connsiteX94" fmla="*/ 254694 w 1206260"/>
              <a:gd name="connsiteY94" fmla="*/ 664096 h 1684262"/>
              <a:gd name="connsiteX95" fmla="*/ 232451 w 1206260"/>
              <a:gd name="connsiteY95" fmla="*/ 523113 h 1684262"/>
              <a:gd name="connsiteX96" fmla="*/ 340084 w 1206260"/>
              <a:gd name="connsiteY96" fmla="*/ 692277 h 1684262"/>
              <a:gd name="connsiteX97" fmla="*/ 470767 w 1206260"/>
              <a:gd name="connsiteY97" fmla="*/ 684562 h 1684262"/>
              <a:gd name="connsiteX98" fmla="*/ 340084 w 1206260"/>
              <a:gd name="connsiteY98" fmla="*/ 691896 h 1684262"/>
              <a:gd name="connsiteX99" fmla="*/ 340084 w 1206260"/>
              <a:gd name="connsiteY99" fmla="*/ 692277 h 1684262"/>
              <a:gd name="connsiteX100" fmla="*/ 382375 w 1206260"/>
              <a:gd name="connsiteY100" fmla="*/ 615410 h 1684262"/>
              <a:gd name="connsiteX101" fmla="*/ 516868 w 1206260"/>
              <a:gd name="connsiteY101" fmla="*/ 688372 h 1684262"/>
              <a:gd name="connsiteX102" fmla="*/ 382661 w 1206260"/>
              <a:gd name="connsiteY102" fmla="*/ 615029 h 1684262"/>
              <a:gd name="connsiteX103" fmla="*/ 382375 w 1206260"/>
              <a:gd name="connsiteY103" fmla="*/ 615410 h 1684262"/>
              <a:gd name="connsiteX104" fmla="*/ 201400 w 1206260"/>
              <a:gd name="connsiteY104" fmla="*/ 907542 h 1684262"/>
              <a:gd name="connsiteX105" fmla="*/ 163300 w 1206260"/>
              <a:gd name="connsiteY105" fmla="*/ 838295 h 1684262"/>
              <a:gd name="connsiteX106" fmla="*/ 201686 w 1206260"/>
              <a:gd name="connsiteY106" fmla="*/ 907161 h 1684262"/>
              <a:gd name="connsiteX107" fmla="*/ 201400 w 1206260"/>
              <a:gd name="connsiteY107" fmla="*/ 907542 h 1684262"/>
              <a:gd name="connsiteX108" fmla="*/ 97811 w 1206260"/>
              <a:gd name="connsiteY108" fmla="*/ 1285557 h 1684262"/>
              <a:gd name="connsiteX109" fmla="*/ 123279 w 1206260"/>
              <a:gd name="connsiteY109" fmla="*/ 1264178 h 1684262"/>
              <a:gd name="connsiteX110" fmla="*/ 231975 w 1206260"/>
              <a:gd name="connsiteY110" fmla="*/ 1341501 h 1684262"/>
              <a:gd name="connsiteX111" fmla="*/ 97811 w 1206260"/>
              <a:gd name="connsiteY111" fmla="*/ 1285557 h 1684262"/>
              <a:gd name="connsiteX112" fmla="*/ 232928 w 1206260"/>
              <a:gd name="connsiteY112" fmla="*/ 1376077 h 1684262"/>
              <a:gd name="connsiteX113" fmla="*/ 279029 w 1206260"/>
              <a:gd name="connsiteY113" fmla="*/ 1379887 h 1684262"/>
              <a:gd name="connsiteX114" fmla="*/ 232451 w 1206260"/>
              <a:gd name="connsiteY114" fmla="*/ 1376077 h 1684262"/>
              <a:gd name="connsiteX115" fmla="*/ 232928 w 1206260"/>
              <a:gd name="connsiteY115" fmla="*/ 1376077 h 1684262"/>
              <a:gd name="connsiteX116" fmla="*/ 856244 w 1206260"/>
              <a:gd name="connsiteY116" fmla="*/ 715613 h 1684262"/>
              <a:gd name="connsiteX117" fmla="*/ 817635 w 1206260"/>
              <a:gd name="connsiteY117" fmla="*/ 708913 h 1684262"/>
              <a:gd name="connsiteX118" fmla="*/ 721084 w 1206260"/>
              <a:gd name="connsiteY118" fmla="*/ 657225 h 1684262"/>
              <a:gd name="connsiteX119" fmla="*/ 855767 w 1206260"/>
              <a:gd name="connsiteY119" fmla="*/ 715613 h 1684262"/>
              <a:gd name="connsiteX120" fmla="*/ 856244 w 1206260"/>
              <a:gd name="connsiteY120" fmla="*/ 715613 h 1684262"/>
              <a:gd name="connsiteX121" fmla="*/ 663458 w 1206260"/>
              <a:gd name="connsiteY121" fmla="*/ 722662 h 1684262"/>
              <a:gd name="connsiteX122" fmla="*/ 644408 w 1206260"/>
              <a:gd name="connsiteY122" fmla="*/ 807149 h 1684262"/>
              <a:gd name="connsiteX123" fmla="*/ 662981 w 1206260"/>
              <a:gd name="connsiteY123" fmla="*/ 723138 h 1684262"/>
              <a:gd name="connsiteX124" fmla="*/ 663458 w 1206260"/>
              <a:gd name="connsiteY124" fmla="*/ 722662 h 1684262"/>
              <a:gd name="connsiteX125" fmla="*/ 628882 w 1206260"/>
              <a:gd name="connsiteY125" fmla="*/ 753332 h 1684262"/>
              <a:gd name="connsiteX126" fmla="*/ 655742 w 1206260"/>
              <a:gd name="connsiteY126" fmla="*/ 726472 h 1684262"/>
              <a:gd name="connsiteX127" fmla="*/ 628406 w 1206260"/>
              <a:gd name="connsiteY127" fmla="*/ 753332 h 1684262"/>
              <a:gd name="connsiteX128" fmla="*/ 628882 w 1206260"/>
              <a:gd name="connsiteY128" fmla="*/ 753332 h 1684262"/>
              <a:gd name="connsiteX129" fmla="*/ 771090 w 1206260"/>
              <a:gd name="connsiteY129" fmla="*/ 757237 h 1684262"/>
              <a:gd name="connsiteX130" fmla="*/ 690318 w 1206260"/>
              <a:gd name="connsiteY130" fmla="*/ 822579 h 1684262"/>
              <a:gd name="connsiteX131" fmla="*/ 770614 w 1206260"/>
              <a:gd name="connsiteY131" fmla="*/ 757237 h 1684262"/>
              <a:gd name="connsiteX132" fmla="*/ 771090 w 1206260"/>
              <a:gd name="connsiteY132" fmla="*/ 757237 h 1684262"/>
              <a:gd name="connsiteX133" fmla="*/ 759565 w 1206260"/>
              <a:gd name="connsiteY133" fmla="*/ 538162 h 1684262"/>
              <a:gd name="connsiteX134" fmla="*/ 851767 w 1206260"/>
              <a:gd name="connsiteY134" fmla="*/ 480536 h 1684262"/>
              <a:gd name="connsiteX135" fmla="*/ 759089 w 1206260"/>
              <a:gd name="connsiteY135" fmla="*/ 538067 h 1684262"/>
              <a:gd name="connsiteX136" fmla="*/ 759565 w 1206260"/>
              <a:gd name="connsiteY136" fmla="*/ 538162 h 1684262"/>
              <a:gd name="connsiteX137" fmla="*/ 877961 w 1206260"/>
              <a:gd name="connsiteY137" fmla="*/ 342138 h 1684262"/>
              <a:gd name="connsiteX138" fmla="*/ 812619 w 1206260"/>
              <a:gd name="connsiteY138" fmla="*/ 442055 h 1684262"/>
              <a:gd name="connsiteX139" fmla="*/ 877961 w 1206260"/>
              <a:gd name="connsiteY139" fmla="*/ 342138 h 1684262"/>
              <a:gd name="connsiteX140" fmla="*/ 681841 w 1206260"/>
              <a:gd name="connsiteY140" fmla="*/ 323088 h 1684262"/>
              <a:gd name="connsiteX141" fmla="*/ 758803 w 1206260"/>
              <a:gd name="connsiteY141" fmla="*/ 430816 h 1684262"/>
              <a:gd name="connsiteX142" fmla="*/ 643455 w 1206260"/>
              <a:gd name="connsiteY142" fmla="*/ 396145 h 1684262"/>
              <a:gd name="connsiteX143" fmla="*/ 639550 w 1206260"/>
              <a:gd name="connsiteY143" fmla="*/ 438436 h 1684262"/>
              <a:gd name="connsiteX144" fmla="*/ 682127 w 1206260"/>
              <a:gd name="connsiteY144" fmla="*/ 323088 h 1684262"/>
              <a:gd name="connsiteX145" fmla="*/ 681841 w 1206260"/>
              <a:gd name="connsiteY145" fmla="*/ 323088 h 1684262"/>
              <a:gd name="connsiteX146" fmla="*/ 351323 w 1206260"/>
              <a:gd name="connsiteY146" fmla="*/ 219361 h 1684262"/>
              <a:gd name="connsiteX147" fmla="*/ 383994 w 1206260"/>
              <a:gd name="connsiteY147" fmla="*/ 183070 h 1684262"/>
              <a:gd name="connsiteX148" fmla="*/ 403711 w 1206260"/>
              <a:gd name="connsiteY148" fmla="*/ 175069 h 1684262"/>
              <a:gd name="connsiteX149" fmla="*/ 411331 w 1206260"/>
              <a:gd name="connsiteY149" fmla="*/ 176117 h 1684262"/>
              <a:gd name="connsiteX150" fmla="*/ 569351 w 1206260"/>
              <a:gd name="connsiteY150" fmla="*/ 242792 h 1684262"/>
              <a:gd name="connsiteX151" fmla="*/ 569922 w 1206260"/>
              <a:gd name="connsiteY151" fmla="*/ 242792 h 1684262"/>
              <a:gd name="connsiteX152" fmla="*/ 558873 w 1206260"/>
              <a:gd name="connsiteY152" fmla="*/ 299942 h 1684262"/>
              <a:gd name="connsiteX153" fmla="*/ 351609 w 1206260"/>
              <a:gd name="connsiteY153" fmla="*/ 219075 h 1684262"/>
              <a:gd name="connsiteX154" fmla="*/ 351323 w 1206260"/>
              <a:gd name="connsiteY154" fmla="*/ 219361 h 1684262"/>
              <a:gd name="connsiteX155" fmla="*/ 470767 w 1206260"/>
              <a:gd name="connsiteY155" fmla="*/ 361188 h 1684262"/>
              <a:gd name="connsiteX156" fmla="*/ 566874 w 1206260"/>
              <a:gd name="connsiteY156" fmla="*/ 503396 h 1684262"/>
              <a:gd name="connsiteX157" fmla="*/ 470767 w 1206260"/>
              <a:gd name="connsiteY157" fmla="*/ 361188 h 1684262"/>
              <a:gd name="connsiteX158" fmla="*/ 632216 w 1206260"/>
              <a:gd name="connsiteY158" fmla="*/ 453485 h 1684262"/>
              <a:gd name="connsiteX159" fmla="*/ 699367 w 1206260"/>
              <a:gd name="connsiteY159" fmla="*/ 515112 h 1684262"/>
              <a:gd name="connsiteX160" fmla="*/ 759089 w 1206260"/>
              <a:gd name="connsiteY160" fmla="*/ 438055 h 1684262"/>
              <a:gd name="connsiteX161" fmla="*/ 678317 w 1206260"/>
              <a:gd name="connsiteY161" fmla="*/ 611029 h 1684262"/>
              <a:gd name="connsiteX162" fmla="*/ 640217 w 1206260"/>
              <a:gd name="connsiteY162" fmla="*/ 587978 h 1684262"/>
              <a:gd name="connsiteX163" fmla="*/ 632216 w 1206260"/>
              <a:gd name="connsiteY163" fmla="*/ 453581 h 1684262"/>
              <a:gd name="connsiteX164" fmla="*/ 632216 w 1206260"/>
              <a:gd name="connsiteY164" fmla="*/ 453485 h 1684262"/>
              <a:gd name="connsiteX165" fmla="*/ 686032 w 1206260"/>
              <a:gd name="connsiteY165" fmla="*/ 837819 h 1684262"/>
              <a:gd name="connsiteX166" fmla="*/ 628310 w 1206260"/>
              <a:gd name="connsiteY166" fmla="*/ 930116 h 1684262"/>
              <a:gd name="connsiteX167" fmla="*/ 686032 w 1206260"/>
              <a:gd name="connsiteY167" fmla="*/ 837914 h 1684262"/>
              <a:gd name="connsiteX168" fmla="*/ 686032 w 1206260"/>
              <a:gd name="connsiteY168" fmla="*/ 837819 h 1684262"/>
              <a:gd name="connsiteX169" fmla="*/ 743658 w 1206260"/>
              <a:gd name="connsiteY169" fmla="*/ 1291400 h 1684262"/>
              <a:gd name="connsiteX170" fmla="*/ 547634 w 1206260"/>
              <a:gd name="connsiteY170" fmla="*/ 1206818 h 1684262"/>
              <a:gd name="connsiteX171" fmla="*/ 573446 w 1206260"/>
              <a:gd name="connsiteY171" fmla="*/ 1222439 h 1684262"/>
              <a:gd name="connsiteX172" fmla="*/ 603450 w 1206260"/>
              <a:gd name="connsiteY172" fmla="*/ 1227487 h 1684262"/>
              <a:gd name="connsiteX173" fmla="*/ 743658 w 1206260"/>
              <a:gd name="connsiteY173" fmla="*/ 1291495 h 1684262"/>
              <a:gd name="connsiteX174" fmla="*/ 743658 w 1206260"/>
              <a:gd name="connsiteY174" fmla="*/ 1291400 h 1684262"/>
              <a:gd name="connsiteX175" fmla="*/ 578399 w 1206260"/>
              <a:gd name="connsiteY175" fmla="*/ 945452 h 1684262"/>
              <a:gd name="connsiteX176" fmla="*/ 689842 w 1206260"/>
              <a:gd name="connsiteY176" fmla="*/ 1122236 h 1684262"/>
              <a:gd name="connsiteX177" fmla="*/ 578399 w 1206260"/>
              <a:gd name="connsiteY177" fmla="*/ 945547 h 1684262"/>
              <a:gd name="connsiteX178" fmla="*/ 578399 w 1206260"/>
              <a:gd name="connsiteY178" fmla="*/ 945452 h 1684262"/>
              <a:gd name="connsiteX179" fmla="*/ 351609 w 1206260"/>
              <a:gd name="connsiteY179" fmla="*/ 1045464 h 1684262"/>
              <a:gd name="connsiteX180" fmla="*/ 382375 w 1206260"/>
              <a:gd name="connsiteY180" fmla="*/ 887825 h 1684262"/>
              <a:gd name="connsiteX181" fmla="*/ 351609 w 1206260"/>
              <a:gd name="connsiteY181" fmla="*/ 1045559 h 1684262"/>
              <a:gd name="connsiteX182" fmla="*/ 351609 w 1206260"/>
              <a:gd name="connsiteY182" fmla="*/ 1045464 h 1684262"/>
              <a:gd name="connsiteX183" fmla="*/ 420761 w 1206260"/>
              <a:gd name="connsiteY183" fmla="*/ 1018413 h 1684262"/>
              <a:gd name="connsiteX184" fmla="*/ 605260 w 1206260"/>
              <a:gd name="connsiteY184" fmla="*/ 1180338 h 1684262"/>
              <a:gd name="connsiteX185" fmla="*/ 420761 w 1206260"/>
              <a:gd name="connsiteY185" fmla="*/ 1018413 h 1684262"/>
              <a:gd name="connsiteX186" fmla="*/ 366944 w 1206260"/>
              <a:gd name="connsiteY186" fmla="*/ 1414272 h 1684262"/>
              <a:gd name="connsiteX187" fmla="*/ 597640 w 1206260"/>
              <a:gd name="connsiteY187" fmla="*/ 1460468 h 1684262"/>
              <a:gd name="connsiteX188" fmla="*/ 366944 w 1206260"/>
              <a:gd name="connsiteY188" fmla="*/ 1414463 h 1684262"/>
              <a:gd name="connsiteX189" fmla="*/ 366944 w 1206260"/>
              <a:gd name="connsiteY189" fmla="*/ 1414272 h 1684262"/>
              <a:gd name="connsiteX190" fmla="*/ 536108 w 1206260"/>
              <a:gd name="connsiteY190" fmla="*/ 1644968 h 1684262"/>
              <a:gd name="connsiteX191" fmla="*/ 498008 w 1206260"/>
              <a:gd name="connsiteY191" fmla="*/ 1625918 h 1684262"/>
              <a:gd name="connsiteX192" fmla="*/ 471148 w 1206260"/>
              <a:gd name="connsiteY192" fmla="*/ 1618202 h 1684262"/>
              <a:gd name="connsiteX193" fmla="*/ 471148 w 1206260"/>
              <a:gd name="connsiteY193" fmla="*/ 1664399 h 1684262"/>
              <a:gd name="connsiteX194" fmla="*/ 401901 w 1206260"/>
              <a:gd name="connsiteY194" fmla="*/ 1579817 h 1684262"/>
              <a:gd name="connsiteX195" fmla="*/ 536108 w 1206260"/>
              <a:gd name="connsiteY195" fmla="*/ 1645158 h 1684262"/>
              <a:gd name="connsiteX196" fmla="*/ 536108 w 1206260"/>
              <a:gd name="connsiteY196" fmla="*/ 1644968 h 1684262"/>
              <a:gd name="connsiteX197" fmla="*/ 616785 w 1206260"/>
              <a:gd name="connsiteY197" fmla="*/ 1564196 h 1684262"/>
              <a:gd name="connsiteX198" fmla="*/ 555349 w 1206260"/>
              <a:gd name="connsiteY198" fmla="*/ 1541145 h 1684262"/>
              <a:gd name="connsiteX199" fmla="*/ 638597 w 1206260"/>
              <a:gd name="connsiteY199" fmla="*/ 1493520 h 1684262"/>
              <a:gd name="connsiteX200" fmla="*/ 739848 w 1206260"/>
              <a:gd name="connsiteY200" fmla="*/ 1525715 h 1684262"/>
              <a:gd name="connsiteX201" fmla="*/ 616785 w 1206260"/>
              <a:gd name="connsiteY201" fmla="*/ 1564386 h 1684262"/>
              <a:gd name="connsiteX202" fmla="*/ 616785 w 1206260"/>
              <a:gd name="connsiteY202" fmla="*/ 1564196 h 1684262"/>
              <a:gd name="connsiteX203" fmla="*/ 752231 w 1206260"/>
              <a:gd name="connsiteY203" fmla="*/ 1664779 h 1684262"/>
              <a:gd name="connsiteX204" fmla="*/ 739658 w 1206260"/>
              <a:gd name="connsiteY204" fmla="*/ 1664779 h 1684262"/>
              <a:gd name="connsiteX205" fmla="*/ 731180 w 1206260"/>
              <a:gd name="connsiteY205" fmla="*/ 1664779 h 1684262"/>
              <a:gd name="connsiteX206" fmla="*/ 727561 w 1206260"/>
              <a:gd name="connsiteY206" fmla="*/ 1664779 h 1684262"/>
              <a:gd name="connsiteX207" fmla="*/ 713750 w 1206260"/>
              <a:gd name="connsiteY207" fmla="*/ 1666780 h 1684262"/>
              <a:gd name="connsiteX208" fmla="*/ 704225 w 1206260"/>
              <a:gd name="connsiteY208" fmla="*/ 1665256 h 1684262"/>
              <a:gd name="connsiteX209" fmla="*/ 705558 w 1206260"/>
              <a:gd name="connsiteY209" fmla="*/ 1667733 h 1684262"/>
              <a:gd name="connsiteX210" fmla="*/ 790045 w 1206260"/>
              <a:gd name="connsiteY210" fmla="*/ 1610106 h 1684262"/>
              <a:gd name="connsiteX211" fmla="*/ 752231 w 1206260"/>
              <a:gd name="connsiteY211" fmla="*/ 1664970 h 1684262"/>
              <a:gd name="connsiteX212" fmla="*/ 752231 w 1206260"/>
              <a:gd name="connsiteY212" fmla="*/ 1664779 h 1684262"/>
              <a:gd name="connsiteX213" fmla="*/ 857863 w 1206260"/>
              <a:gd name="connsiteY213" fmla="*/ 1591056 h 1684262"/>
              <a:gd name="connsiteX214" fmla="*/ 838813 w 1206260"/>
              <a:gd name="connsiteY214" fmla="*/ 1568958 h 1684262"/>
              <a:gd name="connsiteX215" fmla="*/ 836146 w 1206260"/>
              <a:gd name="connsiteY215" fmla="*/ 1564291 h 1684262"/>
              <a:gd name="connsiteX216" fmla="*/ 955179 w 1206260"/>
              <a:gd name="connsiteY216" fmla="*/ 1500720 h 1684262"/>
              <a:gd name="connsiteX217" fmla="*/ 1066493 w 1206260"/>
              <a:gd name="connsiteY217" fmla="*/ 1492065 h 1684262"/>
              <a:gd name="connsiteX218" fmla="*/ 857863 w 1206260"/>
              <a:gd name="connsiteY218" fmla="*/ 1591247 h 1684262"/>
              <a:gd name="connsiteX219" fmla="*/ 857863 w 1206260"/>
              <a:gd name="connsiteY219" fmla="*/ 1591056 h 1684262"/>
              <a:gd name="connsiteX220" fmla="*/ 1054979 w 1206260"/>
              <a:gd name="connsiteY220" fmla="*/ 1445037 h 1684262"/>
              <a:gd name="connsiteX221" fmla="*/ 916632 w 1206260"/>
              <a:gd name="connsiteY221" fmla="*/ 1468184 h 1684262"/>
              <a:gd name="connsiteX222" fmla="*/ 1028170 w 1206260"/>
              <a:gd name="connsiteY222" fmla="*/ 1445228 h 1684262"/>
              <a:gd name="connsiteX223" fmla="*/ 1054979 w 1206260"/>
              <a:gd name="connsiteY223" fmla="*/ 1445037 h 1684262"/>
              <a:gd name="connsiteX224" fmla="*/ 862816 w 1206260"/>
              <a:gd name="connsiteY224" fmla="*/ 1410462 h 1684262"/>
              <a:gd name="connsiteX225" fmla="*/ 647551 w 1206260"/>
              <a:gd name="connsiteY225" fmla="*/ 1448562 h 1684262"/>
              <a:gd name="connsiteX226" fmla="*/ 862816 w 1206260"/>
              <a:gd name="connsiteY226" fmla="*/ 1410653 h 1684262"/>
              <a:gd name="connsiteX227" fmla="*/ 862816 w 1206260"/>
              <a:gd name="connsiteY227" fmla="*/ 1410462 h 1684262"/>
              <a:gd name="connsiteX228" fmla="*/ 689842 w 1206260"/>
              <a:gd name="connsiteY228" fmla="*/ 1391412 h 1684262"/>
              <a:gd name="connsiteX229" fmla="*/ 924347 w 1206260"/>
              <a:gd name="connsiteY229" fmla="*/ 1306830 h 1684262"/>
              <a:gd name="connsiteX230" fmla="*/ 689842 w 1206260"/>
              <a:gd name="connsiteY230" fmla="*/ 1391412 h 1684262"/>
              <a:gd name="connsiteX231" fmla="*/ 1162663 w 1206260"/>
              <a:gd name="connsiteY231" fmla="*/ 1057085 h 1684262"/>
              <a:gd name="connsiteX232" fmla="*/ 1148756 w 1206260"/>
              <a:gd name="connsiteY232" fmla="*/ 1134428 h 1684262"/>
              <a:gd name="connsiteX233" fmla="*/ 1066841 w 1206260"/>
              <a:gd name="connsiteY233" fmla="*/ 1139762 h 1684262"/>
              <a:gd name="connsiteX234" fmla="*/ 1035790 w 1206260"/>
              <a:gd name="connsiteY234" fmla="*/ 1087755 h 1684262"/>
              <a:gd name="connsiteX235" fmla="*/ 1162663 w 1206260"/>
              <a:gd name="connsiteY235" fmla="*/ 1057085 h 1684262"/>
              <a:gd name="connsiteX236" fmla="*/ 987913 w 1206260"/>
              <a:gd name="connsiteY236" fmla="*/ 1181170 h 1684262"/>
              <a:gd name="connsiteX237" fmla="*/ 958923 w 1206260"/>
              <a:gd name="connsiteY237" fmla="*/ 1264444 h 1684262"/>
              <a:gd name="connsiteX238" fmla="*/ 905107 w 1206260"/>
              <a:gd name="connsiteY238" fmla="*/ 1118330 h 1684262"/>
              <a:gd name="connsiteX239" fmla="*/ 987913 w 1206260"/>
              <a:gd name="connsiteY239"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791813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301317 w 1206260"/>
              <a:gd name="connsiteY51" fmla="*/ 1268063 h 1684262"/>
              <a:gd name="connsiteX52" fmla="*/ 283886 w 1206260"/>
              <a:gd name="connsiteY52" fmla="*/ 1268063 h 1684262"/>
              <a:gd name="connsiteX53" fmla="*/ 284934 w 1206260"/>
              <a:gd name="connsiteY53" fmla="*/ 1275207 h 1684262"/>
              <a:gd name="connsiteX54" fmla="*/ 395615 w 1206260"/>
              <a:gd name="connsiteY54" fmla="*/ 1319117 h 1684262"/>
              <a:gd name="connsiteX55" fmla="*/ 257026 w 1206260"/>
              <a:gd name="connsiteY55" fmla="*/ 1309592 h 1684262"/>
              <a:gd name="connsiteX56" fmla="*/ 257026 w 1206260"/>
              <a:gd name="connsiteY56" fmla="*/ 1309592 h 1684262"/>
              <a:gd name="connsiteX57" fmla="*/ 248263 w 1206260"/>
              <a:gd name="connsiteY57" fmla="*/ 1308259 h 1684262"/>
              <a:gd name="connsiteX58" fmla="*/ 247691 w 1206260"/>
              <a:gd name="connsiteY58" fmla="*/ 1308735 h 1684262"/>
              <a:gd name="connsiteX59" fmla="*/ 229880 w 1206260"/>
              <a:gd name="connsiteY59" fmla="*/ 1312259 h 1684262"/>
              <a:gd name="connsiteX60" fmla="*/ 146155 w 1206260"/>
              <a:gd name="connsiteY60" fmla="*/ 1230344 h 1684262"/>
              <a:gd name="connsiteX61" fmla="*/ 115389 w 1206260"/>
              <a:gd name="connsiteY61" fmla="*/ 1430369 h 1684262"/>
              <a:gd name="connsiteX62" fmla="*/ 349799 w 1206260"/>
              <a:gd name="connsiteY62" fmla="*/ 1480280 h 1684262"/>
              <a:gd name="connsiteX63" fmla="*/ 299507 w 1206260"/>
              <a:gd name="connsiteY63" fmla="*/ 1464659 h 1684262"/>
              <a:gd name="connsiteX64" fmla="*/ 321034 w 1206260"/>
              <a:gd name="connsiteY64" fmla="*/ 1477042 h 1684262"/>
              <a:gd name="connsiteX65" fmla="*/ 330559 w 1206260"/>
              <a:gd name="connsiteY65" fmla="*/ 1484376 h 1684262"/>
              <a:gd name="connsiteX66" fmla="*/ 388280 w 1206260"/>
              <a:gd name="connsiteY66" fmla="*/ 1545717 h 1684262"/>
              <a:gd name="connsiteX67" fmla="*/ 348847 w 1206260"/>
              <a:gd name="connsiteY67" fmla="*/ 1542479 h 1684262"/>
              <a:gd name="connsiteX68" fmla="*/ 255883 w 1206260"/>
              <a:gd name="connsiteY68" fmla="*/ 1502664 h 1684262"/>
              <a:gd name="connsiteX69" fmla="*/ 255883 w 1206260"/>
              <a:gd name="connsiteY69" fmla="*/ 1502664 h 1684262"/>
              <a:gd name="connsiteX70" fmla="*/ 239976 w 1206260"/>
              <a:gd name="connsiteY70" fmla="*/ 1484281 h 1684262"/>
              <a:gd name="connsiteX71" fmla="*/ 203495 w 1206260"/>
              <a:gd name="connsiteY71" fmla="*/ 1484281 h 1684262"/>
              <a:gd name="connsiteX72" fmla="*/ 187303 w 1206260"/>
              <a:gd name="connsiteY72" fmla="*/ 1499140 h 1684262"/>
              <a:gd name="connsiteX73" fmla="*/ 490674 w 1206260"/>
              <a:gd name="connsiteY73" fmla="*/ 1673352 h 1684262"/>
              <a:gd name="connsiteX74" fmla="*/ 757374 w 1206260"/>
              <a:gd name="connsiteY74" fmla="*/ 1682401 h 1684262"/>
              <a:gd name="connsiteX75" fmla="*/ 988070 w 1206260"/>
              <a:gd name="connsiteY75" fmla="*/ 1594485 h 1684262"/>
              <a:gd name="connsiteX76" fmla="*/ 1152566 w 1206260"/>
              <a:gd name="connsiteY76" fmla="*/ 1394460 h 1684262"/>
              <a:gd name="connsiteX77" fmla="*/ 918822 w 1206260"/>
              <a:gd name="connsiteY77" fmla="*/ 1363507 h 1684262"/>
              <a:gd name="connsiteX78" fmla="*/ 802904 w 1206260"/>
              <a:gd name="connsiteY78" fmla="*/ 1350454 h 1684262"/>
              <a:gd name="connsiteX79" fmla="*/ 841956 w 1206260"/>
              <a:gd name="connsiteY79" fmla="*/ 1326547 h 1684262"/>
              <a:gd name="connsiteX80" fmla="*/ 1018286 w 1206260"/>
              <a:gd name="connsiteY80" fmla="*/ 1315425 h 1684262"/>
              <a:gd name="connsiteX81" fmla="*/ 980354 w 1206260"/>
              <a:gd name="connsiteY81" fmla="*/ 1268921 h 1684262"/>
              <a:gd name="connsiteX82" fmla="*/ 1091488 w 1206260"/>
              <a:gd name="connsiteY82" fmla="*/ 1221043 h 1684262"/>
              <a:gd name="connsiteX83" fmla="*/ 911203 w 1206260"/>
              <a:gd name="connsiteY83" fmla="*/ 1022890 h 1684262"/>
              <a:gd name="connsiteX84" fmla="*/ 1193429 w 1206260"/>
              <a:gd name="connsiteY84" fmla="*/ 899446 h 1684262"/>
              <a:gd name="connsiteX85" fmla="*/ 759089 w 1206260"/>
              <a:gd name="connsiteY85" fmla="*/ 61246 h 1684262"/>
              <a:gd name="connsiteX86" fmla="*/ 720989 w 1206260"/>
              <a:gd name="connsiteY86" fmla="*/ 145828 h 1684262"/>
              <a:gd name="connsiteX87" fmla="*/ 759089 w 1206260"/>
              <a:gd name="connsiteY87" fmla="*/ 61436 h 1684262"/>
              <a:gd name="connsiteX88" fmla="*/ 759089 w 1206260"/>
              <a:gd name="connsiteY88" fmla="*/ 61246 h 1684262"/>
              <a:gd name="connsiteX89" fmla="*/ 363611 w 1206260"/>
              <a:gd name="connsiteY89" fmla="*/ 545783 h 1684262"/>
              <a:gd name="connsiteX90" fmla="*/ 348275 w 1206260"/>
              <a:gd name="connsiteY90" fmla="*/ 553498 h 1684262"/>
              <a:gd name="connsiteX91" fmla="*/ 363611 w 1206260"/>
              <a:gd name="connsiteY91" fmla="*/ 545783 h 1684262"/>
              <a:gd name="connsiteX92" fmla="*/ 232451 w 1206260"/>
              <a:gd name="connsiteY92" fmla="*/ 523113 h 1684262"/>
              <a:gd name="connsiteX93" fmla="*/ 254694 w 1206260"/>
              <a:gd name="connsiteY93" fmla="*/ 664096 h 1684262"/>
              <a:gd name="connsiteX94" fmla="*/ 232451 w 1206260"/>
              <a:gd name="connsiteY94" fmla="*/ 523113 h 1684262"/>
              <a:gd name="connsiteX95" fmla="*/ 340084 w 1206260"/>
              <a:gd name="connsiteY95" fmla="*/ 692277 h 1684262"/>
              <a:gd name="connsiteX96" fmla="*/ 470767 w 1206260"/>
              <a:gd name="connsiteY96" fmla="*/ 684562 h 1684262"/>
              <a:gd name="connsiteX97" fmla="*/ 340084 w 1206260"/>
              <a:gd name="connsiteY97" fmla="*/ 691896 h 1684262"/>
              <a:gd name="connsiteX98" fmla="*/ 340084 w 1206260"/>
              <a:gd name="connsiteY98" fmla="*/ 692277 h 1684262"/>
              <a:gd name="connsiteX99" fmla="*/ 382375 w 1206260"/>
              <a:gd name="connsiteY99" fmla="*/ 615410 h 1684262"/>
              <a:gd name="connsiteX100" fmla="*/ 516868 w 1206260"/>
              <a:gd name="connsiteY100" fmla="*/ 688372 h 1684262"/>
              <a:gd name="connsiteX101" fmla="*/ 382661 w 1206260"/>
              <a:gd name="connsiteY101" fmla="*/ 615029 h 1684262"/>
              <a:gd name="connsiteX102" fmla="*/ 382375 w 1206260"/>
              <a:gd name="connsiteY102" fmla="*/ 615410 h 1684262"/>
              <a:gd name="connsiteX103" fmla="*/ 201400 w 1206260"/>
              <a:gd name="connsiteY103" fmla="*/ 907542 h 1684262"/>
              <a:gd name="connsiteX104" fmla="*/ 163300 w 1206260"/>
              <a:gd name="connsiteY104" fmla="*/ 838295 h 1684262"/>
              <a:gd name="connsiteX105" fmla="*/ 201686 w 1206260"/>
              <a:gd name="connsiteY105" fmla="*/ 907161 h 1684262"/>
              <a:gd name="connsiteX106" fmla="*/ 201400 w 1206260"/>
              <a:gd name="connsiteY106" fmla="*/ 907542 h 1684262"/>
              <a:gd name="connsiteX107" fmla="*/ 97811 w 1206260"/>
              <a:gd name="connsiteY107" fmla="*/ 1285557 h 1684262"/>
              <a:gd name="connsiteX108" fmla="*/ 123279 w 1206260"/>
              <a:gd name="connsiteY108" fmla="*/ 1264178 h 1684262"/>
              <a:gd name="connsiteX109" fmla="*/ 231975 w 1206260"/>
              <a:gd name="connsiteY109" fmla="*/ 1341501 h 1684262"/>
              <a:gd name="connsiteX110" fmla="*/ 97811 w 1206260"/>
              <a:gd name="connsiteY110" fmla="*/ 1285557 h 1684262"/>
              <a:gd name="connsiteX111" fmla="*/ 232928 w 1206260"/>
              <a:gd name="connsiteY111" fmla="*/ 1376077 h 1684262"/>
              <a:gd name="connsiteX112" fmla="*/ 279029 w 1206260"/>
              <a:gd name="connsiteY112" fmla="*/ 1379887 h 1684262"/>
              <a:gd name="connsiteX113" fmla="*/ 232451 w 1206260"/>
              <a:gd name="connsiteY113" fmla="*/ 1376077 h 1684262"/>
              <a:gd name="connsiteX114" fmla="*/ 232928 w 1206260"/>
              <a:gd name="connsiteY114" fmla="*/ 1376077 h 1684262"/>
              <a:gd name="connsiteX115" fmla="*/ 856244 w 1206260"/>
              <a:gd name="connsiteY115" fmla="*/ 715613 h 1684262"/>
              <a:gd name="connsiteX116" fmla="*/ 817635 w 1206260"/>
              <a:gd name="connsiteY116" fmla="*/ 708913 h 1684262"/>
              <a:gd name="connsiteX117" fmla="*/ 721084 w 1206260"/>
              <a:gd name="connsiteY117" fmla="*/ 657225 h 1684262"/>
              <a:gd name="connsiteX118" fmla="*/ 855767 w 1206260"/>
              <a:gd name="connsiteY118" fmla="*/ 715613 h 1684262"/>
              <a:gd name="connsiteX119" fmla="*/ 856244 w 1206260"/>
              <a:gd name="connsiteY119" fmla="*/ 715613 h 1684262"/>
              <a:gd name="connsiteX120" fmla="*/ 663458 w 1206260"/>
              <a:gd name="connsiteY120" fmla="*/ 722662 h 1684262"/>
              <a:gd name="connsiteX121" fmla="*/ 644408 w 1206260"/>
              <a:gd name="connsiteY121" fmla="*/ 807149 h 1684262"/>
              <a:gd name="connsiteX122" fmla="*/ 662981 w 1206260"/>
              <a:gd name="connsiteY122" fmla="*/ 723138 h 1684262"/>
              <a:gd name="connsiteX123" fmla="*/ 663458 w 1206260"/>
              <a:gd name="connsiteY123" fmla="*/ 722662 h 1684262"/>
              <a:gd name="connsiteX124" fmla="*/ 628882 w 1206260"/>
              <a:gd name="connsiteY124" fmla="*/ 753332 h 1684262"/>
              <a:gd name="connsiteX125" fmla="*/ 655742 w 1206260"/>
              <a:gd name="connsiteY125" fmla="*/ 726472 h 1684262"/>
              <a:gd name="connsiteX126" fmla="*/ 628406 w 1206260"/>
              <a:gd name="connsiteY126" fmla="*/ 753332 h 1684262"/>
              <a:gd name="connsiteX127" fmla="*/ 628882 w 1206260"/>
              <a:gd name="connsiteY127" fmla="*/ 753332 h 1684262"/>
              <a:gd name="connsiteX128" fmla="*/ 771090 w 1206260"/>
              <a:gd name="connsiteY128" fmla="*/ 757237 h 1684262"/>
              <a:gd name="connsiteX129" fmla="*/ 690318 w 1206260"/>
              <a:gd name="connsiteY129" fmla="*/ 822579 h 1684262"/>
              <a:gd name="connsiteX130" fmla="*/ 770614 w 1206260"/>
              <a:gd name="connsiteY130" fmla="*/ 757237 h 1684262"/>
              <a:gd name="connsiteX131" fmla="*/ 771090 w 1206260"/>
              <a:gd name="connsiteY131" fmla="*/ 757237 h 1684262"/>
              <a:gd name="connsiteX132" fmla="*/ 759565 w 1206260"/>
              <a:gd name="connsiteY132" fmla="*/ 538162 h 1684262"/>
              <a:gd name="connsiteX133" fmla="*/ 851767 w 1206260"/>
              <a:gd name="connsiteY133" fmla="*/ 480536 h 1684262"/>
              <a:gd name="connsiteX134" fmla="*/ 759089 w 1206260"/>
              <a:gd name="connsiteY134" fmla="*/ 538067 h 1684262"/>
              <a:gd name="connsiteX135" fmla="*/ 759565 w 1206260"/>
              <a:gd name="connsiteY135" fmla="*/ 538162 h 1684262"/>
              <a:gd name="connsiteX136" fmla="*/ 877961 w 1206260"/>
              <a:gd name="connsiteY136" fmla="*/ 342138 h 1684262"/>
              <a:gd name="connsiteX137" fmla="*/ 812619 w 1206260"/>
              <a:gd name="connsiteY137" fmla="*/ 442055 h 1684262"/>
              <a:gd name="connsiteX138" fmla="*/ 877961 w 1206260"/>
              <a:gd name="connsiteY138" fmla="*/ 342138 h 1684262"/>
              <a:gd name="connsiteX139" fmla="*/ 681841 w 1206260"/>
              <a:gd name="connsiteY139" fmla="*/ 323088 h 1684262"/>
              <a:gd name="connsiteX140" fmla="*/ 758803 w 1206260"/>
              <a:gd name="connsiteY140" fmla="*/ 430816 h 1684262"/>
              <a:gd name="connsiteX141" fmla="*/ 643455 w 1206260"/>
              <a:gd name="connsiteY141" fmla="*/ 396145 h 1684262"/>
              <a:gd name="connsiteX142" fmla="*/ 639550 w 1206260"/>
              <a:gd name="connsiteY142" fmla="*/ 438436 h 1684262"/>
              <a:gd name="connsiteX143" fmla="*/ 682127 w 1206260"/>
              <a:gd name="connsiteY143" fmla="*/ 323088 h 1684262"/>
              <a:gd name="connsiteX144" fmla="*/ 681841 w 1206260"/>
              <a:gd name="connsiteY144" fmla="*/ 323088 h 1684262"/>
              <a:gd name="connsiteX145" fmla="*/ 351323 w 1206260"/>
              <a:gd name="connsiteY145" fmla="*/ 219361 h 1684262"/>
              <a:gd name="connsiteX146" fmla="*/ 383994 w 1206260"/>
              <a:gd name="connsiteY146" fmla="*/ 183070 h 1684262"/>
              <a:gd name="connsiteX147" fmla="*/ 403711 w 1206260"/>
              <a:gd name="connsiteY147" fmla="*/ 175069 h 1684262"/>
              <a:gd name="connsiteX148" fmla="*/ 411331 w 1206260"/>
              <a:gd name="connsiteY148" fmla="*/ 176117 h 1684262"/>
              <a:gd name="connsiteX149" fmla="*/ 569351 w 1206260"/>
              <a:gd name="connsiteY149" fmla="*/ 242792 h 1684262"/>
              <a:gd name="connsiteX150" fmla="*/ 569922 w 1206260"/>
              <a:gd name="connsiteY150" fmla="*/ 242792 h 1684262"/>
              <a:gd name="connsiteX151" fmla="*/ 558873 w 1206260"/>
              <a:gd name="connsiteY151" fmla="*/ 299942 h 1684262"/>
              <a:gd name="connsiteX152" fmla="*/ 351609 w 1206260"/>
              <a:gd name="connsiteY152" fmla="*/ 219075 h 1684262"/>
              <a:gd name="connsiteX153" fmla="*/ 351323 w 1206260"/>
              <a:gd name="connsiteY153" fmla="*/ 219361 h 1684262"/>
              <a:gd name="connsiteX154" fmla="*/ 470767 w 1206260"/>
              <a:gd name="connsiteY154" fmla="*/ 361188 h 1684262"/>
              <a:gd name="connsiteX155" fmla="*/ 566874 w 1206260"/>
              <a:gd name="connsiteY155" fmla="*/ 503396 h 1684262"/>
              <a:gd name="connsiteX156" fmla="*/ 470767 w 1206260"/>
              <a:gd name="connsiteY156" fmla="*/ 361188 h 1684262"/>
              <a:gd name="connsiteX157" fmla="*/ 632216 w 1206260"/>
              <a:gd name="connsiteY157" fmla="*/ 453485 h 1684262"/>
              <a:gd name="connsiteX158" fmla="*/ 699367 w 1206260"/>
              <a:gd name="connsiteY158" fmla="*/ 515112 h 1684262"/>
              <a:gd name="connsiteX159" fmla="*/ 759089 w 1206260"/>
              <a:gd name="connsiteY159" fmla="*/ 438055 h 1684262"/>
              <a:gd name="connsiteX160" fmla="*/ 678317 w 1206260"/>
              <a:gd name="connsiteY160" fmla="*/ 611029 h 1684262"/>
              <a:gd name="connsiteX161" fmla="*/ 640217 w 1206260"/>
              <a:gd name="connsiteY161" fmla="*/ 587978 h 1684262"/>
              <a:gd name="connsiteX162" fmla="*/ 632216 w 1206260"/>
              <a:gd name="connsiteY162" fmla="*/ 453581 h 1684262"/>
              <a:gd name="connsiteX163" fmla="*/ 632216 w 1206260"/>
              <a:gd name="connsiteY163" fmla="*/ 453485 h 1684262"/>
              <a:gd name="connsiteX164" fmla="*/ 686032 w 1206260"/>
              <a:gd name="connsiteY164" fmla="*/ 837819 h 1684262"/>
              <a:gd name="connsiteX165" fmla="*/ 628310 w 1206260"/>
              <a:gd name="connsiteY165" fmla="*/ 930116 h 1684262"/>
              <a:gd name="connsiteX166" fmla="*/ 686032 w 1206260"/>
              <a:gd name="connsiteY166" fmla="*/ 837914 h 1684262"/>
              <a:gd name="connsiteX167" fmla="*/ 686032 w 1206260"/>
              <a:gd name="connsiteY167" fmla="*/ 837819 h 1684262"/>
              <a:gd name="connsiteX168" fmla="*/ 743658 w 1206260"/>
              <a:gd name="connsiteY168" fmla="*/ 1291400 h 1684262"/>
              <a:gd name="connsiteX169" fmla="*/ 547634 w 1206260"/>
              <a:gd name="connsiteY169" fmla="*/ 1206818 h 1684262"/>
              <a:gd name="connsiteX170" fmla="*/ 573446 w 1206260"/>
              <a:gd name="connsiteY170" fmla="*/ 1222439 h 1684262"/>
              <a:gd name="connsiteX171" fmla="*/ 603450 w 1206260"/>
              <a:gd name="connsiteY171" fmla="*/ 1227487 h 1684262"/>
              <a:gd name="connsiteX172" fmla="*/ 743658 w 1206260"/>
              <a:gd name="connsiteY172" fmla="*/ 1291495 h 1684262"/>
              <a:gd name="connsiteX173" fmla="*/ 743658 w 1206260"/>
              <a:gd name="connsiteY173" fmla="*/ 1291400 h 1684262"/>
              <a:gd name="connsiteX174" fmla="*/ 578399 w 1206260"/>
              <a:gd name="connsiteY174" fmla="*/ 945452 h 1684262"/>
              <a:gd name="connsiteX175" fmla="*/ 689842 w 1206260"/>
              <a:gd name="connsiteY175" fmla="*/ 1122236 h 1684262"/>
              <a:gd name="connsiteX176" fmla="*/ 578399 w 1206260"/>
              <a:gd name="connsiteY176" fmla="*/ 945547 h 1684262"/>
              <a:gd name="connsiteX177" fmla="*/ 578399 w 1206260"/>
              <a:gd name="connsiteY177" fmla="*/ 945452 h 1684262"/>
              <a:gd name="connsiteX178" fmla="*/ 351609 w 1206260"/>
              <a:gd name="connsiteY178" fmla="*/ 1045464 h 1684262"/>
              <a:gd name="connsiteX179" fmla="*/ 382375 w 1206260"/>
              <a:gd name="connsiteY179" fmla="*/ 887825 h 1684262"/>
              <a:gd name="connsiteX180" fmla="*/ 351609 w 1206260"/>
              <a:gd name="connsiteY180" fmla="*/ 1045559 h 1684262"/>
              <a:gd name="connsiteX181" fmla="*/ 351609 w 1206260"/>
              <a:gd name="connsiteY181" fmla="*/ 1045464 h 1684262"/>
              <a:gd name="connsiteX182" fmla="*/ 420761 w 1206260"/>
              <a:gd name="connsiteY182" fmla="*/ 1018413 h 1684262"/>
              <a:gd name="connsiteX183" fmla="*/ 605260 w 1206260"/>
              <a:gd name="connsiteY183" fmla="*/ 1180338 h 1684262"/>
              <a:gd name="connsiteX184" fmla="*/ 420761 w 1206260"/>
              <a:gd name="connsiteY184" fmla="*/ 1018413 h 1684262"/>
              <a:gd name="connsiteX185" fmla="*/ 366944 w 1206260"/>
              <a:gd name="connsiteY185" fmla="*/ 1414272 h 1684262"/>
              <a:gd name="connsiteX186" fmla="*/ 597640 w 1206260"/>
              <a:gd name="connsiteY186" fmla="*/ 1460468 h 1684262"/>
              <a:gd name="connsiteX187" fmla="*/ 366944 w 1206260"/>
              <a:gd name="connsiteY187" fmla="*/ 1414463 h 1684262"/>
              <a:gd name="connsiteX188" fmla="*/ 366944 w 1206260"/>
              <a:gd name="connsiteY188" fmla="*/ 1414272 h 1684262"/>
              <a:gd name="connsiteX189" fmla="*/ 536108 w 1206260"/>
              <a:gd name="connsiteY189" fmla="*/ 1644968 h 1684262"/>
              <a:gd name="connsiteX190" fmla="*/ 498008 w 1206260"/>
              <a:gd name="connsiteY190" fmla="*/ 1625918 h 1684262"/>
              <a:gd name="connsiteX191" fmla="*/ 471148 w 1206260"/>
              <a:gd name="connsiteY191" fmla="*/ 1618202 h 1684262"/>
              <a:gd name="connsiteX192" fmla="*/ 471148 w 1206260"/>
              <a:gd name="connsiteY192" fmla="*/ 1664399 h 1684262"/>
              <a:gd name="connsiteX193" fmla="*/ 401901 w 1206260"/>
              <a:gd name="connsiteY193" fmla="*/ 1579817 h 1684262"/>
              <a:gd name="connsiteX194" fmla="*/ 536108 w 1206260"/>
              <a:gd name="connsiteY194" fmla="*/ 1645158 h 1684262"/>
              <a:gd name="connsiteX195" fmla="*/ 536108 w 1206260"/>
              <a:gd name="connsiteY195" fmla="*/ 1644968 h 1684262"/>
              <a:gd name="connsiteX196" fmla="*/ 616785 w 1206260"/>
              <a:gd name="connsiteY196" fmla="*/ 1564196 h 1684262"/>
              <a:gd name="connsiteX197" fmla="*/ 555349 w 1206260"/>
              <a:gd name="connsiteY197" fmla="*/ 1541145 h 1684262"/>
              <a:gd name="connsiteX198" fmla="*/ 638597 w 1206260"/>
              <a:gd name="connsiteY198" fmla="*/ 1493520 h 1684262"/>
              <a:gd name="connsiteX199" fmla="*/ 739848 w 1206260"/>
              <a:gd name="connsiteY199" fmla="*/ 1525715 h 1684262"/>
              <a:gd name="connsiteX200" fmla="*/ 616785 w 1206260"/>
              <a:gd name="connsiteY200" fmla="*/ 1564386 h 1684262"/>
              <a:gd name="connsiteX201" fmla="*/ 616785 w 1206260"/>
              <a:gd name="connsiteY201" fmla="*/ 1564196 h 1684262"/>
              <a:gd name="connsiteX202" fmla="*/ 752231 w 1206260"/>
              <a:gd name="connsiteY202" fmla="*/ 1664779 h 1684262"/>
              <a:gd name="connsiteX203" fmla="*/ 739658 w 1206260"/>
              <a:gd name="connsiteY203" fmla="*/ 1664779 h 1684262"/>
              <a:gd name="connsiteX204" fmla="*/ 731180 w 1206260"/>
              <a:gd name="connsiteY204" fmla="*/ 1664779 h 1684262"/>
              <a:gd name="connsiteX205" fmla="*/ 727561 w 1206260"/>
              <a:gd name="connsiteY205" fmla="*/ 1664779 h 1684262"/>
              <a:gd name="connsiteX206" fmla="*/ 713750 w 1206260"/>
              <a:gd name="connsiteY206" fmla="*/ 1666780 h 1684262"/>
              <a:gd name="connsiteX207" fmla="*/ 704225 w 1206260"/>
              <a:gd name="connsiteY207" fmla="*/ 1665256 h 1684262"/>
              <a:gd name="connsiteX208" fmla="*/ 705558 w 1206260"/>
              <a:gd name="connsiteY208" fmla="*/ 1667733 h 1684262"/>
              <a:gd name="connsiteX209" fmla="*/ 790045 w 1206260"/>
              <a:gd name="connsiteY209" fmla="*/ 1610106 h 1684262"/>
              <a:gd name="connsiteX210" fmla="*/ 752231 w 1206260"/>
              <a:gd name="connsiteY210" fmla="*/ 1664970 h 1684262"/>
              <a:gd name="connsiteX211" fmla="*/ 752231 w 1206260"/>
              <a:gd name="connsiteY211" fmla="*/ 1664779 h 1684262"/>
              <a:gd name="connsiteX212" fmla="*/ 857863 w 1206260"/>
              <a:gd name="connsiteY212" fmla="*/ 1591056 h 1684262"/>
              <a:gd name="connsiteX213" fmla="*/ 838813 w 1206260"/>
              <a:gd name="connsiteY213" fmla="*/ 1568958 h 1684262"/>
              <a:gd name="connsiteX214" fmla="*/ 836146 w 1206260"/>
              <a:gd name="connsiteY214" fmla="*/ 1564291 h 1684262"/>
              <a:gd name="connsiteX215" fmla="*/ 955179 w 1206260"/>
              <a:gd name="connsiteY215" fmla="*/ 1500720 h 1684262"/>
              <a:gd name="connsiteX216" fmla="*/ 1066493 w 1206260"/>
              <a:gd name="connsiteY216" fmla="*/ 1492065 h 1684262"/>
              <a:gd name="connsiteX217" fmla="*/ 857863 w 1206260"/>
              <a:gd name="connsiteY217" fmla="*/ 1591247 h 1684262"/>
              <a:gd name="connsiteX218" fmla="*/ 857863 w 1206260"/>
              <a:gd name="connsiteY218" fmla="*/ 1591056 h 1684262"/>
              <a:gd name="connsiteX219" fmla="*/ 1054979 w 1206260"/>
              <a:gd name="connsiteY219" fmla="*/ 1445037 h 1684262"/>
              <a:gd name="connsiteX220" fmla="*/ 916632 w 1206260"/>
              <a:gd name="connsiteY220" fmla="*/ 1468184 h 1684262"/>
              <a:gd name="connsiteX221" fmla="*/ 1028170 w 1206260"/>
              <a:gd name="connsiteY221" fmla="*/ 1445228 h 1684262"/>
              <a:gd name="connsiteX222" fmla="*/ 1054979 w 1206260"/>
              <a:gd name="connsiteY222" fmla="*/ 1445037 h 1684262"/>
              <a:gd name="connsiteX223" fmla="*/ 862816 w 1206260"/>
              <a:gd name="connsiteY223" fmla="*/ 1410462 h 1684262"/>
              <a:gd name="connsiteX224" fmla="*/ 647551 w 1206260"/>
              <a:gd name="connsiteY224" fmla="*/ 1448562 h 1684262"/>
              <a:gd name="connsiteX225" fmla="*/ 862816 w 1206260"/>
              <a:gd name="connsiteY225" fmla="*/ 1410653 h 1684262"/>
              <a:gd name="connsiteX226" fmla="*/ 862816 w 1206260"/>
              <a:gd name="connsiteY226" fmla="*/ 1410462 h 1684262"/>
              <a:gd name="connsiteX227" fmla="*/ 689842 w 1206260"/>
              <a:gd name="connsiteY227" fmla="*/ 1391412 h 1684262"/>
              <a:gd name="connsiteX228" fmla="*/ 924347 w 1206260"/>
              <a:gd name="connsiteY228" fmla="*/ 1306830 h 1684262"/>
              <a:gd name="connsiteX229" fmla="*/ 689842 w 1206260"/>
              <a:gd name="connsiteY229" fmla="*/ 1391412 h 1684262"/>
              <a:gd name="connsiteX230" fmla="*/ 1162663 w 1206260"/>
              <a:gd name="connsiteY230" fmla="*/ 1057085 h 1684262"/>
              <a:gd name="connsiteX231" fmla="*/ 1148756 w 1206260"/>
              <a:gd name="connsiteY231" fmla="*/ 1134428 h 1684262"/>
              <a:gd name="connsiteX232" fmla="*/ 1066841 w 1206260"/>
              <a:gd name="connsiteY232" fmla="*/ 1139762 h 1684262"/>
              <a:gd name="connsiteX233" fmla="*/ 1035790 w 1206260"/>
              <a:gd name="connsiteY233" fmla="*/ 1087755 h 1684262"/>
              <a:gd name="connsiteX234" fmla="*/ 1162663 w 1206260"/>
              <a:gd name="connsiteY234" fmla="*/ 1057085 h 1684262"/>
              <a:gd name="connsiteX235" fmla="*/ 987913 w 1206260"/>
              <a:gd name="connsiteY235" fmla="*/ 1181170 h 1684262"/>
              <a:gd name="connsiteX236" fmla="*/ 958923 w 1206260"/>
              <a:gd name="connsiteY236" fmla="*/ 1264444 h 1684262"/>
              <a:gd name="connsiteX237" fmla="*/ 905107 w 1206260"/>
              <a:gd name="connsiteY237" fmla="*/ 1118330 h 1684262"/>
              <a:gd name="connsiteX238" fmla="*/ 987913 w 1206260"/>
              <a:gd name="connsiteY238"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301317 w 1206260"/>
              <a:gd name="connsiteY51" fmla="*/ 1268063 h 1684262"/>
              <a:gd name="connsiteX52" fmla="*/ 283886 w 1206260"/>
              <a:gd name="connsiteY52" fmla="*/ 1268063 h 1684262"/>
              <a:gd name="connsiteX53" fmla="*/ 284934 w 1206260"/>
              <a:gd name="connsiteY53" fmla="*/ 1275207 h 1684262"/>
              <a:gd name="connsiteX54" fmla="*/ 395615 w 1206260"/>
              <a:gd name="connsiteY54" fmla="*/ 1319117 h 1684262"/>
              <a:gd name="connsiteX55" fmla="*/ 257026 w 1206260"/>
              <a:gd name="connsiteY55" fmla="*/ 1309592 h 1684262"/>
              <a:gd name="connsiteX56" fmla="*/ 257026 w 1206260"/>
              <a:gd name="connsiteY56" fmla="*/ 1309592 h 1684262"/>
              <a:gd name="connsiteX57" fmla="*/ 248263 w 1206260"/>
              <a:gd name="connsiteY57" fmla="*/ 1308259 h 1684262"/>
              <a:gd name="connsiteX58" fmla="*/ 247691 w 1206260"/>
              <a:gd name="connsiteY58" fmla="*/ 1308735 h 1684262"/>
              <a:gd name="connsiteX59" fmla="*/ 229880 w 1206260"/>
              <a:gd name="connsiteY59" fmla="*/ 1312259 h 1684262"/>
              <a:gd name="connsiteX60" fmla="*/ 146155 w 1206260"/>
              <a:gd name="connsiteY60" fmla="*/ 1230344 h 1684262"/>
              <a:gd name="connsiteX61" fmla="*/ 115389 w 1206260"/>
              <a:gd name="connsiteY61" fmla="*/ 1430369 h 1684262"/>
              <a:gd name="connsiteX62" fmla="*/ 349799 w 1206260"/>
              <a:gd name="connsiteY62" fmla="*/ 1480280 h 1684262"/>
              <a:gd name="connsiteX63" fmla="*/ 299507 w 1206260"/>
              <a:gd name="connsiteY63" fmla="*/ 1464659 h 1684262"/>
              <a:gd name="connsiteX64" fmla="*/ 321034 w 1206260"/>
              <a:gd name="connsiteY64" fmla="*/ 1477042 h 1684262"/>
              <a:gd name="connsiteX65" fmla="*/ 330559 w 1206260"/>
              <a:gd name="connsiteY65" fmla="*/ 1484376 h 1684262"/>
              <a:gd name="connsiteX66" fmla="*/ 388280 w 1206260"/>
              <a:gd name="connsiteY66" fmla="*/ 1545717 h 1684262"/>
              <a:gd name="connsiteX67" fmla="*/ 348847 w 1206260"/>
              <a:gd name="connsiteY67" fmla="*/ 1542479 h 1684262"/>
              <a:gd name="connsiteX68" fmla="*/ 255883 w 1206260"/>
              <a:gd name="connsiteY68" fmla="*/ 1502664 h 1684262"/>
              <a:gd name="connsiteX69" fmla="*/ 255883 w 1206260"/>
              <a:gd name="connsiteY69" fmla="*/ 1502664 h 1684262"/>
              <a:gd name="connsiteX70" fmla="*/ 239976 w 1206260"/>
              <a:gd name="connsiteY70" fmla="*/ 1484281 h 1684262"/>
              <a:gd name="connsiteX71" fmla="*/ 203495 w 1206260"/>
              <a:gd name="connsiteY71" fmla="*/ 1484281 h 1684262"/>
              <a:gd name="connsiteX72" fmla="*/ 187303 w 1206260"/>
              <a:gd name="connsiteY72" fmla="*/ 1499140 h 1684262"/>
              <a:gd name="connsiteX73" fmla="*/ 490674 w 1206260"/>
              <a:gd name="connsiteY73" fmla="*/ 1673352 h 1684262"/>
              <a:gd name="connsiteX74" fmla="*/ 757374 w 1206260"/>
              <a:gd name="connsiteY74" fmla="*/ 1682401 h 1684262"/>
              <a:gd name="connsiteX75" fmla="*/ 988070 w 1206260"/>
              <a:gd name="connsiteY75" fmla="*/ 1594485 h 1684262"/>
              <a:gd name="connsiteX76" fmla="*/ 1152566 w 1206260"/>
              <a:gd name="connsiteY76" fmla="*/ 1394460 h 1684262"/>
              <a:gd name="connsiteX77" fmla="*/ 918822 w 1206260"/>
              <a:gd name="connsiteY77" fmla="*/ 1363507 h 1684262"/>
              <a:gd name="connsiteX78" fmla="*/ 802904 w 1206260"/>
              <a:gd name="connsiteY78" fmla="*/ 1350454 h 1684262"/>
              <a:gd name="connsiteX79" fmla="*/ 841956 w 1206260"/>
              <a:gd name="connsiteY79" fmla="*/ 1326547 h 1684262"/>
              <a:gd name="connsiteX80" fmla="*/ 1018286 w 1206260"/>
              <a:gd name="connsiteY80" fmla="*/ 1315425 h 1684262"/>
              <a:gd name="connsiteX81" fmla="*/ 980354 w 1206260"/>
              <a:gd name="connsiteY81" fmla="*/ 1268921 h 1684262"/>
              <a:gd name="connsiteX82" fmla="*/ 1091488 w 1206260"/>
              <a:gd name="connsiteY82" fmla="*/ 1221043 h 1684262"/>
              <a:gd name="connsiteX83" fmla="*/ 911203 w 1206260"/>
              <a:gd name="connsiteY83" fmla="*/ 1022890 h 1684262"/>
              <a:gd name="connsiteX84" fmla="*/ 1193429 w 1206260"/>
              <a:gd name="connsiteY84" fmla="*/ 899446 h 1684262"/>
              <a:gd name="connsiteX85" fmla="*/ 759089 w 1206260"/>
              <a:gd name="connsiteY85" fmla="*/ 61246 h 1684262"/>
              <a:gd name="connsiteX86" fmla="*/ 720989 w 1206260"/>
              <a:gd name="connsiteY86" fmla="*/ 145828 h 1684262"/>
              <a:gd name="connsiteX87" fmla="*/ 759089 w 1206260"/>
              <a:gd name="connsiteY87" fmla="*/ 61436 h 1684262"/>
              <a:gd name="connsiteX88" fmla="*/ 759089 w 1206260"/>
              <a:gd name="connsiteY88" fmla="*/ 61246 h 1684262"/>
              <a:gd name="connsiteX89" fmla="*/ 363611 w 1206260"/>
              <a:gd name="connsiteY89" fmla="*/ 545783 h 1684262"/>
              <a:gd name="connsiteX90" fmla="*/ 348275 w 1206260"/>
              <a:gd name="connsiteY90" fmla="*/ 553498 h 1684262"/>
              <a:gd name="connsiteX91" fmla="*/ 363611 w 1206260"/>
              <a:gd name="connsiteY91" fmla="*/ 545783 h 1684262"/>
              <a:gd name="connsiteX92" fmla="*/ 232451 w 1206260"/>
              <a:gd name="connsiteY92" fmla="*/ 523113 h 1684262"/>
              <a:gd name="connsiteX93" fmla="*/ 254694 w 1206260"/>
              <a:gd name="connsiteY93" fmla="*/ 664096 h 1684262"/>
              <a:gd name="connsiteX94" fmla="*/ 232451 w 1206260"/>
              <a:gd name="connsiteY94" fmla="*/ 523113 h 1684262"/>
              <a:gd name="connsiteX95" fmla="*/ 340084 w 1206260"/>
              <a:gd name="connsiteY95" fmla="*/ 692277 h 1684262"/>
              <a:gd name="connsiteX96" fmla="*/ 470767 w 1206260"/>
              <a:gd name="connsiteY96" fmla="*/ 684562 h 1684262"/>
              <a:gd name="connsiteX97" fmla="*/ 340084 w 1206260"/>
              <a:gd name="connsiteY97" fmla="*/ 691896 h 1684262"/>
              <a:gd name="connsiteX98" fmla="*/ 340084 w 1206260"/>
              <a:gd name="connsiteY98" fmla="*/ 692277 h 1684262"/>
              <a:gd name="connsiteX99" fmla="*/ 382375 w 1206260"/>
              <a:gd name="connsiteY99" fmla="*/ 615410 h 1684262"/>
              <a:gd name="connsiteX100" fmla="*/ 516868 w 1206260"/>
              <a:gd name="connsiteY100" fmla="*/ 688372 h 1684262"/>
              <a:gd name="connsiteX101" fmla="*/ 382661 w 1206260"/>
              <a:gd name="connsiteY101" fmla="*/ 615029 h 1684262"/>
              <a:gd name="connsiteX102" fmla="*/ 382375 w 1206260"/>
              <a:gd name="connsiteY102" fmla="*/ 615410 h 1684262"/>
              <a:gd name="connsiteX103" fmla="*/ 201400 w 1206260"/>
              <a:gd name="connsiteY103" fmla="*/ 907542 h 1684262"/>
              <a:gd name="connsiteX104" fmla="*/ 163300 w 1206260"/>
              <a:gd name="connsiteY104" fmla="*/ 838295 h 1684262"/>
              <a:gd name="connsiteX105" fmla="*/ 201686 w 1206260"/>
              <a:gd name="connsiteY105" fmla="*/ 907161 h 1684262"/>
              <a:gd name="connsiteX106" fmla="*/ 201400 w 1206260"/>
              <a:gd name="connsiteY106" fmla="*/ 907542 h 1684262"/>
              <a:gd name="connsiteX107" fmla="*/ 97811 w 1206260"/>
              <a:gd name="connsiteY107" fmla="*/ 1285557 h 1684262"/>
              <a:gd name="connsiteX108" fmla="*/ 123279 w 1206260"/>
              <a:gd name="connsiteY108" fmla="*/ 1264178 h 1684262"/>
              <a:gd name="connsiteX109" fmla="*/ 231975 w 1206260"/>
              <a:gd name="connsiteY109" fmla="*/ 1341501 h 1684262"/>
              <a:gd name="connsiteX110" fmla="*/ 97811 w 1206260"/>
              <a:gd name="connsiteY110" fmla="*/ 1285557 h 1684262"/>
              <a:gd name="connsiteX111" fmla="*/ 232928 w 1206260"/>
              <a:gd name="connsiteY111" fmla="*/ 1376077 h 1684262"/>
              <a:gd name="connsiteX112" fmla="*/ 279029 w 1206260"/>
              <a:gd name="connsiteY112" fmla="*/ 1379887 h 1684262"/>
              <a:gd name="connsiteX113" fmla="*/ 232451 w 1206260"/>
              <a:gd name="connsiteY113" fmla="*/ 1376077 h 1684262"/>
              <a:gd name="connsiteX114" fmla="*/ 232928 w 1206260"/>
              <a:gd name="connsiteY114" fmla="*/ 1376077 h 1684262"/>
              <a:gd name="connsiteX115" fmla="*/ 856244 w 1206260"/>
              <a:gd name="connsiteY115" fmla="*/ 715613 h 1684262"/>
              <a:gd name="connsiteX116" fmla="*/ 817635 w 1206260"/>
              <a:gd name="connsiteY116" fmla="*/ 708913 h 1684262"/>
              <a:gd name="connsiteX117" fmla="*/ 721084 w 1206260"/>
              <a:gd name="connsiteY117" fmla="*/ 657225 h 1684262"/>
              <a:gd name="connsiteX118" fmla="*/ 855767 w 1206260"/>
              <a:gd name="connsiteY118" fmla="*/ 715613 h 1684262"/>
              <a:gd name="connsiteX119" fmla="*/ 856244 w 1206260"/>
              <a:gd name="connsiteY119" fmla="*/ 715613 h 1684262"/>
              <a:gd name="connsiteX120" fmla="*/ 663458 w 1206260"/>
              <a:gd name="connsiteY120" fmla="*/ 722662 h 1684262"/>
              <a:gd name="connsiteX121" fmla="*/ 644408 w 1206260"/>
              <a:gd name="connsiteY121" fmla="*/ 807149 h 1684262"/>
              <a:gd name="connsiteX122" fmla="*/ 662981 w 1206260"/>
              <a:gd name="connsiteY122" fmla="*/ 723138 h 1684262"/>
              <a:gd name="connsiteX123" fmla="*/ 663458 w 1206260"/>
              <a:gd name="connsiteY123" fmla="*/ 722662 h 1684262"/>
              <a:gd name="connsiteX124" fmla="*/ 628882 w 1206260"/>
              <a:gd name="connsiteY124" fmla="*/ 753332 h 1684262"/>
              <a:gd name="connsiteX125" fmla="*/ 655742 w 1206260"/>
              <a:gd name="connsiteY125" fmla="*/ 726472 h 1684262"/>
              <a:gd name="connsiteX126" fmla="*/ 628406 w 1206260"/>
              <a:gd name="connsiteY126" fmla="*/ 753332 h 1684262"/>
              <a:gd name="connsiteX127" fmla="*/ 628882 w 1206260"/>
              <a:gd name="connsiteY127" fmla="*/ 753332 h 1684262"/>
              <a:gd name="connsiteX128" fmla="*/ 771090 w 1206260"/>
              <a:gd name="connsiteY128" fmla="*/ 757237 h 1684262"/>
              <a:gd name="connsiteX129" fmla="*/ 690318 w 1206260"/>
              <a:gd name="connsiteY129" fmla="*/ 822579 h 1684262"/>
              <a:gd name="connsiteX130" fmla="*/ 770614 w 1206260"/>
              <a:gd name="connsiteY130" fmla="*/ 757237 h 1684262"/>
              <a:gd name="connsiteX131" fmla="*/ 771090 w 1206260"/>
              <a:gd name="connsiteY131" fmla="*/ 757237 h 1684262"/>
              <a:gd name="connsiteX132" fmla="*/ 759565 w 1206260"/>
              <a:gd name="connsiteY132" fmla="*/ 538162 h 1684262"/>
              <a:gd name="connsiteX133" fmla="*/ 851767 w 1206260"/>
              <a:gd name="connsiteY133" fmla="*/ 480536 h 1684262"/>
              <a:gd name="connsiteX134" fmla="*/ 759089 w 1206260"/>
              <a:gd name="connsiteY134" fmla="*/ 538067 h 1684262"/>
              <a:gd name="connsiteX135" fmla="*/ 759565 w 1206260"/>
              <a:gd name="connsiteY135" fmla="*/ 538162 h 1684262"/>
              <a:gd name="connsiteX136" fmla="*/ 877961 w 1206260"/>
              <a:gd name="connsiteY136" fmla="*/ 342138 h 1684262"/>
              <a:gd name="connsiteX137" fmla="*/ 812619 w 1206260"/>
              <a:gd name="connsiteY137" fmla="*/ 442055 h 1684262"/>
              <a:gd name="connsiteX138" fmla="*/ 877961 w 1206260"/>
              <a:gd name="connsiteY138" fmla="*/ 342138 h 1684262"/>
              <a:gd name="connsiteX139" fmla="*/ 681841 w 1206260"/>
              <a:gd name="connsiteY139" fmla="*/ 323088 h 1684262"/>
              <a:gd name="connsiteX140" fmla="*/ 758803 w 1206260"/>
              <a:gd name="connsiteY140" fmla="*/ 430816 h 1684262"/>
              <a:gd name="connsiteX141" fmla="*/ 643455 w 1206260"/>
              <a:gd name="connsiteY141" fmla="*/ 396145 h 1684262"/>
              <a:gd name="connsiteX142" fmla="*/ 639550 w 1206260"/>
              <a:gd name="connsiteY142" fmla="*/ 438436 h 1684262"/>
              <a:gd name="connsiteX143" fmla="*/ 682127 w 1206260"/>
              <a:gd name="connsiteY143" fmla="*/ 323088 h 1684262"/>
              <a:gd name="connsiteX144" fmla="*/ 681841 w 1206260"/>
              <a:gd name="connsiteY144" fmla="*/ 323088 h 1684262"/>
              <a:gd name="connsiteX145" fmla="*/ 351323 w 1206260"/>
              <a:gd name="connsiteY145" fmla="*/ 219361 h 1684262"/>
              <a:gd name="connsiteX146" fmla="*/ 383994 w 1206260"/>
              <a:gd name="connsiteY146" fmla="*/ 183070 h 1684262"/>
              <a:gd name="connsiteX147" fmla="*/ 403711 w 1206260"/>
              <a:gd name="connsiteY147" fmla="*/ 175069 h 1684262"/>
              <a:gd name="connsiteX148" fmla="*/ 411331 w 1206260"/>
              <a:gd name="connsiteY148" fmla="*/ 176117 h 1684262"/>
              <a:gd name="connsiteX149" fmla="*/ 569351 w 1206260"/>
              <a:gd name="connsiteY149" fmla="*/ 242792 h 1684262"/>
              <a:gd name="connsiteX150" fmla="*/ 569922 w 1206260"/>
              <a:gd name="connsiteY150" fmla="*/ 242792 h 1684262"/>
              <a:gd name="connsiteX151" fmla="*/ 558873 w 1206260"/>
              <a:gd name="connsiteY151" fmla="*/ 299942 h 1684262"/>
              <a:gd name="connsiteX152" fmla="*/ 351609 w 1206260"/>
              <a:gd name="connsiteY152" fmla="*/ 219075 h 1684262"/>
              <a:gd name="connsiteX153" fmla="*/ 351323 w 1206260"/>
              <a:gd name="connsiteY153" fmla="*/ 219361 h 1684262"/>
              <a:gd name="connsiteX154" fmla="*/ 470767 w 1206260"/>
              <a:gd name="connsiteY154" fmla="*/ 361188 h 1684262"/>
              <a:gd name="connsiteX155" fmla="*/ 566874 w 1206260"/>
              <a:gd name="connsiteY155" fmla="*/ 503396 h 1684262"/>
              <a:gd name="connsiteX156" fmla="*/ 470767 w 1206260"/>
              <a:gd name="connsiteY156" fmla="*/ 361188 h 1684262"/>
              <a:gd name="connsiteX157" fmla="*/ 632216 w 1206260"/>
              <a:gd name="connsiteY157" fmla="*/ 453485 h 1684262"/>
              <a:gd name="connsiteX158" fmla="*/ 699367 w 1206260"/>
              <a:gd name="connsiteY158" fmla="*/ 515112 h 1684262"/>
              <a:gd name="connsiteX159" fmla="*/ 759089 w 1206260"/>
              <a:gd name="connsiteY159" fmla="*/ 438055 h 1684262"/>
              <a:gd name="connsiteX160" fmla="*/ 678317 w 1206260"/>
              <a:gd name="connsiteY160" fmla="*/ 611029 h 1684262"/>
              <a:gd name="connsiteX161" fmla="*/ 640217 w 1206260"/>
              <a:gd name="connsiteY161" fmla="*/ 587978 h 1684262"/>
              <a:gd name="connsiteX162" fmla="*/ 632216 w 1206260"/>
              <a:gd name="connsiteY162" fmla="*/ 453581 h 1684262"/>
              <a:gd name="connsiteX163" fmla="*/ 632216 w 1206260"/>
              <a:gd name="connsiteY163" fmla="*/ 453485 h 1684262"/>
              <a:gd name="connsiteX164" fmla="*/ 686032 w 1206260"/>
              <a:gd name="connsiteY164" fmla="*/ 837819 h 1684262"/>
              <a:gd name="connsiteX165" fmla="*/ 628310 w 1206260"/>
              <a:gd name="connsiteY165" fmla="*/ 930116 h 1684262"/>
              <a:gd name="connsiteX166" fmla="*/ 686032 w 1206260"/>
              <a:gd name="connsiteY166" fmla="*/ 837914 h 1684262"/>
              <a:gd name="connsiteX167" fmla="*/ 686032 w 1206260"/>
              <a:gd name="connsiteY167" fmla="*/ 837819 h 1684262"/>
              <a:gd name="connsiteX168" fmla="*/ 743658 w 1206260"/>
              <a:gd name="connsiteY168" fmla="*/ 1291400 h 1684262"/>
              <a:gd name="connsiteX169" fmla="*/ 547634 w 1206260"/>
              <a:gd name="connsiteY169" fmla="*/ 1206818 h 1684262"/>
              <a:gd name="connsiteX170" fmla="*/ 573446 w 1206260"/>
              <a:gd name="connsiteY170" fmla="*/ 1222439 h 1684262"/>
              <a:gd name="connsiteX171" fmla="*/ 603450 w 1206260"/>
              <a:gd name="connsiteY171" fmla="*/ 1227487 h 1684262"/>
              <a:gd name="connsiteX172" fmla="*/ 743658 w 1206260"/>
              <a:gd name="connsiteY172" fmla="*/ 1291495 h 1684262"/>
              <a:gd name="connsiteX173" fmla="*/ 743658 w 1206260"/>
              <a:gd name="connsiteY173" fmla="*/ 1291400 h 1684262"/>
              <a:gd name="connsiteX174" fmla="*/ 578399 w 1206260"/>
              <a:gd name="connsiteY174" fmla="*/ 945452 h 1684262"/>
              <a:gd name="connsiteX175" fmla="*/ 689842 w 1206260"/>
              <a:gd name="connsiteY175" fmla="*/ 1122236 h 1684262"/>
              <a:gd name="connsiteX176" fmla="*/ 578399 w 1206260"/>
              <a:gd name="connsiteY176" fmla="*/ 945547 h 1684262"/>
              <a:gd name="connsiteX177" fmla="*/ 578399 w 1206260"/>
              <a:gd name="connsiteY177" fmla="*/ 945452 h 1684262"/>
              <a:gd name="connsiteX178" fmla="*/ 351609 w 1206260"/>
              <a:gd name="connsiteY178" fmla="*/ 1045464 h 1684262"/>
              <a:gd name="connsiteX179" fmla="*/ 382375 w 1206260"/>
              <a:gd name="connsiteY179" fmla="*/ 887825 h 1684262"/>
              <a:gd name="connsiteX180" fmla="*/ 351609 w 1206260"/>
              <a:gd name="connsiteY180" fmla="*/ 1045559 h 1684262"/>
              <a:gd name="connsiteX181" fmla="*/ 351609 w 1206260"/>
              <a:gd name="connsiteY181" fmla="*/ 1045464 h 1684262"/>
              <a:gd name="connsiteX182" fmla="*/ 420761 w 1206260"/>
              <a:gd name="connsiteY182" fmla="*/ 1018413 h 1684262"/>
              <a:gd name="connsiteX183" fmla="*/ 605260 w 1206260"/>
              <a:gd name="connsiteY183" fmla="*/ 1180338 h 1684262"/>
              <a:gd name="connsiteX184" fmla="*/ 420761 w 1206260"/>
              <a:gd name="connsiteY184" fmla="*/ 1018413 h 1684262"/>
              <a:gd name="connsiteX185" fmla="*/ 366944 w 1206260"/>
              <a:gd name="connsiteY185" fmla="*/ 1414272 h 1684262"/>
              <a:gd name="connsiteX186" fmla="*/ 597640 w 1206260"/>
              <a:gd name="connsiteY186" fmla="*/ 1460468 h 1684262"/>
              <a:gd name="connsiteX187" fmla="*/ 366944 w 1206260"/>
              <a:gd name="connsiteY187" fmla="*/ 1414463 h 1684262"/>
              <a:gd name="connsiteX188" fmla="*/ 366944 w 1206260"/>
              <a:gd name="connsiteY188" fmla="*/ 1414272 h 1684262"/>
              <a:gd name="connsiteX189" fmla="*/ 536108 w 1206260"/>
              <a:gd name="connsiteY189" fmla="*/ 1644968 h 1684262"/>
              <a:gd name="connsiteX190" fmla="*/ 498008 w 1206260"/>
              <a:gd name="connsiteY190" fmla="*/ 1625918 h 1684262"/>
              <a:gd name="connsiteX191" fmla="*/ 471148 w 1206260"/>
              <a:gd name="connsiteY191" fmla="*/ 1618202 h 1684262"/>
              <a:gd name="connsiteX192" fmla="*/ 471148 w 1206260"/>
              <a:gd name="connsiteY192" fmla="*/ 1664399 h 1684262"/>
              <a:gd name="connsiteX193" fmla="*/ 401901 w 1206260"/>
              <a:gd name="connsiteY193" fmla="*/ 1579817 h 1684262"/>
              <a:gd name="connsiteX194" fmla="*/ 536108 w 1206260"/>
              <a:gd name="connsiteY194" fmla="*/ 1645158 h 1684262"/>
              <a:gd name="connsiteX195" fmla="*/ 536108 w 1206260"/>
              <a:gd name="connsiteY195" fmla="*/ 1644968 h 1684262"/>
              <a:gd name="connsiteX196" fmla="*/ 616785 w 1206260"/>
              <a:gd name="connsiteY196" fmla="*/ 1564196 h 1684262"/>
              <a:gd name="connsiteX197" fmla="*/ 555349 w 1206260"/>
              <a:gd name="connsiteY197" fmla="*/ 1541145 h 1684262"/>
              <a:gd name="connsiteX198" fmla="*/ 638597 w 1206260"/>
              <a:gd name="connsiteY198" fmla="*/ 1493520 h 1684262"/>
              <a:gd name="connsiteX199" fmla="*/ 739848 w 1206260"/>
              <a:gd name="connsiteY199" fmla="*/ 1525715 h 1684262"/>
              <a:gd name="connsiteX200" fmla="*/ 616785 w 1206260"/>
              <a:gd name="connsiteY200" fmla="*/ 1564386 h 1684262"/>
              <a:gd name="connsiteX201" fmla="*/ 616785 w 1206260"/>
              <a:gd name="connsiteY201" fmla="*/ 1564196 h 1684262"/>
              <a:gd name="connsiteX202" fmla="*/ 752231 w 1206260"/>
              <a:gd name="connsiteY202" fmla="*/ 1664779 h 1684262"/>
              <a:gd name="connsiteX203" fmla="*/ 739658 w 1206260"/>
              <a:gd name="connsiteY203" fmla="*/ 1664779 h 1684262"/>
              <a:gd name="connsiteX204" fmla="*/ 731180 w 1206260"/>
              <a:gd name="connsiteY204" fmla="*/ 1664779 h 1684262"/>
              <a:gd name="connsiteX205" fmla="*/ 727561 w 1206260"/>
              <a:gd name="connsiteY205" fmla="*/ 1664779 h 1684262"/>
              <a:gd name="connsiteX206" fmla="*/ 713750 w 1206260"/>
              <a:gd name="connsiteY206" fmla="*/ 1666780 h 1684262"/>
              <a:gd name="connsiteX207" fmla="*/ 704225 w 1206260"/>
              <a:gd name="connsiteY207" fmla="*/ 1665256 h 1684262"/>
              <a:gd name="connsiteX208" fmla="*/ 705558 w 1206260"/>
              <a:gd name="connsiteY208" fmla="*/ 1667733 h 1684262"/>
              <a:gd name="connsiteX209" fmla="*/ 790045 w 1206260"/>
              <a:gd name="connsiteY209" fmla="*/ 1610106 h 1684262"/>
              <a:gd name="connsiteX210" fmla="*/ 752231 w 1206260"/>
              <a:gd name="connsiteY210" fmla="*/ 1664970 h 1684262"/>
              <a:gd name="connsiteX211" fmla="*/ 752231 w 1206260"/>
              <a:gd name="connsiteY211" fmla="*/ 1664779 h 1684262"/>
              <a:gd name="connsiteX212" fmla="*/ 857863 w 1206260"/>
              <a:gd name="connsiteY212" fmla="*/ 1591056 h 1684262"/>
              <a:gd name="connsiteX213" fmla="*/ 838813 w 1206260"/>
              <a:gd name="connsiteY213" fmla="*/ 1568958 h 1684262"/>
              <a:gd name="connsiteX214" fmla="*/ 836146 w 1206260"/>
              <a:gd name="connsiteY214" fmla="*/ 1564291 h 1684262"/>
              <a:gd name="connsiteX215" fmla="*/ 955179 w 1206260"/>
              <a:gd name="connsiteY215" fmla="*/ 1500720 h 1684262"/>
              <a:gd name="connsiteX216" fmla="*/ 1066493 w 1206260"/>
              <a:gd name="connsiteY216" fmla="*/ 1492065 h 1684262"/>
              <a:gd name="connsiteX217" fmla="*/ 857863 w 1206260"/>
              <a:gd name="connsiteY217" fmla="*/ 1591247 h 1684262"/>
              <a:gd name="connsiteX218" fmla="*/ 857863 w 1206260"/>
              <a:gd name="connsiteY218" fmla="*/ 1591056 h 1684262"/>
              <a:gd name="connsiteX219" fmla="*/ 1054979 w 1206260"/>
              <a:gd name="connsiteY219" fmla="*/ 1445037 h 1684262"/>
              <a:gd name="connsiteX220" fmla="*/ 916632 w 1206260"/>
              <a:gd name="connsiteY220" fmla="*/ 1468184 h 1684262"/>
              <a:gd name="connsiteX221" fmla="*/ 1028170 w 1206260"/>
              <a:gd name="connsiteY221" fmla="*/ 1445228 h 1684262"/>
              <a:gd name="connsiteX222" fmla="*/ 1054979 w 1206260"/>
              <a:gd name="connsiteY222" fmla="*/ 1445037 h 1684262"/>
              <a:gd name="connsiteX223" fmla="*/ 862816 w 1206260"/>
              <a:gd name="connsiteY223" fmla="*/ 1410462 h 1684262"/>
              <a:gd name="connsiteX224" fmla="*/ 647551 w 1206260"/>
              <a:gd name="connsiteY224" fmla="*/ 1448562 h 1684262"/>
              <a:gd name="connsiteX225" fmla="*/ 862816 w 1206260"/>
              <a:gd name="connsiteY225" fmla="*/ 1410653 h 1684262"/>
              <a:gd name="connsiteX226" fmla="*/ 862816 w 1206260"/>
              <a:gd name="connsiteY226" fmla="*/ 1410462 h 1684262"/>
              <a:gd name="connsiteX227" fmla="*/ 689842 w 1206260"/>
              <a:gd name="connsiteY227" fmla="*/ 1391412 h 1684262"/>
              <a:gd name="connsiteX228" fmla="*/ 924347 w 1206260"/>
              <a:gd name="connsiteY228" fmla="*/ 1306830 h 1684262"/>
              <a:gd name="connsiteX229" fmla="*/ 689842 w 1206260"/>
              <a:gd name="connsiteY229" fmla="*/ 1391412 h 1684262"/>
              <a:gd name="connsiteX230" fmla="*/ 1162663 w 1206260"/>
              <a:gd name="connsiteY230" fmla="*/ 1057085 h 1684262"/>
              <a:gd name="connsiteX231" fmla="*/ 1148756 w 1206260"/>
              <a:gd name="connsiteY231" fmla="*/ 1134428 h 1684262"/>
              <a:gd name="connsiteX232" fmla="*/ 1066841 w 1206260"/>
              <a:gd name="connsiteY232" fmla="*/ 1139762 h 1684262"/>
              <a:gd name="connsiteX233" fmla="*/ 1035790 w 1206260"/>
              <a:gd name="connsiteY233" fmla="*/ 1087755 h 1684262"/>
              <a:gd name="connsiteX234" fmla="*/ 1162663 w 1206260"/>
              <a:gd name="connsiteY234" fmla="*/ 1057085 h 1684262"/>
              <a:gd name="connsiteX235" fmla="*/ 987913 w 1206260"/>
              <a:gd name="connsiteY235" fmla="*/ 1181170 h 1684262"/>
              <a:gd name="connsiteX236" fmla="*/ 958923 w 1206260"/>
              <a:gd name="connsiteY236" fmla="*/ 1264444 h 1684262"/>
              <a:gd name="connsiteX237" fmla="*/ 905107 w 1206260"/>
              <a:gd name="connsiteY237" fmla="*/ 1118330 h 1684262"/>
              <a:gd name="connsiteX238" fmla="*/ 987913 w 1206260"/>
              <a:gd name="connsiteY238"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283886 w 1206260"/>
              <a:gd name="connsiteY51" fmla="*/ 1268063 h 1684262"/>
              <a:gd name="connsiteX52" fmla="*/ 284934 w 1206260"/>
              <a:gd name="connsiteY52" fmla="*/ 1275207 h 1684262"/>
              <a:gd name="connsiteX53" fmla="*/ 395615 w 1206260"/>
              <a:gd name="connsiteY53" fmla="*/ 1319117 h 1684262"/>
              <a:gd name="connsiteX54" fmla="*/ 257026 w 1206260"/>
              <a:gd name="connsiteY54" fmla="*/ 1309592 h 1684262"/>
              <a:gd name="connsiteX55" fmla="*/ 257026 w 1206260"/>
              <a:gd name="connsiteY55" fmla="*/ 1309592 h 1684262"/>
              <a:gd name="connsiteX56" fmla="*/ 248263 w 1206260"/>
              <a:gd name="connsiteY56" fmla="*/ 1308259 h 1684262"/>
              <a:gd name="connsiteX57" fmla="*/ 247691 w 1206260"/>
              <a:gd name="connsiteY57" fmla="*/ 1308735 h 1684262"/>
              <a:gd name="connsiteX58" fmla="*/ 229880 w 1206260"/>
              <a:gd name="connsiteY58" fmla="*/ 1312259 h 1684262"/>
              <a:gd name="connsiteX59" fmla="*/ 146155 w 1206260"/>
              <a:gd name="connsiteY59" fmla="*/ 1230344 h 1684262"/>
              <a:gd name="connsiteX60" fmla="*/ 115389 w 1206260"/>
              <a:gd name="connsiteY60" fmla="*/ 1430369 h 1684262"/>
              <a:gd name="connsiteX61" fmla="*/ 349799 w 1206260"/>
              <a:gd name="connsiteY61" fmla="*/ 1480280 h 1684262"/>
              <a:gd name="connsiteX62" fmla="*/ 299507 w 1206260"/>
              <a:gd name="connsiteY62" fmla="*/ 1464659 h 1684262"/>
              <a:gd name="connsiteX63" fmla="*/ 321034 w 1206260"/>
              <a:gd name="connsiteY63" fmla="*/ 1477042 h 1684262"/>
              <a:gd name="connsiteX64" fmla="*/ 330559 w 1206260"/>
              <a:gd name="connsiteY64" fmla="*/ 1484376 h 1684262"/>
              <a:gd name="connsiteX65" fmla="*/ 388280 w 1206260"/>
              <a:gd name="connsiteY65" fmla="*/ 1545717 h 1684262"/>
              <a:gd name="connsiteX66" fmla="*/ 348847 w 1206260"/>
              <a:gd name="connsiteY66" fmla="*/ 1542479 h 1684262"/>
              <a:gd name="connsiteX67" fmla="*/ 255883 w 1206260"/>
              <a:gd name="connsiteY67" fmla="*/ 1502664 h 1684262"/>
              <a:gd name="connsiteX68" fmla="*/ 255883 w 1206260"/>
              <a:gd name="connsiteY68" fmla="*/ 1502664 h 1684262"/>
              <a:gd name="connsiteX69" fmla="*/ 239976 w 1206260"/>
              <a:gd name="connsiteY69" fmla="*/ 1484281 h 1684262"/>
              <a:gd name="connsiteX70" fmla="*/ 203495 w 1206260"/>
              <a:gd name="connsiteY70" fmla="*/ 1484281 h 1684262"/>
              <a:gd name="connsiteX71" fmla="*/ 187303 w 1206260"/>
              <a:gd name="connsiteY71" fmla="*/ 1499140 h 1684262"/>
              <a:gd name="connsiteX72" fmla="*/ 490674 w 1206260"/>
              <a:gd name="connsiteY72" fmla="*/ 1673352 h 1684262"/>
              <a:gd name="connsiteX73" fmla="*/ 757374 w 1206260"/>
              <a:gd name="connsiteY73" fmla="*/ 1682401 h 1684262"/>
              <a:gd name="connsiteX74" fmla="*/ 988070 w 1206260"/>
              <a:gd name="connsiteY74" fmla="*/ 1594485 h 1684262"/>
              <a:gd name="connsiteX75" fmla="*/ 1152566 w 1206260"/>
              <a:gd name="connsiteY75" fmla="*/ 1394460 h 1684262"/>
              <a:gd name="connsiteX76" fmla="*/ 918822 w 1206260"/>
              <a:gd name="connsiteY76" fmla="*/ 1363507 h 1684262"/>
              <a:gd name="connsiteX77" fmla="*/ 802904 w 1206260"/>
              <a:gd name="connsiteY77" fmla="*/ 1350454 h 1684262"/>
              <a:gd name="connsiteX78" fmla="*/ 841956 w 1206260"/>
              <a:gd name="connsiteY78" fmla="*/ 1326547 h 1684262"/>
              <a:gd name="connsiteX79" fmla="*/ 1018286 w 1206260"/>
              <a:gd name="connsiteY79" fmla="*/ 1315425 h 1684262"/>
              <a:gd name="connsiteX80" fmla="*/ 980354 w 1206260"/>
              <a:gd name="connsiteY80" fmla="*/ 1268921 h 1684262"/>
              <a:gd name="connsiteX81" fmla="*/ 1091488 w 1206260"/>
              <a:gd name="connsiteY81" fmla="*/ 1221043 h 1684262"/>
              <a:gd name="connsiteX82" fmla="*/ 911203 w 1206260"/>
              <a:gd name="connsiteY82" fmla="*/ 1022890 h 1684262"/>
              <a:gd name="connsiteX83" fmla="*/ 1193429 w 1206260"/>
              <a:gd name="connsiteY83" fmla="*/ 899446 h 1684262"/>
              <a:gd name="connsiteX84" fmla="*/ 759089 w 1206260"/>
              <a:gd name="connsiteY84" fmla="*/ 61246 h 1684262"/>
              <a:gd name="connsiteX85" fmla="*/ 720989 w 1206260"/>
              <a:gd name="connsiteY85" fmla="*/ 145828 h 1684262"/>
              <a:gd name="connsiteX86" fmla="*/ 759089 w 1206260"/>
              <a:gd name="connsiteY86" fmla="*/ 61436 h 1684262"/>
              <a:gd name="connsiteX87" fmla="*/ 759089 w 1206260"/>
              <a:gd name="connsiteY87" fmla="*/ 61246 h 1684262"/>
              <a:gd name="connsiteX88" fmla="*/ 363611 w 1206260"/>
              <a:gd name="connsiteY88" fmla="*/ 545783 h 1684262"/>
              <a:gd name="connsiteX89" fmla="*/ 348275 w 1206260"/>
              <a:gd name="connsiteY89" fmla="*/ 553498 h 1684262"/>
              <a:gd name="connsiteX90" fmla="*/ 363611 w 1206260"/>
              <a:gd name="connsiteY90" fmla="*/ 545783 h 1684262"/>
              <a:gd name="connsiteX91" fmla="*/ 232451 w 1206260"/>
              <a:gd name="connsiteY91" fmla="*/ 523113 h 1684262"/>
              <a:gd name="connsiteX92" fmla="*/ 254694 w 1206260"/>
              <a:gd name="connsiteY92" fmla="*/ 664096 h 1684262"/>
              <a:gd name="connsiteX93" fmla="*/ 232451 w 1206260"/>
              <a:gd name="connsiteY93" fmla="*/ 523113 h 1684262"/>
              <a:gd name="connsiteX94" fmla="*/ 340084 w 1206260"/>
              <a:gd name="connsiteY94" fmla="*/ 692277 h 1684262"/>
              <a:gd name="connsiteX95" fmla="*/ 470767 w 1206260"/>
              <a:gd name="connsiteY95" fmla="*/ 684562 h 1684262"/>
              <a:gd name="connsiteX96" fmla="*/ 340084 w 1206260"/>
              <a:gd name="connsiteY96" fmla="*/ 691896 h 1684262"/>
              <a:gd name="connsiteX97" fmla="*/ 340084 w 1206260"/>
              <a:gd name="connsiteY97" fmla="*/ 692277 h 1684262"/>
              <a:gd name="connsiteX98" fmla="*/ 382375 w 1206260"/>
              <a:gd name="connsiteY98" fmla="*/ 615410 h 1684262"/>
              <a:gd name="connsiteX99" fmla="*/ 516868 w 1206260"/>
              <a:gd name="connsiteY99" fmla="*/ 688372 h 1684262"/>
              <a:gd name="connsiteX100" fmla="*/ 382661 w 1206260"/>
              <a:gd name="connsiteY100" fmla="*/ 615029 h 1684262"/>
              <a:gd name="connsiteX101" fmla="*/ 382375 w 1206260"/>
              <a:gd name="connsiteY101" fmla="*/ 615410 h 1684262"/>
              <a:gd name="connsiteX102" fmla="*/ 201400 w 1206260"/>
              <a:gd name="connsiteY102" fmla="*/ 907542 h 1684262"/>
              <a:gd name="connsiteX103" fmla="*/ 163300 w 1206260"/>
              <a:gd name="connsiteY103" fmla="*/ 838295 h 1684262"/>
              <a:gd name="connsiteX104" fmla="*/ 201686 w 1206260"/>
              <a:gd name="connsiteY104" fmla="*/ 907161 h 1684262"/>
              <a:gd name="connsiteX105" fmla="*/ 201400 w 1206260"/>
              <a:gd name="connsiteY105" fmla="*/ 907542 h 1684262"/>
              <a:gd name="connsiteX106" fmla="*/ 97811 w 1206260"/>
              <a:gd name="connsiteY106" fmla="*/ 1285557 h 1684262"/>
              <a:gd name="connsiteX107" fmla="*/ 123279 w 1206260"/>
              <a:gd name="connsiteY107" fmla="*/ 1264178 h 1684262"/>
              <a:gd name="connsiteX108" fmla="*/ 231975 w 1206260"/>
              <a:gd name="connsiteY108" fmla="*/ 1341501 h 1684262"/>
              <a:gd name="connsiteX109" fmla="*/ 97811 w 1206260"/>
              <a:gd name="connsiteY109" fmla="*/ 1285557 h 1684262"/>
              <a:gd name="connsiteX110" fmla="*/ 232928 w 1206260"/>
              <a:gd name="connsiteY110" fmla="*/ 1376077 h 1684262"/>
              <a:gd name="connsiteX111" fmla="*/ 279029 w 1206260"/>
              <a:gd name="connsiteY111" fmla="*/ 1379887 h 1684262"/>
              <a:gd name="connsiteX112" fmla="*/ 232451 w 1206260"/>
              <a:gd name="connsiteY112" fmla="*/ 1376077 h 1684262"/>
              <a:gd name="connsiteX113" fmla="*/ 232928 w 1206260"/>
              <a:gd name="connsiteY113" fmla="*/ 1376077 h 1684262"/>
              <a:gd name="connsiteX114" fmla="*/ 856244 w 1206260"/>
              <a:gd name="connsiteY114" fmla="*/ 715613 h 1684262"/>
              <a:gd name="connsiteX115" fmla="*/ 817635 w 1206260"/>
              <a:gd name="connsiteY115" fmla="*/ 708913 h 1684262"/>
              <a:gd name="connsiteX116" fmla="*/ 721084 w 1206260"/>
              <a:gd name="connsiteY116" fmla="*/ 657225 h 1684262"/>
              <a:gd name="connsiteX117" fmla="*/ 855767 w 1206260"/>
              <a:gd name="connsiteY117" fmla="*/ 715613 h 1684262"/>
              <a:gd name="connsiteX118" fmla="*/ 856244 w 1206260"/>
              <a:gd name="connsiteY118" fmla="*/ 715613 h 1684262"/>
              <a:gd name="connsiteX119" fmla="*/ 663458 w 1206260"/>
              <a:gd name="connsiteY119" fmla="*/ 722662 h 1684262"/>
              <a:gd name="connsiteX120" fmla="*/ 644408 w 1206260"/>
              <a:gd name="connsiteY120" fmla="*/ 807149 h 1684262"/>
              <a:gd name="connsiteX121" fmla="*/ 662981 w 1206260"/>
              <a:gd name="connsiteY121" fmla="*/ 723138 h 1684262"/>
              <a:gd name="connsiteX122" fmla="*/ 663458 w 1206260"/>
              <a:gd name="connsiteY122" fmla="*/ 722662 h 1684262"/>
              <a:gd name="connsiteX123" fmla="*/ 628882 w 1206260"/>
              <a:gd name="connsiteY123" fmla="*/ 753332 h 1684262"/>
              <a:gd name="connsiteX124" fmla="*/ 655742 w 1206260"/>
              <a:gd name="connsiteY124" fmla="*/ 726472 h 1684262"/>
              <a:gd name="connsiteX125" fmla="*/ 628406 w 1206260"/>
              <a:gd name="connsiteY125" fmla="*/ 753332 h 1684262"/>
              <a:gd name="connsiteX126" fmla="*/ 628882 w 1206260"/>
              <a:gd name="connsiteY126" fmla="*/ 753332 h 1684262"/>
              <a:gd name="connsiteX127" fmla="*/ 771090 w 1206260"/>
              <a:gd name="connsiteY127" fmla="*/ 757237 h 1684262"/>
              <a:gd name="connsiteX128" fmla="*/ 690318 w 1206260"/>
              <a:gd name="connsiteY128" fmla="*/ 822579 h 1684262"/>
              <a:gd name="connsiteX129" fmla="*/ 770614 w 1206260"/>
              <a:gd name="connsiteY129" fmla="*/ 757237 h 1684262"/>
              <a:gd name="connsiteX130" fmla="*/ 771090 w 1206260"/>
              <a:gd name="connsiteY130" fmla="*/ 757237 h 1684262"/>
              <a:gd name="connsiteX131" fmla="*/ 759565 w 1206260"/>
              <a:gd name="connsiteY131" fmla="*/ 538162 h 1684262"/>
              <a:gd name="connsiteX132" fmla="*/ 851767 w 1206260"/>
              <a:gd name="connsiteY132" fmla="*/ 480536 h 1684262"/>
              <a:gd name="connsiteX133" fmla="*/ 759089 w 1206260"/>
              <a:gd name="connsiteY133" fmla="*/ 538067 h 1684262"/>
              <a:gd name="connsiteX134" fmla="*/ 759565 w 1206260"/>
              <a:gd name="connsiteY134" fmla="*/ 538162 h 1684262"/>
              <a:gd name="connsiteX135" fmla="*/ 877961 w 1206260"/>
              <a:gd name="connsiteY135" fmla="*/ 342138 h 1684262"/>
              <a:gd name="connsiteX136" fmla="*/ 812619 w 1206260"/>
              <a:gd name="connsiteY136" fmla="*/ 442055 h 1684262"/>
              <a:gd name="connsiteX137" fmla="*/ 877961 w 1206260"/>
              <a:gd name="connsiteY137" fmla="*/ 342138 h 1684262"/>
              <a:gd name="connsiteX138" fmla="*/ 681841 w 1206260"/>
              <a:gd name="connsiteY138" fmla="*/ 323088 h 1684262"/>
              <a:gd name="connsiteX139" fmla="*/ 758803 w 1206260"/>
              <a:gd name="connsiteY139" fmla="*/ 430816 h 1684262"/>
              <a:gd name="connsiteX140" fmla="*/ 643455 w 1206260"/>
              <a:gd name="connsiteY140" fmla="*/ 396145 h 1684262"/>
              <a:gd name="connsiteX141" fmla="*/ 639550 w 1206260"/>
              <a:gd name="connsiteY141" fmla="*/ 438436 h 1684262"/>
              <a:gd name="connsiteX142" fmla="*/ 682127 w 1206260"/>
              <a:gd name="connsiteY142" fmla="*/ 323088 h 1684262"/>
              <a:gd name="connsiteX143" fmla="*/ 681841 w 1206260"/>
              <a:gd name="connsiteY143" fmla="*/ 323088 h 1684262"/>
              <a:gd name="connsiteX144" fmla="*/ 351323 w 1206260"/>
              <a:gd name="connsiteY144" fmla="*/ 219361 h 1684262"/>
              <a:gd name="connsiteX145" fmla="*/ 383994 w 1206260"/>
              <a:gd name="connsiteY145" fmla="*/ 183070 h 1684262"/>
              <a:gd name="connsiteX146" fmla="*/ 403711 w 1206260"/>
              <a:gd name="connsiteY146" fmla="*/ 175069 h 1684262"/>
              <a:gd name="connsiteX147" fmla="*/ 411331 w 1206260"/>
              <a:gd name="connsiteY147" fmla="*/ 176117 h 1684262"/>
              <a:gd name="connsiteX148" fmla="*/ 569351 w 1206260"/>
              <a:gd name="connsiteY148" fmla="*/ 242792 h 1684262"/>
              <a:gd name="connsiteX149" fmla="*/ 569922 w 1206260"/>
              <a:gd name="connsiteY149" fmla="*/ 242792 h 1684262"/>
              <a:gd name="connsiteX150" fmla="*/ 558873 w 1206260"/>
              <a:gd name="connsiteY150" fmla="*/ 299942 h 1684262"/>
              <a:gd name="connsiteX151" fmla="*/ 351609 w 1206260"/>
              <a:gd name="connsiteY151" fmla="*/ 219075 h 1684262"/>
              <a:gd name="connsiteX152" fmla="*/ 351323 w 1206260"/>
              <a:gd name="connsiteY152" fmla="*/ 219361 h 1684262"/>
              <a:gd name="connsiteX153" fmla="*/ 470767 w 1206260"/>
              <a:gd name="connsiteY153" fmla="*/ 361188 h 1684262"/>
              <a:gd name="connsiteX154" fmla="*/ 566874 w 1206260"/>
              <a:gd name="connsiteY154" fmla="*/ 503396 h 1684262"/>
              <a:gd name="connsiteX155" fmla="*/ 470767 w 1206260"/>
              <a:gd name="connsiteY155" fmla="*/ 361188 h 1684262"/>
              <a:gd name="connsiteX156" fmla="*/ 632216 w 1206260"/>
              <a:gd name="connsiteY156" fmla="*/ 453485 h 1684262"/>
              <a:gd name="connsiteX157" fmla="*/ 699367 w 1206260"/>
              <a:gd name="connsiteY157" fmla="*/ 515112 h 1684262"/>
              <a:gd name="connsiteX158" fmla="*/ 759089 w 1206260"/>
              <a:gd name="connsiteY158" fmla="*/ 438055 h 1684262"/>
              <a:gd name="connsiteX159" fmla="*/ 678317 w 1206260"/>
              <a:gd name="connsiteY159" fmla="*/ 611029 h 1684262"/>
              <a:gd name="connsiteX160" fmla="*/ 640217 w 1206260"/>
              <a:gd name="connsiteY160" fmla="*/ 587978 h 1684262"/>
              <a:gd name="connsiteX161" fmla="*/ 632216 w 1206260"/>
              <a:gd name="connsiteY161" fmla="*/ 453581 h 1684262"/>
              <a:gd name="connsiteX162" fmla="*/ 632216 w 1206260"/>
              <a:gd name="connsiteY162" fmla="*/ 453485 h 1684262"/>
              <a:gd name="connsiteX163" fmla="*/ 686032 w 1206260"/>
              <a:gd name="connsiteY163" fmla="*/ 837819 h 1684262"/>
              <a:gd name="connsiteX164" fmla="*/ 628310 w 1206260"/>
              <a:gd name="connsiteY164" fmla="*/ 930116 h 1684262"/>
              <a:gd name="connsiteX165" fmla="*/ 686032 w 1206260"/>
              <a:gd name="connsiteY165" fmla="*/ 837914 h 1684262"/>
              <a:gd name="connsiteX166" fmla="*/ 686032 w 1206260"/>
              <a:gd name="connsiteY166" fmla="*/ 837819 h 1684262"/>
              <a:gd name="connsiteX167" fmla="*/ 743658 w 1206260"/>
              <a:gd name="connsiteY167" fmla="*/ 1291400 h 1684262"/>
              <a:gd name="connsiteX168" fmla="*/ 547634 w 1206260"/>
              <a:gd name="connsiteY168" fmla="*/ 1206818 h 1684262"/>
              <a:gd name="connsiteX169" fmla="*/ 573446 w 1206260"/>
              <a:gd name="connsiteY169" fmla="*/ 1222439 h 1684262"/>
              <a:gd name="connsiteX170" fmla="*/ 603450 w 1206260"/>
              <a:gd name="connsiteY170" fmla="*/ 1227487 h 1684262"/>
              <a:gd name="connsiteX171" fmla="*/ 743658 w 1206260"/>
              <a:gd name="connsiteY171" fmla="*/ 1291495 h 1684262"/>
              <a:gd name="connsiteX172" fmla="*/ 743658 w 1206260"/>
              <a:gd name="connsiteY172" fmla="*/ 1291400 h 1684262"/>
              <a:gd name="connsiteX173" fmla="*/ 578399 w 1206260"/>
              <a:gd name="connsiteY173" fmla="*/ 945452 h 1684262"/>
              <a:gd name="connsiteX174" fmla="*/ 689842 w 1206260"/>
              <a:gd name="connsiteY174" fmla="*/ 1122236 h 1684262"/>
              <a:gd name="connsiteX175" fmla="*/ 578399 w 1206260"/>
              <a:gd name="connsiteY175" fmla="*/ 945547 h 1684262"/>
              <a:gd name="connsiteX176" fmla="*/ 578399 w 1206260"/>
              <a:gd name="connsiteY176" fmla="*/ 945452 h 1684262"/>
              <a:gd name="connsiteX177" fmla="*/ 351609 w 1206260"/>
              <a:gd name="connsiteY177" fmla="*/ 1045464 h 1684262"/>
              <a:gd name="connsiteX178" fmla="*/ 382375 w 1206260"/>
              <a:gd name="connsiteY178" fmla="*/ 887825 h 1684262"/>
              <a:gd name="connsiteX179" fmla="*/ 351609 w 1206260"/>
              <a:gd name="connsiteY179" fmla="*/ 1045559 h 1684262"/>
              <a:gd name="connsiteX180" fmla="*/ 351609 w 1206260"/>
              <a:gd name="connsiteY180" fmla="*/ 1045464 h 1684262"/>
              <a:gd name="connsiteX181" fmla="*/ 420761 w 1206260"/>
              <a:gd name="connsiteY181" fmla="*/ 1018413 h 1684262"/>
              <a:gd name="connsiteX182" fmla="*/ 605260 w 1206260"/>
              <a:gd name="connsiteY182" fmla="*/ 1180338 h 1684262"/>
              <a:gd name="connsiteX183" fmla="*/ 420761 w 1206260"/>
              <a:gd name="connsiteY183" fmla="*/ 1018413 h 1684262"/>
              <a:gd name="connsiteX184" fmla="*/ 366944 w 1206260"/>
              <a:gd name="connsiteY184" fmla="*/ 1414272 h 1684262"/>
              <a:gd name="connsiteX185" fmla="*/ 597640 w 1206260"/>
              <a:gd name="connsiteY185" fmla="*/ 1460468 h 1684262"/>
              <a:gd name="connsiteX186" fmla="*/ 366944 w 1206260"/>
              <a:gd name="connsiteY186" fmla="*/ 1414463 h 1684262"/>
              <a:gd name="connsiteX187" fmla="*/ 366944 w 1206260"/>
              <a:gd name="connsiteY187" fmla="*/ 1414272 h 1684262"/>
              <a:gd name="connsiteX188" fmla="*/ 536108 w 1206260"/>
              <a:gd name="connsiteY188" fmla="*/ 1644968 h 1684262"/>
              <a:gd name="connsiteX189" fmla="*/ 498008 w 1206260"/>
              <a:gd name="connsiteY189" fmla="*/ 1625918 h 1684262"/>
              <a:gd name="connsiteX190" fmla="*/ 471148 w 1206260"/>
              <a:gd name="connsiteY190" fmla="*/ 1618202 h 1684262"/>
              <a:gd name="connsiteX191" fmla="*/ 471148 w 1206260"/>
              <a:gd name="connsiteY191" fmla="*/ 1664399 h 1684262"/>
              <a:gd name="connsiteX192" fmla="*/ 401901 w 1206260"/>
              <a:gd name="connsiteY192" fmla="*/ 1579817 h 1684262"/>
              <a:gd name="connsiteX193" fmla="*/ 536108 w 1206260"/>
              <a:gd name="connsiteY193" fmla="*/ 1645158 h 1684262"/>
              <a:gd name="connsiteX194" fmla="*/ 536108 w 1206260"/>
              <a:gd name="connsiteY194" fmla="*/ 1644968 h 1684262"/>
              <a:gd name="connsiteX195" fmla="*/ 616785 w 1206260"/>
              <a:gd name="connsiteY195" fmla="*/ 1564196 h 1684262"/>
              <a:gd name="connsiteX196" fmla="*/ 555349 w 1206260"/>
              <a:gd name="connsiteY196" fmla="*/ 1541145 h 1684262"/>
              <a:gd name="connsiteX197" fmla="*/ 638597 w 1206260"/>
              <a:gd name="connsiteY197" fmla="*/ 1493520 h 1684262"/>
              <a:gd name="connsiteX198" fmla="*/ 739848 w 1206260"/>
              <a:gd name="connsiteY198" fmla="*/ 1525715 h 1684262"/>
              <a:gd name="connsiteX199" fmla="*/ 616785 w 1206260"/>
              <a:gd name="connsiteY199" fmla="*/ 1564386 h 1684262"/>
              <a:gd name="connsiteX200" fmla="*/ 616785 w 1206260"/>
              <a:gd name="connsiteY200" fmla="*/ 1564196 h 1684262"/>
              <a:gd name="connsiteX201" fmla="*/ 752231 w 1206260"/>
              <a:gd name="connsiteY201" fmla="*/ 1664779 h 1684262"/>
              <a:gd name="connsiteX202" fmla="*/ 739658 w 1206260"/>
              <a:gd name="connsiteY202" fmla="*/ 1664779 h 1684262"/>
              <a:gd name="connsiteX203" fmla="*/ 731180 w 1206260"/>
              <a:gd name="connsiteY203" fmla="*/ 1664779 h 1684262"/>
              <a:gd name="connsiteX204" fmla="*/ 727561 w 1206260"/>
              <a:gd name="connsiteY204" fmla="*/ 1664779 h 1684262"/>
              <a:gd name="connsiteX205" fmla="*/ 713750 w 1206260"/>
              <a:gd name="connsiteY205" fmla="*/ 1666780 h 1684262"/>
              <a:gd name="connsiteX206" fmla="*/ 704225 w 1206260"/>
              <a:gd name="connsiteY206" fmla="*/ 1665256 h 1684262"/>
              <a:gd name="connsiteX207" fmla="*/ 705558 w 1206260"/>
              <a:gd name="connsiteY207" fmla="*/ 1667733 h 1684262"/>
              <a:gd name="connsiteX208" fmla="*/ 790045 w 1206260"/>
              <a:gd name="connsiteY208" fmla="*/ 1610106 h 1684262"/>
              <a:gd name="connsiteX209" fmla="*/ 752231 w 1206260"/>
              <a:gd name="connsiteY209" fmla="*/ 1664970 h 1684262"/>
              <a:gd name="connsiteX210" fmla="*/ 752231 w 1206260"/>
              <a:gd name="connsiteY210" fmla="*/ 1664779 h 1684262"/>
              <a:gd name="connsiteX211" fmla="*/ 857863 w 1206260"/>
              <a:gd name="connsiteY211" fmla="*/ 1591056 h 1684262"/>
              <a:gd name="connsiteX212" fmla="*/ 838813 w 1206260"/>
              <a:gd name="connsiteY212" fmla="*/ 1568958 h 1684262"/>
              <a:gd name="connsiteX213" fmla="*/ 836146 w 1206260"/>
              <a:gd name="connsiteY213" fmla="*/ 1564291 h 1684262"/>
              <a:gd name="connsiteX214" fmla="*/ 955179 w 1206260"/>
              <a:gd name="connsiteY214" fmla="*/ 1500720 h 1684262"/>
              <a:gd name="connsiteX215" fmla="*/ 1066493 w 1206260"/>
              <a:gd name="connsiteY215" fmla="*/ 1492065 h 1684262"/>
              <a:gd name="connsiteX216" fmla="*/ 857863 w 1206260"/>
              <a:gd name="connsiteY216" fmla="*/ 1591247 h 1684262"/>
              <a:gd name="connsiteX217" fmla="*/ 857863 w 1206260"/>
              <a:gd name="connsiteY217" fmla="*/ 1591056 h 1684262"/>
              <a:gd name="connsiteX218" fmla="*/ 1054979 w 1206260"/>
              <a:gd name="connsiteY218" fmla="*/ 1445037 h 1684262"/>
              <a:gd name="connsiteX219" fmla="*/ 916632 w 1206260"/>
              <a:gd name="connsiteY219" fmla="*/ 1468184 h 1684262"/>
              <a:gd name="connsiteX220" fmla="*/ 1028170 w 1206260"/>
              <a:gd name="connsiteY220" fmla="*/ 1445228 h 1684262"/>
              <a:gd name="connsiteX221" fmla="*/ 1054979 w 1206260"/>
              <a:gd name="connsiteY221" fmla="*/ 1445037 h 1684262"/>
              <a:gd name="connsiteX222" fmla="*/ 862816 w 1206260"/>
              <a:gd name="connsiteY222" fmla="*/ 1410462 h 1684262"/>
              <a:gd name="connsiteX223" fmla="*/ 647551 w 1206260"/>
              <a:gd name="connsiteY223" fmla="*/ 1448562 h 1684262"/>
              <a:gd name="connsiteX224" fmla="*/ 862816 w 1206260"/>
              <a:gd name="connsiteY224" fmla="*/ 1410653 h 1684262"/>
              <a:gd name="connsiteX225" fmla="*/ 862816 w 1206260"/>
              <a:gd name="connsiteY225" fmla="*/ 1410462 h 1684262"/>
              <a:gd name="connsiteX226" fmla="*/ 689842 w 1206260"/>
              <a:gd name="connsiteY226" fmla="*/ 1391412 h 1684262"/>
              <a:gd name="connsiteX227" fmla="*/ 924347 w 1206260"/>
              <a:gd name="connsiteY227" fmla="*/ 1306830 h 1684262"/>
              <a:gd name="connsiteX228" fmla="*/ 689842 w 1206260"/>
              <a:gd name="connsiteY228" fmla="*/ 1391412 h 1684262"/>
              <a:gd name="connsiteX229" fmla="*/ 1162663 w 1206260"/>
              <a:gd name="connsiteY229" fmla="*/ 1057085 h 1684262"/>
              <a:gd name="connsiteX230" fmla="*/ 1148756 w 1206260"/>
              <a:gd name="connsiteY230" fmla="*/ 1134428 h 1684262"/>
              <a:gd name="connsiteX231" fmla="*/ 1066841 w 1206260"/>
              <a:gd name="connsiteY231" fmla="*/ 1139762 h 1684262"/>
              <a:gd name="connsiteX232" fmla="*/ 1035790 w 1206260"/>
              <a:gd name="connsiteY232" fmla="*/ 1087755 h 1684262"/>
              <a:gd name="connsiteX233" fmla="*/ 1162663 w 1206260"/>
              <a:gd name="connsiteY233" fmla="*/ 1057085 h 1684262"/>
              <a:gd name="connsiteX234" fmla="*/ 987913 w 1206260"/>
              <a:gd name="connsiteY234" fmla="*/ 1181170 h 1684262"/>
              <a:gd name="connsiteX235" fmla="*/ 958923 w 1206260"/>
              <a:gd name="connsiteY235" fmla="*/ 1264444 h 1684262"/>
              <a:gd name="connsiteX236" fmla="*/ 905107 w 1206260"/>
              <a:gd name="connsiteY236" fmla="*/ 1118330 h 1684262"/>
              <a:gd name="connsiteX237" fmla="*/ 987913 w 1206260"/>
              <a:gd name="connsiteY237"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283886 w 1206260"/>
              <a:gd name="connsiteY50" fmla="*/ 1268063 h 1684262"/>
              <a:gd name="connsiteX51" fmla="*/ 284934 w 1206260"/>
              <a:gd name="connsiteY51" fmla="*/ 1275207 h 1684262"/>
              <a:gd name="connsiteX52" fmla="*/ 395615 w 1206260"/>
              <a:gd name="connsiteY52" fmla="*/ 1319117 h 1684262"/>
              <a:gd name="connsiteX53" fmla="*/ 257026 w 1206260"/>
              <a:gd name="connsiteY53" fmla="*/ 1309592 h 1684262"/>
              <a:gd name="connsiteX54" fmla="*/ 257026 w 1206260"/>
              <a:gd name="connsiteY54" fmla="*/ 1309592 h 1684262"/>
              <a:gd name="connsiteX55" fmla="*/ 248263 w 1206260"/>
              <a:gd name="connsiteY55" fmla="*/ 1308259 h 1684262"/>
              <a:gd name="connsiteX56" fmla="*/ 247691 w 1206260"/>
              <a:gd name="connsiteY56" fmla="*/ 1308735 h 1684262"/>
              <a:gd name="connsiteX57" fmla="*/ 229880 w 1206260"/>
              <a:gd name="connsiteY57" fmla="*/ 1312259 h 1684262"/>
              <a:gd name="connsiteX58" fmla="*/ 146155 w 1206260"/>
              <a:gd name="connsiteY58" fmla="*/ 1230344 h 1684262"/>
              <a:gd name="connsiteX59" fmla="*/ 115389 w 1206260"/>
              <a:gd name="connsiteY59" fmla="*/ 1430369 h 1684262"/>
              <a:gd name="connsiteX60" fmla="*/ 349799 w 1206260"/>
              <a:gd name="connsiteY60" fmla="*/ 1480280 h 1684262"/>
              <a:gd name="connsiteX61" fmla="*/ 299507 w 1206260"/>
              <a:gd name="connsiteY61" fmla="*/ 1464659 h 1684262"/>
              <a:gd name="connsiteX62" fmla="*/ 321034 w 1206260"/>
              <a:gd name="connsiteY62" fmla="*/ 1477042 h 1684262"/>
              <a:gd name="connsiteX63" fmla="*/ 330559 w 1206260"/>
              <a:gd name="connsiteY63" fmla="*/ 1484376 h 1684262"/>
              <a:gd name="connsiteX64" fmla="*/ 388280 w 1206260"/>
              <a:gd name="connsiteY64" fmla="*/ 1545717 h 1684262"/>
              <a:gd name="connsiteX65" fmla="*/ 348847 w 1206260"/>
              <a:gd name="connsiteY65" fmla="*/ 1542479 h 1684262"/>
              <a:gd name="connsiteX66" fmla="*/ 255883 w 1206260"/>
              <a:gd name="connsiteY66" fmla="*/ 1502664 h 1684262"/>
              <a:gd name="connsiteX67" fmla="*/ 255883 w 1206260"/>
              <a:gd name="connsiteY67" fmla="*/ 1502664 h 1684262"/>
              <a:gd name="connsiteX68" fmla="*/ 239976 w 1206260"/>
              <a:gd name="connsiteY68" fmla="*/ 1484281 h 1684262"/>
              <a:gd name="connsiteX69" fmla="*/ 203495 w 1206260"/>
              <a:gd name="connsiteY69" fmla="*/ 1484281 h 1684262"/>
              <a:gd name="connsiteX70" fmla="*/ 187303 w 1206260"/>
              <a:gd name="connsiteY70" fmla="*/ 1499140 h 1684262"/>
              <a:gd name="connsiteX71" fmla="*/ 490674 w 1206260"/>
              <a:gd name="connsiteY71" fmla="*/ 1673352 h 1684262"/>
              <a:gd name="connsiteX72" fmla="*/ 757374 w 1206260"/>
              <a:gd name="connsiteY72" fmla="*/ 1682401 h 1684262"/>
              <a:gd name="connsiteX73" fmla="*/ 988070 w 1206260"/>
              <a:gd name="connsiteY73" fmla="*/ 1594485 h 1684262"/>
              <a:gd name="connsiteX74" fmla="*/ 1152566 w 1206260"/>
              <a:gd name="connsiteY74" fmla="*/ 1394460 h 1684262"/>
              <a:gd name="connsiteX75" fmla="*/ 918822 w 1206260"/>
              <a:gd name="connsiteY75" fmla="*/ 1363507 h 1684262"/>
              <a:gd name="connsiteX76" fmla="*/ 802904 w 1206260"/>
              <a:gd name="connsiteY76" fmla="*/ 1350454 h 1684262"/>
              <a:gd name="connsiteX77" fmla="*/ 841956 w 1206260"/>
              <a:gd name="connsiteY77" fmla="*/ 1326547 h 1684262"/>
              <a:gd name="connsiteX78" fmla="*/ 1018286 w 1206260"/>
              <a:gd name="connsiteY78" fmla="*/ 1315425 h 1684262"/>
              <a:gd name="connsiteX79" fmla="*/ 980354 w 1206260"/>
              <a:gd name="connsiteY79" fmla="*/ 1268921 h 1684262"/>
              <a:gd name="connsiteX80" fmla="*/ 1091488 w 1206260"/>
              <a:gd name="connsiteY80" fmla="*/ 1221043 h 1684262"/>
              <a:gd name="connsiteX81" fmla="*/ 911203 w 1206260"/>
              <a:gd name="connsiteY81" fmla="*/ 1022890 h 1684262"/>
              <a:gd name="connsiteX82" fmla="*/ 1193429 w 1206260"/>
              <a:gd name="connsiteY82" fmla="*/ 899446 h 1684262"/>
              <a:gd name="connsiteX83" fmla="*/ 759089 w 1206260"/>
              <a:gd name="connsiteY83" fmla="*/ 61246 h 1684262"/>
              <a:gd name="connsiteX84" fmla="*/ 720989 w 1206260"/>
              <a:gd name="connsiteY84" fmla="*/ 145828 h 1684262"/>
              <a:gd name="connsiteX85" fmla="*/ 759089 w 1206260"/>
              <a:gd name="connsiteY85" fmla="*/ 61436 h 1684262"/>
              <a:gd name="connsiteX86" fmla="*/ 759089 w 1206260"/>
              <a:gd name="connsiteY86" fmla="*/ 61246 h 1684262"/>
              <a:gd name="connsiteX87" fmla="*/ 363611 w 1206260"/>
              <a:gd name="connsiteY87" fmla="*/ 545783 h 1684262"/>
              <a:gd name="connsiteX88" fmla="*/ 348275 w 1206260"/>
              <a:gd name="connsiteY88" fmla="*/ 553498 h 1684262"/>
              <a:gd name="connsiteX89" fmla="*/ 363611 w 1206260"/>
              <a:gd name="connsiteY89" fmla="*/ 545783 h 1684262"/>
              <a:gd name="connsiteX90" fmla="*/ 232451 w 1206260"/>
              <a:gd name="connsiteY90" fmla="*/ 523113 h 1684262"/>
              <a:gd name="connsiteX91" fmla="*/ 254694 w 1206260"/>
              <a:gd name="connsiteY91" fmla="*/ 664096 h 1684262"/>
              <a:gd name="connsiteX92" fmla="*/ 232451 w 1206260"/>
              <a:gd name="connsiteY92" fmla="*/ 523113 h 1684262"/>
              <a:gd name="connsiteX93" fmla="*/ 340084 w 1206260"/>
              <a:gd name="connsiteY93" fmla="*/ 692277 h 1684262"/>
              <a:gd name="connsiteX94" fmla="*/ 470767 w 1206260"/>
              <a:gd name="connsiteY94" fmla="*/ 684562 h 1684262"/>
              <a:gd name="connsiteX95" fmla="*/ 340084 w 1206260"/>
              <a:gd name="connsiteY95" fmla="*/ 691896 h 1684262"/>
              <a:gd name="connsiteX96" fmla="*/ 340084 w 1206260"/>
              <a:gd name="connsiteY96" fmla="*/ 692277 h 1684262"/>
              <a:gd name="connsiteX97" fmla="*/ 382375 w 1206260"/>
              <a:gd name="connsiteY97" fmla="*/ 615410 h 1684262"/>
              <a:gd name="connsiteX98" fmla="*/ 516868 w 1206260"/>
              <a:gd name="connsiteY98" fmla="*/ 688372 h 1684262"/>
              <a:gd name="connsiteX99" fmla="*/ 382661 w 1206260"/>
              <a:gd name="connsiteY99" fmla="*/ 615029 h 1684262"/>
              <a:gd name="connsiteX100" fmla="*/ 382375 w 1206260"/>
              <a:gd name="connsiteY100" fmla="*/ 615410 h 1684262"/>
              <a:gd name="connsiteX101" fmla="*/ 201400 w 1206260"/>
              <a:gd name="connsiteY101" fmla="*/ 907542 h 1684262"/>
              <a:gd name="connsiteX102" fmla="*/ 163300 w 1206260"/>
              <a:gd name="connsiteY102" fmla="*/ 838295 h 1684262"/>
              <a:gd name="connsiteX103" fmla="*/ 201686 w 1206260"/>
              <a:gd name="connsiteY103" fmla="*/ 907161 h 1684262"/>
              <a:gd name="connsiteX104" fmla="*/ 201400 w 1206260"/>
              <a:gd name="connsiteY104" fmla="*/ 907542 h 1684262"/>
              <a:gd name="connsiteX105" fmla="*/ 97811 w 1206260"/>
              <a:gd name="connsiteY105" fmla="*/ 1285557 h 1684262"/>
              <a:gd name="connsiteX106" fmla="*/ 123279 w 1206260"/>
              <a:gd name="connsiteY106" fmla="*/ 1264178 h 1684262"/>
              <a:gd name="connsiteX107" fmla="*/ 231975 w 1206260"/>
              <a:gd name="connsiteY107" fmla="*/ 1341501 h 1684262"/>
              <a:gd name="connsiteX108" fmla="*/ 97811 w 1206260"/>
              <a:gd name="connsiteY108" fmla="*/ 1285557 h 1684262"/>
              <a:gd name="connsiteX109" fmla="*/ 232928 w 1206260"/>
              <a:gd name="connsiteY109" fmla="*/ 1376077 h 1684262"/>
              <a:gd name="connsiteX110" fmla="*/ 279029 w 1206260"/>
              <a:gd name="connsiteY110" fmla="*/ 1379887 h 1684262"/>
              <a:gd name="connsiteX111" fmla="*/ 232451 w 1206260"/>
              <a:gd name="connsiteY111" fmla="*/ 1376077 h 1684262"/>
              <a:gd name="connsiteX112" fmla="*/ 232928 w 1206260"/>
              <a:gd name="connsiteY112" fmla="*/ 1376077 h 1684262"/>
              <a:gd name="connsiteX113" fmla="*/ 856244 w 1206260"/>
              <a:gd name="connsiteY113" fmla="*/ 715613 h 1684262"/>
              <a:gd name="connsiteX114" fmla="*/ 817635 w 1206260"/>
              <a:gd name="connsiteY114" fmla="*/ 708913 h 1684262"/>
              <a:gd name="connsiteX115" fmla="*/ 721084 w 1206260"/>
              <a:gd name="connsiteY115" fmla="*/ 657225 h 1684262"/>
              <a:gd name="connsiteX116" fmla="*/ 855767 w 1206260"/>
              <a:gd name="connsiteY116" fmla="*/ 715613 h 1684262"/>
              <a:gd name="connsiteX117" fmla="*/ 856244 w 1206260"/>
              <a:gd name="connsiteY117" fmla="*/ 715613 h 1684262"/>
              <a:gd name="connsiteX118" fmla="*/ 663458 w 1206260"/>
              <a:gd name="connsiteY118" fmla="*/ 722662 h 1684262"/>
              <a:gd name="connsiteX119" fmla="*/ 644408 w 1206260"/>
              <a:gd name="connsiteY119" fmla="*/ 807149 h 1684262"/>
              <a:gd name="connsiteX120" fmla="*/ 662981 w 1206260"/>
              <a:gd name="connsiteY120" fmla="*/ 723138 h 1684262"/>
              <a:gd name="connsiteX121" fmla="*/ 663458 w 1206260"/>
              <a:gd name="connsiteY121" fmla="*/ 722662 h 1684262"/>
              <a:gd name="connsiteX122" fmla="*/ 628882 w 1206260"/>
              <a:gd name="connsiteY122" fmla="*/ 753332 h 1684262"/>
              <a:gd name="connsiteX123" fmla="*/ 655742 w 1206260"/>
              <a:gd name="connsiteY123" fmla="*/ 726472 h 1684262"/>
              <a:gd name="connsiteX124" fmla="*/ 628406 w 1206260"/>
              <a:gd name="connsiteY124" fmla="*/ 753332 h 1684262"/>
              <a:gd name="connsiteX125" fmla="*/ 628882 w 1206260"/>
              <a:gd name="connsiteY125" fmla="*/ 753332 h 1684262"/>
              <a:gd name="connsiteX126" fmla="*/ 771090 w 1206260"/>
              <a:gd name="connsiteY126" fmla="*/ 757237 h 1684262"/>
              <a:gd name="connsiteX127" fmla="*/ 690318 w 1206260"/>
              <a:gd name="connsiteY127" fmla="*/ 822579 h 1684262"/>
              <a:gd name="connsiteX128" fmla="*/ 770614 w 1206260"/>
              <a:gd name="connsiteY128" fmla="*/ 757237 h 1684262"/>
              <a:gd name="connsiteX129" fmla="*/ 771090 w 1206260"/>
              <a:gd name="connsiteY129" fmla="*/ 757237 h 1684262"/>
              <a:gd name="connsiteX130" fmla="*/ 759565 w 1206260"/>
              <a:gd name="connsiteY130" fmla="*/ 538162 h 1684262"/>
              <a:gd name="connsiteX131" fmla="*/ 851767 w 1206260"/>
              <a:gd name="connsiteY131" fmla="*/ 480536 h 1684262"/>
              <a:gd name="connsiteX132" fmla="*/ 759089 w 1206260"/>
              <a:gd name="connsiteY132" fmla="*/ 538067 h 1684262"/>
              <a:gd name="connsiteX133" fmla="*/ 759565 w 1206260"/>
              <a:gd name="connsiteY133" fmla="*/ 538162 h 1684262"/>
              <a:gd name="connsiteX134" fmla="*/ 877961 w 1206260"/>
              <a:gd name="connsiteY134" fmla="*/ 342138 h 1684262"/>
              <a:gd name="connsiteX135" fmla="*/ 812619 w 1206260"/>
              <a:gd name="connsiteY135" fmla="*/ 442055 h 1684262"/>
              <a:gd name="connsiteX136" fmla="*/ 877961 w 1206260"/>
              <a:gd name="connsiteY136" fmla="*/ 342138 h 1684262"/>
              <a:gd name="connsiteX137" fmla="*/ 681841 w 1206260"/>
              <a:gd name="connsiteY137" fmla="*/ 323088 h 1684262"/>
              <a:gd name="connsiteX138" fmla="*/ 758803 w 1206260"/>
              <a:gd name="connsiteY138" fmla="*/ 430816 h 1684262"/>
              <a:gd name="connsiteX139" fmla="*/ 643455 w 1206260"/>
              <a:gd name="connsiteY139" fmla="*/ 396145 h 1684262"/>
              <a:gd name="connsiteX140" fmla="*/ 639550 w 1206260"/>
              <a:gd name="connsiteY140" fmla="*/ 438436 h 1684262"/>
              <a:gd name="connsiteX141" fmla="*/ 682127 w 1206260"/>
              <a:gd name="connsiteY141" fmla="*/ 323088 h 1684262"/>
              <a:gd name="connsiteX142" fmla="*/ 681841 w 1206260"/>
              <a:gd name="connsiteY142" fmla="*/ 323088 h 1684262"/>
              <a:gd name="connsiteX143" fmla="*/ 351323 w 1206260"/>
              <a:gd name="connsiteY143" fmla="*/ 219361 h 1684262"/>
              <a:gd name="connsiteX144" fmla="*/ 383994 w 1206260"/>
              <a:gd name="connsiteY144" fmla="*/ 183070 h 1684262"/>
              <a:gd name="connsiteX145" fmla="*/ 403711 w 1206260"/>
              <a:gd name="connsiteY145" fmla="*/ 175069 h 1684262"/>
              <a:gd name="connsiteX146" fmla="*/ 411331 w 1206260"/>
              <a:gd name="connsiteY146" fmla="*/ 176117 h 1684262"/>
              <a:gd name="connsiteX147" fmla="*/ 569351 w 1206260"/>
              <a:gd name="connsiteY147" fmla="*/ 242792 h 1684262"/>
              <a:gd name="connsiteX148" fmla="*/ 569922 w 1206260"/>
              <a:gd name="connsiteY148" fmla="*/ 242792 h 1684262"/>
              <a:gd name="connsiteX149" fmla="*/ 558873 w 1206260"/>
              <a:gd name="connsiteY149" fmla="*/ 299942 h 1684262"/>
              <a:gd name="connsiteX150" fmla="*/ 351609 w 1206260"/>
              <a:gd name="connsiteY150" fmla="*/ 219075 h 1684262"/>
              <a:gd name="connsiteX151" fmla="*/ 351323 w 1206260"/>
              <a:gd name="connsiteY151" fmla="*/ 219361 h 1684262"/>
              <a:gd name="connsiteX152" fmla="*/ 470767 w 1206260"/>
              <a:gd name="connsiteY152" fmla="*/ 361188 h 1684262"/>
              <a:gd name="connsiteX153" fmla="*/ 566874 w 1206260"/>
              <a:gd name="connsiteY153" fmla="*/ 503396 h 1684262"/>
              <a:gd name="connsiteX154" fmla="*/ 470767 w 1206260"/>
              <a:gd name="connsiteY154" fmla="*/ 361188 h 1684262"/>
              <a:gd name="connsiteX155" fmla="*/ 632216 w 1206260"/>
              <a:gd name="connsiteY155" fmla="*/ 453485 h 1684262"/>
              <a:gd name="connsiteX156" fmla="*/ 699367 w 1206260"/>
              <a:gd name="connsiteY156" fmla="*/ 515112 h 1684262"/>
              <a:gd name="connsiteX157" fmla="*/ 759089 w 1206260"/>
              <a:gd name="connsiteY157" fmla="*/ 438055 h 1684262"/>
              <a:gd name="connsiteX158" fmla="*/ 678317 w 1206260"/>
              <a:gd name="connsiteY158" fmla="*/ 611029 h 1684262"/>
              <a:gd name="connsiteX159" fmla="*/ 640217 w 1206260"/>
              <a:gd name="connsiteY159" fmla="*/ 587978 h 1684262"/>
              <a:gd name="connsiteX160" fmla="*/ 632216 w 1206260"/>
              <a:gd name="connsiteY160" fmla="*/ 453581 h 1684262"/>
              <a:gd name="connsiteX161" fmla="*/ 632216 w 1206260"/>
              <a:gd name="connsiteY161" fmla="*/ 453485 h 1684262"/>
              <a:gd name="connsiteX162" fmla="*/ 686032 w 1206260"/>
              <a:gd name="connsiteY162" fmla="*/ 837819 h 1684262"/>
              <a:gd name="connsiteX163" fmla="*/ 628310 w 1206260"/>
              <a:gd name="connsiteY163" fmla="*/ 930116 h 1684262"/>
              <a:gd name="connsiteX164" fmla="*/ 686032 w 1206260"/>
              <a:gd name="connsiteY164" fmla="*/ 837914 h 1684262"/>
              <a:gd name="connsiteX165" fmla="*/ 686032 w 1206260"/>
              <a:gd name="connsiteY165" fmla="*/ 837819 h 1684262"/>
              <a:gd name="connsiteX166" fmla="*/ 743658 w 1206260"/>
              <a:gd name="connsiteY166" fmla="*/ 1291400 h 1684262"/>
              <a:gd name="connsiteX167" fmla="*/ 547634 w 1206260"/>
              <a:gd name="connsiteY167" fmla="*/ 1206818 h 1684262"/>
              <a:gd name="connsiteX168" fmla="*/ 573446 w 1206260"/>
              <a:gd name="connsiteY168" fmla="*/ 1222439 h 1684262"/>
              <a:gd name="connsiteX169" fmla="*/ 603450 w 1206260"/>
              <a:gd name="connsiteY169" fmla="*/ 1227487 h 1684262"/>
              <a:gd name="connsiteX170" fmla="*/ 743658 w 1206260"/>
              <a:gd name="connsiteY170" fmla="*/ 1291495 h 1684262"/>
              <a:gd name="connsiteX171" fmla="*/ 743658 w 1206260"/>
              <a:gd name="connsiteY171" fmla="*/ 1291400 h 1684262"/>
              <a:gd name="connsiteX172" fmla="*/ 578399 w 1206260"/>
              <a:gd name="connsiteY172" fmla="*/ 945452 h 1684262"/>
              <a:gd name="connsiteX173" fmla="*/ 689842 w 1206260"/>
              <a:gd name="connsiteY173" fmla="*/ 1122236 h 1684262"/>
              <a:gd name="connsiteX174" fmla="*/ 578399 w 1206260"/>
              <a:gd name="connsiteY174" fmla="*/ 945547 h 1684262"/>
              <a:gd name="connsiteX175" fmla="*/ 578399 w 1206260"/>
              <a:gd name="connsiteY175" fmla="*/ 945452 h 1684262"/>
              <a:gd name="connsiteX176" fmla="*/ 351609 w 1206260"/>
              <a:gd name="connsiteY176" fmla="*/ 1045464 h 1684262"/>
              <a:gd name="connsiteX177" fmla="*/ 382375 w 1206260"/>
              <a:gd name="connsiteY177" fmla="*/ 887825 h 1684262"/>
              <a:gd name="connsiteX178" fmla="*/ 351609 w 1206260"/>
              <a:gd name="connsiteY178" fmla="*/ 1045559 h 1684262"/>
              <a:gd name="connsiteX179" fmla="*/ 351609 w 1206260"/>
              <a:gd name="connsiteY179" fmla="*/ 1045464 h 1684262"/>
              <a:gd name="connsiteX180" fmla="*/ 420761 w 1206260"/>
              <a:gd name="connsiteY180" fmla="*/ 1018413 h 1684262"/>
              <a:gd name="connsiteX181" fmla="*/ 605260 w 1206260"/>
              <a:gd name="connsiteY181" fmla="*/ 1180338 h 1684262"/>
              <a:gd name="connsiteX182" fmla="*/ 420761 w 1206260"/>
              <a:gd name="connsiteY182" fmla="*/ 1018413 h 1684262"/>
              <a:gd name="connsiteX183" fmla="*/ 366944 w 1206260"/>
              <a:gd name="connsiteY183" fmla="*/ 1414272 h 1684262"/>
              <a:gd name="connsiteX184" fmla="*/ 597640 w 1206260"/>
              <a:gd name="connsiteY184" fmla="*/ 1460468 h 1684262"/>
              <a:gd name="connsiteX185" fmla="*/ 366944 w 1206260"/>
              <a:gd name="connsiteY185" fmla="*/ 1414463 h 1684262"/>
              <a:gd name="connsiteX186" fmla="*/ 366944 w 1206260"/>
              <a:gd name="connsiteY186" fmla="*/ 1414272 h 1684262"/>
              <a:gd name="connsiteX187" fmla="*/ 536108 w 1206260"/>
              <a:gd name="connsiteY187" fmla="*/ 1644968 h 1684262"/>
              <a:gd name="connsiteX188" fmla="*/ 498008 w 1206260"/>
              <a:gd name="connsiteY188" fmla="*/ 1625918 h 1684262"/>
              <a:gd name="connsiteX189" fmla="*/ 471148 w 1206260"/>
              <a:gd name="connsiteY189" fmla="*/ 1618202 h 1684262"/>
              <a:gd name="connsiteX190" fmla="*/ 471148 w 1206260"/>
              <a:gd name="connsiteY190" fmla="*/ 1664399 h 1684262"/>
              <a:gd name="connsiteX191" fmla="*/ 401901 w 1206260"/>
              <a:gd name="connsiteY191" fmla="*/ 1579817 h 1684262"/>
              <a:gd name="connsiteX192" fmla="*/ 536108 w 1206260"/>
              <a:gd name="connsiteY192" fmla="*/ 1645158 h 1684262"/>
              <a:gd name="connsiteX193" fmla="*/ 536108 w 1206260"/>
              <a:gd name="connsiteY193" fmla="*/ 1644968 h 1684262"/>
              <a:gd name="connsiteX194" fmla="*/ 616785 w 1206260"/>
              <a:gd name="connsiteY194" fmla="*/ 1564196 h 1684262"/>
              <a:gd name="connsiteX195" fmla="*/ 555349 w 1206260"/>
              <a:gd name="connsiteY195" fmla="*/ 1541145 h 1684262"/>
              <a:gd name="connsiteX196" fmla="*/ 638597 w 1206260"/>
              <a:gd name="connsiteY196" fmla="*/ 1493520 h 1684262"/>
              <a:gd name="connsiteX197" fmla="*/ 739848 w 1206260"/>
              <a:gd name="connsiteY197" fmla="*/ 1525715 h 1684262"/>
              <a:gd name="connsiteX198" fmla="*/ 616785 w 1206260"/>
              <a:gd name="connsiteY198" fmla="*/ 1564386 h 1684262"/>
              <a:gd name="connsiteX199" fmla="*/ 616785 w 1206260"/>
              <a:gd name="connsiteY199" fmla="*/ 1564196 h 1684262"/>
              <a:gd name="connsiteX200" fmla="*/ 752231 w 1206260"/>
              <a:gd name="connsiteY200" fmla="*/ 1664779 h 1684262"/>
              <a:gd name="connsiteX201" fmla="*/ 739658 w 1206260"/>
              <a:gd name="connsiteY201" fmla="*/ 1664779 h 1684262"/>
              <a:gd name="connsiteX202" fmla="*/ 731180 w 1206260"/>
              <a:gd name="connsiteY202" fmla="*/ 1664779 h 1684262"/>
              <a:gd name="connsiteX203" fmla="*/ 727561 w 1206260"/>
              <a:gd name="connsiteY203" fmla="*/ 1664779 h 1684262"/>
              <a:gd name="connsiteX204" fmla="*/ 713750 w 1206260"/>
              <a:gd name="connsiteY204" fmla="*/ 1666780 h 1684262"/>
              <a:gd name="connsiteX205" fmla="*/ 704225 w 1206260"/>
              <a:gd name="connsiteY205" fmla="*/ 1665256 h 1684262"/>
              <a:gd name="connsiteX206" fmla="*/ 705558 w 1206260"/>
              <a:gd name="connsiteY206" fmla="*/ 1667733 h 1684262"/>
              <a:gd name="connsiteX207" fmla="*/ 790045 w 1206260"/>
              <a:gd name="connsiteY207" fmla="*/ 1610106 h 1684262"/>
              <a:gd name="connsiteX208" fmla="*/ 752231 w 1206260"/>
              <a:gd name="connsiteY208" fmla="*/ 1664970 h 1684262"/>
              <a:gd name="connsiteX209" fmla="*/ 752231 w 1206260"/>
              <a:gd name="connsiteY209" fmla="*/ 1664779 h 1684262"/>
              <a:gd name="connsiteX210" fmla="*/ 857863 w 1206260"/>
              <a:gd name="connsiteY210" fmla="*/ 1591056 h 1684262"/>
              <a:gd name="connsiteX211" fmla="*/ 838813 w 1206260"/>
              <a:gd name="connsiteY211" fmla="*/ 1568958 h 1684262"/>
              <a:gd name="connsiteX212" fmla="*/ 836146 w 1206260"/>
              <a:gd name="connsiteY212" fmla="*/ 1564291 h 1684262"/>
              <a:gd name="connsiteX213" fmla="*/ 955179 w 1206260"/>
              <a:gd name="connsiteY213" fmla="*/ 1500720 h 1684262"/>
              <a:gd name="connsiteX214" fmla="*/ 1066493 w 1206260"/>
              <a:gd name="connsiteY214" fmla="*/ 1492065 h 1684262"/>
              <a:gd name="connsiteX215" fmla="*/ 857863 w 1206260"/>
              <a:gd name="connsiteY215" fmla="*/ 1591247 h 1684262"/>
              <a:gd name="connsiteX216" fmla="*/ 857863 w 1206260"/>
              <a:gd name="connsiteY216" fmla="*/ 1591056 h 1684262"/>
              <a:gd name="connsiteX217" fmla="*/ 1054979 w 1206260"/>
              <a:gd name="connsiteY217" fmla="*/ 1445037 h 1684262"/>
              <a:gd name="connsiteX218" fmla="*/ 916632 w 1206260"/>
              <a:gd name="connsiteY218" fmla="*/ 1468184 h 1684262"/>
              <a:gd name="connsiteX219" fmla="*/ 1028170 w 1206260"/>
              <a:gd name="connsiteY219" fmla="*/ 1445228 h 1684262"/>
              <a:gd name="connsiteX220" fmla="*/ 1054979 w 1206260"/>
              <a:gd name="connsiteY220" fmla="*/ 1445037 h 1684262"/>
              <a:gd name="connsiteX221" fmla="*/ 862816 w 1206260"/>
              <a:gd name="connsiteY221" fmla="*/ 1410462 h 1684262"/>
              <a:gd name="connsiteX222" fmla="*/ 647551 w 1206260"/>
              <a:gd name="connsiteY222" fmla="*/ 1448562 h 1684262"/>
              <a:gd name="connsiteX223" fmla="*/ 862816 w 1206260"/>
              <a:gd name="connsiteY223" fmla="*/ 1410653 h 1684262"/>
              <a:gd name="connsiteX224" fmla="*/ 862816 w 1206260"/>
              <a:gd name="connsiteY224" fmla="*/ 1410462 h 1684262"/>
              <a:gd name="connsiteX225" fmla="*/ 689842 w 1206260"/>
              <a:gd name="connsiteY225" fmla="*/ 1391412 h 1684262"/>
              <a:gd name="connsiteX226" fmla="*/ 924347 w 1206260"/>
              <a:gd name="connsiteY226" fmla="*/ 1306830 h 1684262"/>
              <a:gd name="connsiteX227" fmla="*/ 689842 w 1206260"/>
              <a:gd name="connsiteY227" fmla="*/ 1391412 h 1684262"/>
              <a:gd name="connsiteX228" fmla="*/ 1162663 w 1206260"/>
              <a:gd name="connsiteY228" fmla="*/ 1057085 h 1684262"/>
              <a:gd name="connsiteX229" fmla="*/ 1148756 w 1206260"/>
              <a:gd name="connsiteY229" fmla="*/ 1134428 h 1684262"/>
              <a:gd name="connsiteX230" fmla="*/ 1066841 w 1206260"/>
              <a:gd name="connsiteY230" fmla="*/ 1139762 h 1684262"/>
              <a:gd name="connsiteX231" fmla="*/ 1035790 w 1206260"/>
              <a:gd name="connsiteY231" fmla="*/ 1087755 h 1684262"/>
              <a:gd name="connsiteX232" fmla="*/ 1162663 w 1206260"/>
              <a:gd name="connsiteY232" fmla="*/ 1057085 h 1684262"/>
              <a:gd name="connsiteX233" fmla="*/ 987913 w 1206260"/>
              <a:gd name="connsiteY233" fmla="*/ 1181170 h 1684262"/>
              <a:gd name="connsiteX234" fmla="*/ 958923 w 1206260"/>
              <a:gd name="connsiteY234" fmla="*/ 1264444 h 1684262"/>
              <a:gd name="connsiteX235" fmla="*/ 905107 w 1206260"/>
              <a:gd name="connsiteY235" fmla="*/ 1118330 h 1684262"/>
              <a:gd name="connsiteX236" fmla="*/ 987913 w 1206260"/>
              <a:gd name="connsiteY236"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283886 w 1206260"/>
              <a:gd name="connsiteY49" fmla="*/ 1268063 h 1684262"/>
              <a:gd name="connsiteX50" fmla="*/ 284934 w 1206260"/>
              <a:gd name="connsiteY50" fmla="*/ 1275207 h 1684262"/>
              <a:gd name="connsiteX51" fmla="*/ 395615 w 1206260"/>
              <a:gd name="connsiteY51" fmla="*/ 1319117 h 1684262"/>
              <a:gd name="connsiteX52" fmla="*/ 257026 w 1206260"/>
              <a:gd name="connsiteY52" fmla="*/ 1309592 h 1684262"/>
              <a:gd name="connsiteX53" fmla="*/ 257026 w 1206260"/>
              <a:gd name="connsiteY53" fmla="*/ 1309592 h 1684262"/>
              <a:gd name="connsiteX54" fmla="*/ 248263 w 1206260"/>
              <a:gd name="connsiteY54" fmla="*/ 1308259 h 1684262"/>
              <a:gd name="connsiteX55" fmla="*/ 247691 w 1206260"/>
              <a:gd name="connsiteY55" fmla="*/ 1308735 h 1684262"/>
              <a:gd name="connsiteX56" fmla="*/ 229880 w 1206260"/>
              <a:gd name="connsiteY56" fmla="*/ 1312259 h 1684262"/>
              <a:gd name="connsiteX57" fmla="*/ 146155 w 1206260"/>
              <a:gd name="connsiteY57" fmla="*/ 1230344 h 1684262"/>
              <a:gd name="connsiteX58" fmla="*/ 115389 w 1206260"/>
              <a:gd name="connsiteY58" fmla="*/ 1430369 h 1684262"/>
              <a:gd name="connsiteX59" fmla="*/ 349799 w 1206260"/>
              <a:gd name="connsiteY59" fmla="*/ 1480280 h 1684262"/>
              <a:gd name="connsiteX60" fmla="*/ 299507 w 1206260"/>
              <a:gd name="connsiteY60" fmla="*/ 1464659 h 1684262"/>
              <a:gd name="connsiteX61" fmla="*/ 321034 w 1206260"/>
              <a:gd name="connsiteY61" fmla="*/ 1477042 h 1684262"/>
              <a:gd name="connsiteX62" fmla="*/ 330559 w 1206260"/>
              <a:gd name="connsiteY62" fmla="*/ 1484376 h 1684262"/>
              <a:gd name="connsiteX63" fmla="*/ 388280 w 1206260"/>
              <a:gd name="connsiteY63" fmla="*/ 1545717 h 1684262"/>
              <a:gd name="connsiteX64" fmla="*/ 348847 w 1206260"/>
              <a:gd name="connsiteY64" fmla="*/ 1542479 h 1684262"/>
              <a:gd name="connsiteX65" fmla="*/ 255883 w 1206260"/>
              <a:gd name="connsiteY65" fmla="*/ 1502664 h 1684262"/>
              <a:gd name="connsiteX66" fmla="*/ 255883 w 1206260"/>
              <a:gd name="connsiteY66" fmla="*/ 1502664 h 1684262"/>
              <a:gd name="connsiteX67" fmla="*/ 239976 w 1206260"/>
              <a:gd name="connsiteY67" fmla="*/ 1484281 h 1684262"/>
              <a:gd name="connsiteX68" fmla="*/ 203495 w 1206260"/>
              <a:gd name="connsiteY68" fmla="*/ 1484281 h 1684262"/>
              <a:gd name="connsiteX69" fmla="*/ 187303 w 1206260"/>
              <a:gd name="connsiteY69" fmla="*/ 1499140 h 1684262"/>
              <a:gd name="connsiteX70" fmla="*/ 490674 w 1206260"/>
              <a:gd name="connsiteY70" fmla="*/ 1673352 h 1684262"/>
              <a:gd name="connsiteX71" fmla="*/ 757374 w 1206260"/>
              <a:gd name="connsiteY71" fmla="*/ 1682401 h 1684262"/>
              <a:gd name="connsiteX72" fmla="*/ 988070 w 1206260"/>
              <a:gd name="connsiteY72" fmla="*/ 1594485 h 1684262"/>
              <a:gd name="connsiteX73" fmla="*/ 1152566 w 1206260"/>
              <a:gd name="connsiteY73" fmla="*/ 1394460 h 1684262"/>
              <a:gd name="connsiteX74" fmla="*/ 918822 w 1206260"/>
              <a:gd name="connsiteY74" fmla="*/ 1363507 h 1684262"/>
              <a:gd name="connsiteX75" fmla="*/ 802904 w 1206260"/>
              <a:gd name="connsiteY75" fmla="*/ 1350454 h 1684262"/>
              <a:gd name="connsiteX76" fmla="*/ 841956 w 1206260"/>
              <a:gd name="connsiteY76" fmla="*/ 1326547 h 1684262"/>
              <a:gd name="connsiteX77" fmla="*/ 1018286 w 1206260"/>
              <a:gd name="connsiteY77" fmla="*/ 1315425 h 1684262"/>
              <a:gd name="connsiteX78" fmla="*/ 980354 w 1206260"/>
              <a:gd name="connsiteY78" fmla="*/ 1268921 h 1684262"/>
              <a:gd name="connsiteX79" fmla="*/ 1091488 w 1206260"/>
              <a:gd name="connsiteY79" fmla="*/ 1221043 h 1684262"/>
              <a:gd name="connsiteX80" fmla="*/ 911203 w 1206260"/>
              <a:gd name="connsiteY80" fmla="*/ 1022890 h 1684262"/>
              <a:gd name="connsiteX81" fmla="*/ 1193429 w 1206260"/>
              <a:gd name="connsiteY81" fmla="*/ 899446 h 1684262"/>
              <a:gd name="connsiteX82" fmla="*/ 759089 w 1206260"/>
              <a:gd name="connsiteY82" fmla="*/ 61246 h 1684262"/>
              <a:gd name="connsiteX83" fmla="*/ 720989 w 1206260"/>
              <a:gd name="connsiteY83" fmla="*/ 145828 h 1684262"/>
              <a:gd name="connsiteX84" fmla="*/ 759089 w 1206260"/>
              <a:gd name="connsiteY84" fmla="*/ 61436 h 1684262"/>
              <a:gd name="connsiteX85" fmla="*/ 759089 w 1206260"/>
              <a:gd name="connsiteY85" fmla="*/ 61246 h 1684262"/>
              <a:gd name="connsiteX86" fmla="*/ 363611 w 1206260"/>
              <a:gd name="connsiteY86" fmla="*/ 545783 h 1684262"/>
              <a:gd name="connsiteX87" fmla="*/ 348275 w 1206260"/>
              <a:gd name="connsiteY87" fmla="*/ 553498 h 1684262"/>
              <a:gd name="connsiteX88" fmla="*/ 363611 w 1206260"/>
              <a:gd name="connsiteY88" fmla="*/ 545783 h 1684262"/>
              <a:gd name="connsiteX89" fmla="*/ 232451 w 1206260"/>
              <a:gd name="connsiteY89" fmla="*/ 523113 h 1684262"/>
              <a:gd name="connsiteX90" fmla="*/ 254694 w 1206260"/>
              <a:gd name="connsiteY90" fmla="*/ 664096 h 1684262"/>
              <a:gd name="connsiteX91" fmla="*/ 232451 w 1206260"/>
              <a:gd name="connsiteY91" fmla="*/ 523113 h 1684262"/>
              <a:gd name="connsiteX92" fmla="*/ 340084 w 1206260"/>
              <a:gd name="connsiteY92" fmla="*/ 692277 h 1684262"/>
              <a:gd name="connsiteX93" fmla="*/ 470767 w 1206260"/>
              <a:gd name="connsiteY93" fmla="*/ 684562 h 1684262"/>
              <a:gd name="connsiteX94" fmla="*/ 340084 w 1206260"/>
              <a:gd name="connsiteY94" fmla="*/ 691896 h 1684262"/>
              <a:gd name="connsiteX95" fmla="*/ 340084 w 1206260"/>
              <a:gd name="connsiteY95" fmla="*/ 692277 h 1684262"/>
              <a:gd name="connsiteX96" fmla="*/ 382375 w 1206260"/>
              <a:gd name="connsiteY96" fmla="*/ 615410 h 1684262"/>
              <a:gd name="connsiteX97" fmla="*/ 516868 w 1206260"/>
              <a:gd name="connsiteY97" fmla="*/ 688372 h 1684262"/>
              <a:gd name="connsiteX98" fmla="*/ 382661 w 1206260"/>
              <a:gd name="connsiteY98" fmla="*/ 615029 h 1684262"/>
              <a:gd name="connsiteX99" fmla="*/ 382375 w 1206260"/>
              <a:gd name="connsiteY99" fmla="*/ 615410 h 1684262"/>
              <a:gd name="connsiteX100" fmla="*/ 201400 w 1206260"/>
              <a:gd name="connsiteY100" fmla="*/ 907542 h 1684262"/>
              <a:gd name="connsiteX101" fmla="*/ 163300 w 1206260"/>
              <a:gd name="connsiteY101" fmla="*/ 838295 h 1684262"/>
              <a:gd name="connsiteX102" fmla="*/ 201686 w 1206260"/>
              <a:gd name="connsiteY102" fmla="*/ 907161 h 1684262"/>
              <a:gd name="connsiteX103" fmla="*/ 201400 w 1206260"/>
              <a:gd name="connsiteY103" fmla="*/ 907542 h 1684262"/>
              <a:gd name="connsiteX104" fmla="*/ 97811 w 1206260"/>
              <a:gd name="connsiteY104" fmla="*/ 1285557 h 1684262"/>
              <a:gd name="connsiteX105" fmla="*/ 123279 w 1206260"/>
              <a:gd name="connsiteY105" fmla="*/ 1264178 h 1684262"/>
              <a:gd name="connsiteX106" fmla="*/ 231975 w 1206260"/>
              <a:gd name="connsiteY106" fmla="*/ 1341501 h 1684262"/>
              <a:gd name="connsiteX107" fmla="*/ 97811 w 1206260"/>
              <a:gd name="connsiteY107" fmla="*/ 1285557 h 1684262"/>
              <a:gd name="connsiteX108" fmla="*/ 232928 w 1206260"/>
              <a:gd name="connsiteY108" fmla="*/ 1376077 h 1684262"/>
              <a:gd name="connsiteX109" fmla="*/ 279029 w 1206260"/>
              <a:gd name="connsiteY109" fmla="*/ 1379887 h 1684262"/>
              <a:gd name="connsiteX110" fmla="*/ 232451 w 1206260"/>
              <a:gd name="connsiteY110" fmla="*/ 1376077 h 1684262"/>
              <a:gd name="connsiteX111" fmla="*/ 232928 w 1206260"/>
              <a:gd name="connsiteY111" fmla="*/ 1376077 h 1684262"/>
              <a:gd name="connsiteX112" fmla="*/ 856244 w 1206260"/>
              <a:gd name="connsiteY112" fmla="*/ 715613 h 1684262"/>
              <a:gd name="connsiteX113" fmla="*/ 817635 w 1206260"/>
              <a:gd name="connsiteY113" fmla="*/ 708913 h 1684262"/>
              <a:gd name="connsiteX114" fmla="*/ 721084 w 1206260"/>
              <a:gd name="connsiteY114" fmla="*/ 657225 h 1684262"/>
              <a:gd name="connsiteX115" fmla="*/ 855767 w 1206260"/>
              <a:gd name="connsiteY115" fmla="*/ 715613 h 1684262"/>
              <a:gd name="connsiteX116" fmla="*/ 856244 w 1206260"/>
              <a:gd name="connsiteY116" fmla="*/ 715613 h 1684262"/>
              <a:gd name="connsiteX117" fmla="*/ 663458 w 1206260"/>
              <a:gd name="connsiteY117" fmla="*/ 722662 h 1684262"/>
              <a:gd name="connsiteX118" fmla="*/ 644408 w 1206260"/>
              <a:gd name="connsiteY118" fmla="*/ 807149 h 1684262"/>
              <a:gd name="connsiteX119" fmla="*/ 662981 w 1206260"/>
              <a:gd name="connsiteY119" fmla="*/ 723138 h 1684262"/>
              <a:gd name="connsiteX120" fmla="*/ 663458 w 1206260"/>
              <a:gd name="connsiteY120" fmla="*/ 722662 h 1684262"/>
              <a:gd name="connsiteX121" fmla="*/ 628882 w 1206260"/>
              <a:gd name="connsiteY121" fmla="*/ 753332 h 1684262"/>
              <a:gd name="connsiteX122" fmla="*/ 655742 w 1206260"/>
              <a:gd name="connsiteY122" fmla="*/ 726472 h 1684262"/>
              <a:gd name="connsiteX123" fmla="*/ 628406 w 1206260"/>
              <a:gd name="connsiteY123" fmla="*/ 753332 h 1684262"/>
              <a:gd name="connsiteX124" fmla="*/ 628882 w 1206260"/>
              <a:gd name="connsiteY124" fmla="*/ 753332 h 1684262"/>
              <a:gd name="connsiteX125" fmla="*/ 771090 w 1206260"/>
              <a:gd name="connsiteY125" fmla="*/ 757237 h 1684262"/>
              <a:gd name="connsiteX126" fmla="*/ 690318 w 1206260"/>
              <a:gd name="connsiteY126" fmla="*/ 822579 h 1684262"/>
              <a:gd name="connsiteX127" fmla="*/ 770614 w 1206260"/>
              <a:gd name="connsiteY127" fmla="*/ 757237 h 1684262"/>
              <a:gd name="connsiteX128" fmla="*/ 771090 w 1206260"/>
              <a:gd name="connsiteY128" fmla="*/ 757237 h 1684262"/>
              <a:gd name="connsiteX129" fmla="*/ 759565 w 1206260"/>
              <a:gd name="connsiteY129" fmla="*/ 538162 h 1684262"/>
              <a:gd name="connsiteX130" fmla="*/ 851767 w 1206260"/>
              <a:gd name="connsiteY130" fmla="*/ 480536 h 1684262"/>
              <a:gd name="connsiteX131" fmla="*/ 759089 w 1206260"/>
              <a:gd name="connsiteY131" fmla="*/ 538067 h 1684262"/>
              <a:gd name="connsiteX132" fmla="*/ 759565 w 1206260"/>
              <a:gd name="connsiteY132" fmla="*/ 538162 h 1684262"/>
              <a:gd name="connsiteX133" fmla="*/ 877961 w 1206260"/>
              <a:gd name="connsiteY133" fmla="*/ 342138 h 1684262"/>
              <a:gd name="connsiteX134" fmla="*/ 812619 w 1206260"/>
              <a:gd name="connsiteY134" fmla="*/ 442055 h 1684262"/>
              <a:gd name="connsiteX135" fmla="*/ 877961 w 1206260"/>
              <a:gd name="connsiteY135" fmla="*/ 342138 h 1684262"/>
              <a:gd name="connsiteX136" fmla="*/ 681841 w 1206260"/>
              <a:gd name="connsiteY136" fmla="*/ 323088 h 1684262"/>
              <a:gd name="connsiteX137" fmla="*/ 758803 w 1206260"/>
              <a:gd name="connsiteY137" fmla="*/ 430816 h 1684262"/>
              <a:gd name="connsiteX138" fmla="*/ 643455 w 1206260"/>
              <a:gd name="connsiteY138" fmla="*/ 396145 h 1684262"/>
              <a:gd name="connsiteX139" fmla="*/ 639550 w 1206260"/>
              <a:gd name="connsiteY139" fmla="*/ 438436 h 1684262"/>
              <a:gd name="connsiteX140" fmla="*/ 682127 w 1206260"/>
              <a:gd name="connsiteY140" fmla="*/ 323088 h 1684262"/>
              <a:gd name="connsiteX141" fmla="*/ 681841 w 1206260"/>
              <a:gd name="connsiteY141" fmla="*/ 323088 h 1684262"/>
              <a:gd name="connsiteX142" fmla="*/ 351323 w 1206260"/>
              <a:gd name="connsiteY142" fmla="*/ 219361 h 1684262"/>
              <a:gd name="connsiteX143" fmla="*/ 383994 w 1206260"/>
              <a:gd name="connsiteY143" fmla="*/ 183070 h 1684262"/>
              <a:gd name="connsiteX144" fmla="*/ 403711 w 1206260"/>
              <a:gd name="connsiteY144" fmla="*/ 175069 h 1684262"/>
              <a:gd name="connsiteX145" fmla="*/ 411331 w 1206260"/>
              <a:gd name="connsiteY145" fmla="*/ 176117 h 1684262"/>
              <a:gd name="connsiteX146" fmla="*/ 569351 w 1206260"/>
              <a:gd name="connsiteY146" fmla="*/ 242792 h 1684262"/>
              <a:gd name="connsiteX147" fmla="*/ 569922 w 1206260"/>
              <a:gd name="connsiteY147" fmla="*/ 242792 h 1684262"/>
              <a:gd name="connsiteX148" fmla="*/ 558873 w 1206260"/>
              <a:gd name="connsiteY148" fmla="*/ 299942 h 1684262"/>
              <a:gd name="connsiteX149" fmla="*/ 351609 w 1206260"/>
              <a:gd name="connsiteY149" fmla="*/ 219075 h 1684262"/>
              <a:gd name="connsiteX150" fmla="*/ 351323 w 1206260"/>
              <a:gd name="connsiteY150" fmla="*/ 219361 h 1684262"/>
              <a:gd name="connsiteX151" fmla="*/ 470767 w 1206260"/>
              <a:gd name="connsiteY151" fmla="*/ 361188 h 1684262"/>
              <a:gd name="connsiteX152" fmla="*/ 566874 w 1206260"/>
              <a:gd name="connsiteY152" fmla="*/ 503396 h 1684262"/>
              <a:gd name="connsiteX153" fmla="*/ 470767 w 1206260"/>
              <a:gd name="connsiteY153" fmla="*/ 361188 h 1684262"/>
              <a:gd name="connsiteX154" fmla="*/ 632216 w 1206260"/>
              <a:gd name="connsiteY154" fmla="*/ 453485 h 1684262"/>
              <a:gd name="connsiteX155" fmla="*/ 699367 w 1206260"/>
              <a:gd name="connsiteY155" fmla="*/ 515112 h 1684262"/>
              <a:gd name="connsiteX156" fmla="*/ 759089 w 1206260"/>
              <a:gd name="connsiteY156" fmla="*/ 438055 h 1684262"/>
              <a:gd name="connsiteX157" fmla="*/ 678317 w 1206260"/>
              <a:gd name="connsiteY157" fmla="*/ 611029 h 1684262"/>
              <a:gd name="connsiteX158" fmla="*/ 640217 w 1206260"/>
              <a:gd name="connsiteY158" fmla="*/ 587978 h 1684262"/>
              <a:gd name="connsiteX159" fmla="*/ 632216 w 1206260"/>
              <a:gd name="connsiteY159" fmla="*/ 453581 h 1684262"/>
              <a:gd name="connsiteX160" fmla="*/ 632216 w 1206260"/>
              <a:gd name="connsiteY160" fmla="*/ 453485 h 1684262"/>
              <a:gd name="connsiteX161" fmla="*/ 686032 w 1206260"/>
              <a:gd name="connsiteY161" fmla="*/ 837819 h 1684262"/>
              <a:gd name="connsiteX162" fmla="*/ 628310 w 1206260"/>
              <a:gd name="connsiteY162" fmla="*/ 930116 h 1684262"/>
              <a:gd name="connsiteX163" fmla="*/ 686032 w 1206260"/>
              <a:gd name="connsiteY163" fmla="*/ 837914 h 1684262"/>
              <a:gd name="connsiteX164" fmla="*/ 686032 w 1206260"/>
              <a:gd name="connsiteY164" fmla="*/ 837819 h 1684262"/>
              <a:gd name="connsiteX165" fmla="*/ 743658 w 1206260"/>
              <a:gd name="connsiteY165" fmla="*/ 1291400 h 1684262"/>
              <a:gd name="connsiteX166" fmla="*/ 547634 w 1206260"/>
              <a:gd name="connsiteY166" fmla="*/ 1206818 h 1684262"/>
              <a:gd name="connsiteX167" fmla="*/ 573446 w 1206260"/>
              <a:gd name="connsiteY167" fmla="*/ 1222439 h 1684262"/>
              <a:gd name="connsiteX168" fmla="*/ 603450 w 1206260"/>
              <a:gd name="connsiteY168" fmla="*/ 1227487 h 1684262"/>
              <a:gd name="connsiteX169" fmla="*/ 743658 w 1206260"/>
              <a:gd name="connsiteY169" fmla="*/ 1291495 h 1684262"/>
              <a:gd name="connsiteX170" fmla="*/ 743658 w 1206260"/>
              <a:gd name="connsiteY170" fmla="*/ 1291400 h 1684262"/>
              <a:gd name="connsiteX171" fmla="*/ 578399 w 1206260"/>
              <a:gd name="connsiteY171" fmla="*/ 945452 h 1684262"/>
              <a:gd name="connsiteX172" fmla="*/ 689842 w 1206260"/>
              <a:gd name="connsiteY172" fmla="*/ 1122236 h 1684262"/>
              <a:gd name="connsiteX173" fmla="*/ 578399 w 1206260"/>
              <a:gd name="connsiteY173" fmla="*/ 945547 h 1684262"/>
              <a:gd name="connsiteX174" fmla="*/ 578399 w 1206260"/>
              <a:gd name="connsiteY174" fmla="*/ 945452 h 1684262"/>
              <a:gd name="connsiteX175" fmla="*/ 351609 w 1206260"/>
              <a:gd name="connsiteY175" fmla="*/ 1045464 h 1684262"/>
              <a:gd name="connsiteX176" fmla="*/ 382375 w 1206260"/>
              <a:gd name="connsiteY176" fmla="*/ 887825 h 1684262"/>
              <a:gd name="connsiteX177" fmla="*/ 351609 w 1206260"/>
              <a:gd name="connsiteY177" fmla="*/ 1045559 h 1684262"/>
              <a:gd name="connsiteX178" fmla="*/ 351609 w 1206260"/>
              <a:gd name="connsiteY178" fmla="*/ 1045464 h 1684262"/>
              <a:gd name="connsiteX179" fmla="*/ 420761 w 1206260"/>
              <a:gd name="connsiteY179" fmla="*/ 1018413 h 1684262"/>
              <a:gd name="connsiteX180" fmla="*/ 605260 w 1206260"/>
              <a:gd name="connsiteY180" fmla="*/ 1180338 h 1684262"/>
              <a:gd name="connsiteX181" fmla="*/ 420761 w 1206260"/>
              <a:gd name="connsiteY181" fmla="*/ 1018413 h 1684262"/>
              <a:gd name="connsiteX182" fmla="*/ 366944 w 1206260"/>
              <a:gd name="connsiteY182" fmla="*/ 1414272 h 1684262"/>
              <a:gd name="connsiteX183" fmla="*/ 597640 w 1206260"/>
              <a:gd name="connsiteY183" fmla="*/ 1460468 h 1684262"/>
              <a:gd name="connsiteX184" fmla="*/ 366944 w 1206260"/>
              <a:gd name="connsiteY184" fmla="*/ 1414463 h 1684262"/>
              <a:gd name="connsiteX185" fmla="*/ 366944 w 1206260"/>
              <a:gd name="connsiteY185" fmla="*/ 1414272 h 1684262"/>
              <a:gd name="connsiteX186" fmla="*/ 536108 w 1206260"/>
              <a:gd name="connsiteY186" fmla="*/ 1644968 h 1684262"/>
              <a:gd name="connsiteX187" fmla="*/ 498008 w 1206260"/>
              <a:gd name="connsiteY187" fmla="*/ 1625918 h 1684262"/>
              <a:gd name="connsiteX188" fmla="*/ 471148 w 1206260"/>
              <a:gd name="connsiteY188" fmla="*/ 1618202 h 1684262"/>
              <a:gd name="connsiteX189" fmla="*/ 471148 w 1206260"/>
              <a:gd name="connsiteY189" fmla="*/ 1664399 h 1684262"/>
              <a:gd name="connsiteX190" fmla="*/ 401901 w 1206260"/>
              <a:gd name="connsiteY190" fmla="*/ 1579817 h 1684262"/>
              <a:gd name="connsiteX191" fmla="*/ 536108 w 1206260"/>
              <a:gd name="connsiteY191" fmla="*/ 1645158 h 1684262"/>
              <a:gd name="connsiteX192" fmla="*/ 536108 w 1206260"/>
              <a:gd name="connsiteY192" fmla="*/ 1644968 h 1684262"/>
              <a:gd name="connsiteX193" fmla="*/ 616785 w 1206260"/>
              <a:gd name="connsiteY193" fmla="*/ 1564196 h 1684262"/>
              <a:gd name="connsiteX194" fmla="*/ 555349 w 1206260"/>
              <a:gd name="connsiteY194" fmla="*/ 1541145 h 1684262"/>
              <a:gd name="connsiteX195" fmla="*/ 638597 w 1206260"/>
              <a:gd name="connsiteY195" fmla="*/ 1493520 h 1684262"/>
              <a:gd name="connsiteX196" fmla="*/ 739848 w 1206260"/>
              <a:gd name="connsiteY196" fmla="*/ 1525715 h 1684262"/>
              <a:gd name="connsiteX197" fmla="*/ 616785 w 1206260"/>
              <a:gd name="connsiteY197" fmla="*/ 1564386 h 1684262"/>
              <a:gd name="connsiteX198" fmla="*/ 616785 w 1206260"/>
              <a:gd name="connsiteY198" fmla="*/ 1564196 h 1684262"/>
              <a:gd name="connsiteX199" fmla="*/ 752231 w 1206260"/>
              <a:gd name="connsiteY199" fmla="*/ 1664779 h 1684262"/>
              <a:gd name="connsiteX200" fmla="*/ 739658 w 1206260"/>
              <a:gd name="connsiteY200" fmla="*/ 1664779 h 1684262"/>
              <a:gd name="connsiteX201" fmla="*/ 731180 w 1206260"/>
              <a:gd name="connsiteY201" fmla="*/ 1664779 h 1684262"/>
              <a:gd name="connsiteX202" fmla="*/ 727561 w 1206260"/>
              <a:gd name="connsiteY202" fmla="*/ 1664779 h 1684262"/>
              <a:gd name="connsiteX203" fmla="*/ 713750 w 1206260"/>
              <a:gd name="connsiteY203" fmla="*/ 1666780 h 1684262"/>
              <a:gd name="connsiteX204" fmla="*/ 704225 w 1206260"/>
              <a:gd name="connsiteY204" fmla="*/ 1665256 h 1684262"/>
              <a:gd name="connsiteX205" fmla="*/ 705558 w 1206260"/>
              <a:gd name="connsiteY205" fmla="*/ 1667733 h 1684262"/>
              <a:gd name="connsiteX206" fmla="*/ 790045 w 1206260"/>
              <a:gd name="connsiteY206" fmla="*/ 1610106 h 1684262"/>
              <a:gd name="connsiteX207" fmla="*/ 752231 w 1206260"/>
              <a:gd name="connsiteY207" fmla="*/ 1664970 h 1684262"/>
              <a:gd name="connsiteX208" fmla="*/ 752231 w 1206260"/>
              <a:gd name="connsiteY208" fmla="*/ 1664779 h 1684262"/>
              <a:gd name="connsiteX209" fmla="*/ 857863 w 1206260"/>
              <a:gd name="connsiteY209" fmla="*/ 1591056 h 1684262"/>
              <a:gd name="connsiteX210" fmla="*/ 838813 w 1206260"/>
              <a:gd name="connsiteY210" fmla="*/ 1568958 h 1684262"/>
              <a:gd name="connsiteX211" fmla="*/ 836146 w 1206260"/>
              <a:gd name="connsiteY211" fmla="*/ 1564291 h 1684262"/>
              <a:gd name="connsiteX212" fmla="*/ 955179 w 1206260"/>
              <a:gd name="connsiteY212" fmla="*/ 1500720 h 1684262"/>
              <a:gd name="connsiteX213" fmla="*/ 1066493 w 1206260"/>
              <a:gd name="connsiteY213" fmla="*/ 1492065 h 1684262"/>
              <a:gd name="connsiteX214" fmla="*/ 857863 w 1206260"/>
              <a:gd name="connsiteY214" fmla="*/ 1591247 h 1684262"/>
              <a:gd name="connsiteX215" fmla="*/ 857863 w 1206260"/>
              <a:gd name="connsiteY215" fmla="*/ 1591056 h 1684262"/>
              <a:gd name="connsiteX216" fmla="*/ 1054979 w 1206260"/>
              <a:gd name="connsiteY216" fmla="*/ 1445037 h 1684262"/>
              <a:gd name="connsiteX217" fmla="*/ 916632 w 1206260"/>
              <a:gd name="connsiteY217" fmla="*/ 1468184 h 1684262"/>
              <a:gd name="connsiteX218" fmla="*/ 1028170 w 1206260"/>
              <a:gd name="connsiteY218" fmla="*/ 1445228 h 1684262"/>
              <a:gd name="connsiteX219" fmla="*/ 1054979 w 1206260"/>
              <a:gd name="connsiteY219" fmla="*/ 1445037 h 1684262"/>
              <a:gd name="connsiteX220" fmla="*/ 862816 w 1206260"/>
              <a:gd name="connsiteY220" fmla="*/ 1410462 h 1684262"/>
              <a:gd name="connsiteX221" fmla="*/ 647551 w 1206260"/>
              <a:gd name="connsiteY221" fmla="*/ 1448562 h 1684262"/>
              <a:gd name="connsiteX222" fmla="*/ 862816 w 1206260"/>
              <a:gd name="connsiteY222" fmla="*/ 1410653 h 1684262"/>
              <a:gd name="connsiteX223" fmla="*/ 862816 w 1206260"/>
              <a:gd name="connsiteY223" fmla="*/ 1410462 h 1684262"/>
              <a:gd name="connsiteX224" fmla="*/ 689842 w 1206260"/>
              <a:gd name="connsiteY224" fmla="*/ 1391412 h 1684262"/>
              <a:gd name="connsiteX225" fmla="*/ 924347 w 1206260"/>
              <a:gd name="connsiteY225" fmla="*/ 1306830 h 1684262"/>
              <a:gd name="connsiteX226" fmla="*/ 689842 w 1206260"/>
              <a:gd name="connsiteY226" fmla="*/ 1391412 h 1684262"/>
              <a:gd name="connsiteX227" fmla="*/ 1162663 w 1206260"/>
              <a:gd name="connsiteY227" fmla="*/ 1057085 h 1684262"/>
              <a:gd name="connsiteX228" fmla="*/ 1148756 w 1206260"/>
              <a:gd name="connsiteY228" fmla="*/ 1134428 h 1684262"/>
              <a:gd name="connsiteX229" fmla="*/ 1066841 w 1206260"/>
              <a:gd name="connsiteY229" fmla="*/ 1139762 h 1684262"/>
              <a:gd name="connsiteX230" fmla="*/ 1035790 w 1206260"/>
              <a:gd name="connsiteY230" fmla="*/ 1087755 h 1684262"/>
              <a:gd name="connsiteX231" fmla="*/ 1162663 w 1206260"/>
              <a:gd name="connsiteY231" fmla="*/ 1057085 h 1684262"/>
              <a:gd name="connsiteX232" fmla="*/ 987913 w 1206260"/>
              <a:gd name="connsiteY232" fmla="*/ 1181170 h 1684262"/>
              <a:gd name="connsiteX233" fmla="*/ 958923 w 1206260"/>
              <a:gd name="connsiteY233" fmla="*/ 1264444 h 1684262"/>
              <a:gd name="connsiteX234" fmla="*/ 905107 w 1206260"/>
              <a:gd name="connsiteY234" fmla="*/ 1118330 h 1684262"/>
              <a:gd name="connsiteX235" fmla="*/ 987913 w 1206260"/>
              <a:gd name="connsiteY235"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283886 w 1206260"/>
              <a:gd name="connsiteY48" fmla="*/ 1268063 h 1684262"/>
              <a:gd name="connsiteX49" fmla="*/ 284934 w 1206260"/>
              <a:gd name="connsiteY49" fmla="*/ 1275207 h 1684262"/>
              <a:gd name="connsiteX50" fmla="*/ 395615 w 1206260"/>
              <a:gd name="connsiteY50" fmla="*/ 1319117 h 1684262"/>
              <a:gd name="connsiteX51" fmla="*/ 257026 w 1206260"/>
              <a:gd name="connsiteY51" fmla="*/ 1309592 h 1684262"/>
              <a:gd name="connsiteX52" fmla="*/ 257026 w 1206260"/>
              <a:gd name="connsiteY52" fmla="*/ 1309592 h 1684262"/>
              <a:gd name="connsiteX53" fmla="*/ 248263 w 1206260"/>
              <a:gd name="connsiteY53" fmla="*/ 1308259 h 1684262"/>
              <a:gd name="connsiteX54" fmla="*/ 247691 w 1206260"/>
              <a:gd name="connsiteY54" fmla="*/ 1308735 h 1684262"/>
              <a:gd name="connsiteX55" fmla="*/ 229880 w 1206260"/>
              <a:gd name="connsiteY55" fmla="*/ 1312259 h 1684262"/>
              <a:gd name="connsiteX56" fmla="*/ 146155 w 1206260"/>
              <a:gd name="connsiteY56" fmla="*/ 1230344 h 1684262"/>
              <a:gd name="connsiteX57" fmla="*/ 115389 w 1206260"/>
              <a:gd name="connsiteY57" fmla="*/ 1430369 h 1684262"/>
              <a:gd name="connsiteX58" fmla="*/ 349799 w 1206260"/>
              <a:gd name="connsiteY58" fmla="*/ 1480280 h 1684262"/>
              <a:gd name="connsiteX59" fmla="*/ 299507 w 1206260"/>
              <a:gd name="connsiteY59" fmla="*/ 1464659 h 1684262"/>
              <a:gd name="connsiteX60" fmla="*/ 321034 w 1206260"/>
              <a:gd name="connsiteY60" fmla="*/ 1477042 h 1684262"/>
              <a:gd name="connsiteX61" fmla="*/ 330559 w 1206260"/>
              <a:gd name="connsiteY61" fmla="*/ 1484376 h 1684262"/>
              <a:gd name="connsiteX62" fmla="*/ 388280 w 1206260"/>
              <a:gd name="connsiteY62" fmla="*/ 1545717 h 1684262"/>
              <a:gd name="connsiteX63" fmla="*/ 348847 w 1206260"/>
              <a:gd name="connsiteY63" fmla="*/ 1542479 h 1684262"/>
              <a:gd name="connsiteX64" fmla="*/ 255883 w 1206260"/>
              <a:gd name="connsiteY64" fmla="*/ 1502664 h 1684262"/>
              <a:gd name="connsiteX65" fmla="*/ 255883 w 1206260"/>
              <a:gd name="connsiteY65" fmla="*/ 1502664 h 1684262"/>
              <a:gd name="connsiteX66" fmla="*/ 239976 w 1206260"/>
              <a:gd name="connsiteY66" fmla="*/ 1484281 h 1684262"/>
              <a:gd name="connsiteX67" fmla="*/ 203495 w 1206260"/>
              <a:gd name="connsiteY67" fmla="*/ 1484281 h 1684262"/>
              <a:gd name="connsiteX68" fmla="*/ 187303 w 1206260"/>
              <a:gd name="connsiteY68" fmla="*/ 1499140 h 1684262"/>
              <a:gd name="connsiteX69" fmla="*/ 490674 w 1206260"/>
              <a:gd name="connsiteY69" fmla="*/ 1673352 h 1684262"/>
              <a:gd name="connsiteX70" fmla="*/ 757374 w 1206260"/>
              <a:gd name="connsiteY70" fmla="*/ 1682401 h 1684262"/>
              <a:gd name="connsiteX71" fmla="*/ 988070 w 1206260"/>
              <a:gd name="connsiteY71" fmla="*/ 1594485 h 1684262"/>
              <a:gd name="connsiteX72" fmla="*/ 1152566 w 1206260"/>
              <a:gd name="connsiteY72" fmla="*/ 1394460 h 1684262"/>
              <a:gd name="connsiteX73" fmla="*/ 918822 w 1206260"/>
              <a:gd name="connsiteY73" fmla="*/ 1363507 h 1684262"/>
              <a:gd name="connsiteX74" fmla="*/ 802904 w 1206260"/>
              <a:gd name="connsiteY74" fmla="*/ 1350454 h 1684262"/>
              <a:gd name="connsiteX75" fmla="*/ 841956 w 1206260"/>
              <a:gd name="connsiteY75" fmla="*/ 1326547 h 1684262"/>
              <a:gd name="connsiteX76" fmla="*/ 1018286 w 1206260"/>
              <a:gd name="connsiteY76" fmla="*/ 1315425 h 1684262"/>
              <a:gd name="connsiteX77" fmla="*/ 980354 w 1206260"/>
              <a:gd name="connsiteY77" fmla="*/ 1268921 h 1684262"/>
              <a:gd name="connsiteX78" fmla="*/ 1091488 w 1206260"/>
              <a:gd name="connsiteY78" fmla="*/ 1221043 h 1684262"/>
              <a:gd name="connsiteX79" fmla="*/ 911203 w 1206260"/>
              <a:gd name="connsiteY79" fmla="*/ 1022890 h 1684262"/>
              <a:gd name="connsiteX80" fmla="*/ 1193429 w 1206260"/>
              <a:gd name="connsiteY80" fmla="*/ 899446 h 1684262"/>
              <a:gd name="connsiteX81" fmla="*/ 759089 w 1206260"/>
              <a:gd name="connsiteY81" fmla="*/ 61246 h 1684262"/>
              <a:gd name="connsiteX82" fmla="*/ 720989 w 1206260"/>
              <a:gd name="connsiteY82" fmla="*/ 145828 h 1684262"/>
              <a:gd name="connsiteX83" fmla="*/ 759089 w 1206260"/>
              <a:gd name="connsiteY83" fmla="*/ 61436 h 1684262"/>
              <a:gd name="connsiteX84" fmla="*/ 759089 w 1206260"/>
              <a:gd name="connsiteY84" fmla="*/ 61246 h 1684262"/>
              <a:gd name="connsiteX85" fmla="*/ 363611 w 1206260"/>
              <a:gd name="connsiteY85" fmla="*/ 545783 h 1684262"/>
              <a:gd name="connsiteX86" fmla="*/ 348275 w 1206260"/>
              <a:gd name="connsiteY86" fmla="*/ 553498 h 1684262"/>
              <a:gd name="connsiteX87" fmla="*/ 363611 w 1206260"/>
              <a:gd name="connsiteY87" fmla="*/ 545783 h 1684262"/>
              <a:gd name="connsiteX88" fmla="*/ 232451 w 1206260"/>
              <a:gd name="connsiteY88" fmla="*/ 523113 h 1684262"/>
              <a:gd name="connsiteX89" fmla="*/ 254694 w 1206260"/>
              <a:gd name="connsiteY89" fmla="*/ 664096 h 1684262"/>
              <a:gd name="connsiteX90" fmla="*/ 232451 w 1206260"/>
              <a:gd name="connsiteY90" fmla="*/ 523113 h 1684262"/>
              <a:gd name="connsiteX91" fmla="*/ 340084 w 1206260"/>
              <a:gd name="connsiteY91" fmla="*/ 692277 h 1684262"/>
              <a:gd name="connsiteX92" fmla="*/ 470767 w 1206260"/>
              <a:gd name="connsiteY92" fmla="*/ 684562 h 1684262"/>
              <a:gd name="connsiteX93" fmla="*/ 340084 w 1206260"/>
              <a:gd name="connsiteY93" fmla="*/ 691896 h 1684262"/>
              <a:gd name="connsiteX94" fmla="*/ 340084 w 1206260"/>
              <a:gd name="connsiteY94" fmla="*/ 692277 h 1684262"/>
              <a:gd name="connsiteX95" fmla="*/ 382375 w 1206260"/>
              <a:gd name="connsiteY95" fmla="*/ 615410 h 1684262"/>
              <a:gd name="connsiteX96" fmla="*/ 516868 w 1206260"/>
              <a:gd name="connsiteY96" fmla="*/ 688372 h 1684262"/>
              <a:gd name="connsiteX97" fmla="*/ 382661 w 1206260"/>
              <a:gd name="connsiteY97" fmla="*/ 615029 h 1684262"/>
              <a:gd name="connsiteX98" fmla="*/ 382375 w 1206260"/>
              <a:gd name="connsiteY98" fmla="*/ 615410 h 1684262"/>
              <a:gd name="connsiteX99" fmla="*/ 201400 w 1206260"/>
              <a:gd name="connsiteY99" fmla="*/ 907542 h 1684262"/>
              <a:gd name="connsiteX100" fmla="*/ 163300 w 1206260"/>
              <a:gd name="connsiteY100" fmla="*/ 838295 h 1684262"/>
              <a:gd name="connsiteX101" fmla="*/ 201686 w 1206260"/>
              <a:gd name="connsiteY101" fmla="*/ 907161 h 1684262"/>
              <a:gd name="connsiteX102" fmla="*/ 201400 w 1206260"/>
              <a:gd name="connsiteY102" fmla="*/ 907542 h 1684262"/>
              <a:gd name="connsiteX103" fmla="*/ 97811 w 1206260"/>
              <a:gd name="connsiteY103" fmla="*/ 1285557 h 1684262"/>
              <a:gd name="connsiteX104" fmla="*/ 123279 w 1206260"/>
              <a:gd name="connsiteY104" fmla="*/ 1264178 h 1684262"/>
              <a:gd name="connsiteX105" fmla="*/ 231975 w 1206260"/>
              <a:gd name="connsiteY105" fmla="*/ 1341501 h 1684262"/>
              <a:gd name="connsiteX106" fmla="*/ 97811 w 1206260"/>
              <a:gd name="connsiteY106" fmla="*/ 1285557 h 1684262"/>
              <a:gd name="connsiteX107" fmla="*/ 232928 w 1206260"/>
              <a:gd name="connsiteY107" fmla="*/ 1376077 h 1684262"/>
              <a:gd name="connsiteX108" fmla="*/ 279029 w 1206260"/>
              <a:gd name="connsiteY108" fmla="*/ 1379887 h 1684262"/>
              <a:gd name="connsiteX109" fmla="*/ 232451 w 1206260"/>
              <a:gd name="connsiteY109" fmla="*/ 1376077 h 1684262"/>
              <a:gd name="connsiteX110" fmla="*/ 232928 w 1206260"/>
              <a:gd name="connsiteY110" fmla="*/ 1376077 h 1684262"/>
              <a:gd name="connsiteX111" fmla="*/ 856244 w 1206260"/>
              <a:gd name="connsiteY111" fmla="*/ 715613 h 1684262"/>
              <a:gd name="connsiteX112" fmla="*/ 817635 w 1206260"/>
              <a:gd name="connsiteY112" fmla="*/ 708913 h 1684262"/>
              <a:gd name="connsiteX113" fmla="*/ 721084 w 1206260"/>
              <a:gd name="connsiteY113" fmla="*/ 657225 h 1684262"/>
              <a:gd name="connsiteX114" fmla="*/ 855767 w 1206260"/>
              <a:gd name="connsiteY114" fmla="*/ 715613 h 1684262"/>
              <a:gd name="connsiteX115" fmla="*/ 856244 w 1206260"/>
              <a:gd name="connsiteY115" fmla="*/ 715613 h 1684262"/>
              <a:gd name="connsiteX116" fmla="*/ 663458 w 1206260"/>
              <a:gd name="connsiteY116" fmla="*/ 722662 h 1684262"/>
              <a:gd name="connsiteX117" fmla="*/ 644408 w 1206260"/>
              <a:gd name="connsiteY117" fmla="*/ 807149 h 1684262"/>
              <a:gd name="connsiteX118" fmla="*/ 662981 w 1206260"/>
              <a:gd name="connsiteY118" fmla="*/ 723138 h 1684262"/>
              <a:gd name="connsiteX119" fmla="*/ 663458 w 1206260"/>
              <a:gd name="connsiteY119" fmla="*/ 722662 h 1684262"/>
              <a:gd name="connsiteX120" fmla="*/ 628882 w 1206260"/>
              <a:gd name="connsiteY120" fmla="*/ 753332 h 1684262"/>
              <a:gd name="connsiteX121" fmla="*/ 655742 w 1206260"/>
              <a:gd name="connsiteY121" fmla="*/ 726472 h 1684262"/>
              <a:gd name="connsiteX122" fmla="*/ 628406 w 1206260"/>
              <a:gd name="connsiteY122" fmla="*/ 753332 h 1684262"/>
              <a:gd name="connsiteX123" fmla="*/ 628882 w 1206260"/>
              <a:gd name="connsiteY123" fmla="*/ 753332 h 1684262"/>
              <a:gd name="connsiteX124" fmla="*/ 771090 w 1206260"/>
              <a:gd name="connsiteY124" fmla="*/ 757237 h 1684262"/>
              <a:gd name="connsiteX125" fmla="*/ 690318 w 1206260"/>
              <a:gd name="connsiteY125" fmla="*/ 822579 h 1684262"/>
              <a:gd name="connsiteX126" fmla="*/ 770614 w 1206260"/>
              <a:gd name="connsiteY126" fmla="*/ 757237 h 1684262"/>
              <a:gd name="connsiteX127" fmla="*/ 771090 w 1206260"/>
              <a:gd name="connsiteY127" fmla="*/ 757237 h 1684262"/>
              <a:gd name="connsiteX128" fmla="*/ 759565 w 1206260"/>
              <a:gd name="connsiteY128" fmla="*/ 538162 h 1684262"/>
              <a:gd name="connsiteX129" fmla="*/ 851767 w 1206260"/>
              <a:gd name="connsiteY129" fmla="*/ 480536 h 1684262"/>
              <a:gd name="connsiteX130" fmla="*/ 759089 w 1206260"/>
              <a:gd name="connsiteY130" fmla="*/ 538067 h 1684262"/>
              <a:gd name="connsiteX131" fmla="*/ 759565 w 1206260"/>
              <a:gd name="connsiteY131" fmla="*/ 538162 h 1684262"/>
              <a:gd name="connsiteX132" fmla="*/ 877961 w 1206260"/>
              <a:gd name="connsiteY132" fmla="*/ 342138 h 1684262"/>
              <a:gd name="connsiteX133" fmla="*/ 812619 w 1206260"/>
              <a:gd name="connsiteY133" fmla="*/ 442055 h 1684262"/>
              <a:gd name="connsiteX134" fmla="*/ 877961 w 1206260"/>
              <a:gd name="connsiteY134" fmla="*/ 342138 h 1684262"/>
              <a:gd name="connsiteX135" fmla="*/ 681841 w 1206260"/>
              <a:gd name="connsiteY135" fmla="*/ 323088 h 1684262"/>
              <a:gd name="connsiteX136" fmla="*/ 758803 w 1206260"/>
              <a:gd name="connsiteY136" fmla="*/ 430816 h 1684262"/>
              <a:gd name="connsiteX137" fmla="*/ 643455 w 1206260"/>
              <a:gd name="connsiteY137" fmla="*/ 396145 h 1684262"/>
              <a:gd name="connsiteX138" fmla="*/ 639550 w 1206260"/>
              <a:gd name="connsiteY138" fmla="*/ 438436 h 1684262"/>
              <a:gd name="connsiteX139" fmla="*/ 682127 w 1206260"/>
              <a:gd name="connsiteY139" fmla="*/ 323088 h 1684262"/>
              <a:gd name="connsiteX140" fmla="*/ 681841 w 1206260"/>
              <a:gd name="connsiteY140" fmla="*/ 323088 h 1684262"/>
              <a:gd name="connsiteX141" fmla="*/ 351323 w 1206260"/>
              <a:gd name="connsiteY141" fmla="*/ 219361 h 1684262"/>
              <a:gd name="connsiteX142" fmla="*/ 383994 w 1206260"/>
              <a:gd name="connsiteY142" fmla="*/ 183070 h 1684262"/>
              <a:gd name="connsiteX143" fmla="*/ 403711 w 1206260"/>
              <a:gd name="connsiteY143" fmla="*/ 175069 h 1684262"/>
              <a:gd name="connsiteX144" fmla="*/ 411331 w 1206260"/>
              <a:gd name="connsiteY144" fmla="*/ 176117 h 1684262"/>
              <a:gd name="connsiteX145" fmla="*/ 569351 w 1206260"/>
              <a:gd name="connsiteY145" fmla="*/ 242792 h 1684262"/>
              <a:gd name="connsiteX146" fmla="*/ 569922 w 1206260"/>
              <a:gd name="connsiteY146" fmla="*/ 242792 h 1684262"/>
              <a:gd name="connsiteX147" fmla="*/ 558873 w 1206260"/>
              <a:gd name="connsiteY147" fmla="*/ 299942 h 1684262"/>
              <a:gd name="connsiteX148" fmla="*/ 351609 w 1206260"/>
              <a:gd name="connsiteY148" fmla="*/ 219075 h 1684262"/>
              <a:gd name="connsiteX149" fmla="*/ 351323 w 1206260"/>
              <a:gd name="connsiteY149" fmla="*/ 219361 h 1684262"/>
              <a:gd name="connsiteX150" fmla="*/ 470767 w 1206260"/>
              <a:gd name="connsiteY150" fmla="*/ 361188 h 1684262"/>
              <a:gd name="connsiteX151" fmla="*/ 566874 w 1206260"/>
              <a:gd name="connsiteY151" fmla="*/ 503396 h 1684262"/>
              <a:gd name="connsiteX152" fmla="*/ 470767 w 1206260"/>
              <a:gd name="connsiteY152" fmla="*/ 361188 h 1684262"/>
              <a:gd name="connsiteX153" fmla="*/ 632216 w 1206260"/>
              <a:gd name="connsiteY153" fmla="*/ 453485 h 1684262"/>
              <a:gd name="connsiteX154" fmla="*/ 699367 w 1206260"/>
              <a:gd name="connsiteY154" fmla="*/ 515112 h 1684262"/>
              <a:gd name="connsiteX155" fmla="*/ 759089 w 1206260"/>
              <a:gd name="connsiteY155" fmla="*/ 438055 h 1684262"/>
              <a:gd name="connsiteX156" fmla="*/ 678317 w 1206260"/>
              <a:gd name="connsiteY156" fmla="*/ 611029 h 1684262"/>
              <a:gd name="connsiteX157" fmla="*/ 640217 w 1206260"/>
              <a:gd name="connsiteY157" fmla="*/ 587978 h 1684262"/>
              <a:gd name="connsiteX158" fmla="*/ 632216 w 1206260"/>
              <a:gd name="connsiteY158" fmla="*/ 453581 h 1684262"/>
              <a:gd name="connsiteX159" fmla="*/ 632216 w 1206260"/>
              <a:gd name="connsiteY159" fmla="*/ 453485 h 1684262"/>
              <a:gd name="connsiteX160" fmla="*/ 686032 w 1206260"/>
              <a:gd name="connsiteY160" fmla="*/ 837819 h 1684262"/>
              <a:gd name="connsiteX161" fmla="*/ 628310 w 1206260"/>
              <a:gd name="connsiteY161" fmla="*/ 930116 h 1684262"/>
              <a:gd name="connsiteX162" fmla="*/ 686032 w 1206260"/>
              <a:gd name="connsiteY162" fmla="*/ 837914 h 1684262"/>
              <a:gd name="connsiteX163" fmla="*/ 686032 w 1206260"/>
              <a:gd name="connsiteY163" fmla="*/ 837819 h 1684262"/>
              <a:gd name="connsiteX164" fmla="*/ 743658 w 1206260"/>
              <a:gd name="connsiteY164" fmla="*/ 1291400 h 1684262"/>
              <a:gd name="connsiteX165" fmla="*/ 547634 w 1206260"/>
              <a:gd name="connsiteY165" fmla="*/ 1206818 h 1684262"/>
              <a:gd name="connsiteX166" fmla="*/ 573446 w 1206260"/>
              <a:gd name="connsiteY166" fmla="*/ 1222439 h 1684262"/>
              <a:gd name="connsiteX167" fmla="*/ 603450 w 1206260"/>
              <a:gd name="connsiteY167" fmla="*/ 1227487 h 1684262"/>
              <a:gd name="connsiteX168" fmla="*/ 743658 w 1206260"/>
              <a:gd name="connsiteY168" fmla="*/ 1291495 h 1684262"/>
              <a:gd name="connsiteX169" fmla="*/ 743658 w 1206260"/>
              <a:gd name="connsiteY169" fmla="*/ 1291400 h 1684262"/>
              <a:gd name="connsiteX170" fmla="*/ 578399 w 1206260"/>
              <a:gd name="connsiteY170" fmla="*/ 945452 h 1684262"/>
              <a:gd name="connsiteX171" fmla="*/ 689842 w 1206260"/>
              <a:gd name="connsiteY171" fmla="*/ 1122236 h 1684262"/>
              <a:gd name="connsiteX172" fmla="*/ 578399 w 1206260"/>
              <a:gd name="connsiteY172" fmla="*/ 945547 h 1684262"/>
              <a:gd name="connsiteX173" fmla="*/ 578399 w 1206260"/>
              <a:gd name="connsiteY173" fmla="*/ 945452 h 1684262"/>
              <a:gd name="connsiteX174" fmla="*/ 351609 w 1206260"/>
              <a:gd name="connsiteY174" fmla="*/ 1045464 h 1684262"/>
              <a:gd name="connsiteX175" fmla="*/ 382375 w 1206260"/>
              <a:gd name="connsiteY175" fmla="*/ 887825 h 1684262"/>
              <a:gd name="connsiteX176" fmla="*/ 351609 w 1206260"/>
              <a:gd name="connsiteY176" fmla="*/ 1045559 h 1684262"/>
              <a:gd name="connsiteX177" fmla="*/ 351609 w 1206260"/>
              <a:gd name="connsiteY177" fmla="*/ 1045464 h 1684262"/>
              <a:gd name="connsiteX178" fmla="*/ 420761 w 1206260"/>
              <a:gd name="connsiteY178" fmla="*/ 1018413 h 1684262"/>
              <a:gd name="connsiteX179" fmla="*/ 605260 w 1206260"/>
              <a:gd name="connsiteY179" fmla="*/ 1180338 h 1684262"/>
              <a:gd name="connsiteX180" fmla="*/ 420761 w 1206260"/>
              <a:gd name="connsiteY180" fmla="*/ 1018413 h 1684262"/>
              <a:gd name="connsiteX181" fmla="*/ 366944 w 1206260"/>
              <a:gd name="connsiteY181" fmla="*/ 1414272 h 1684262"/>
              <a:gd name="connsiteX182" fmla="*/ 597640 w 1206260"/>
              <a:gd name="connsiteY182" fmla="*/ 1460468 h 1684262"/>
              <a:gd name="connsiteX183" fmla="*/ 366944 w 1206260"/>
              <a:gd name="connsiteY183" fmla="*/ 1414463 h 1684262"/>
              <a:gd name="connsiteX184" fmla="*/ 366944 w 1206260"/>
              <a:gd name="connsiteY184" fmla="*/ 1414272 h 1684262"/>
              <a:gd name="connsiteX185" fmla="*/ 536108 w 1206260"/>
              <a:gd name="connsiteY185" fmla="*/ 1644968 h 1684262"/>
              <a:gd name="connsiteX186" fmla="*/ 498008 w 1206260"/>
              <a:gd name="connsiteY186" fmla="*/ 1625918 h 1684262"/>
              <a:gd name="connsiteX187" fmla="*/ 471148 w 1206260"/>
              <a:gd name="connsiteY187" fmla="*/ 1618202 h 1684262"/>
              <a:gd name="connsiteX188" fmla="*/ 471148 w 1206260"/>
              <a:gd name="connsiteY188" fmla="*/ 1664399 h 1684262"/>
              <a:gd name="connsiteX189" fmla="*/ 401901 w 1206260"/>
              <a:gd name="connsiteY189" fmla="*/ 1579817 h 1684262"/>
              <a:gd name="connsiteX190" fmla="*/ 536108 w 1206260"/>
              <a:gd name="connsiteY190" fmla="*/ 1645158 h 1684262"/>
              <a:gd name="connsiteX191" fmla="*/ 536108 w 1206260"/>
              <a:gd name="connsiteY191" fmla="*/ 1644968 h 1684262"/>
              <a:gd name="connsiteX192" fmla="*/ 616785 w 1206260"/>
              <a:gd name="connsiteY192" fmla="*/ 1564196 h 1684262"/>
              <a:gd name="connsiteX193" fmla="*/ 555349 w 1206260"/>
              <a:gd name="connsiteY193" fmla="*/ 1541145 h 1684262"/>
              <a:gd name="connsiteX194" fmla="*/ 638597 w 1206260"/>
              <a:gd name="connsiteY194" fmla="*/ 1493520 h 1684262"/>
              <a:gd name="connsiteX195" fmla="*/ 739848 w 1206260"/>
              <a:gd name="connsiteY195" fmla="*/ 1525715 h 1684262"/>
              <a:gd name="connsiteX196" fmla="*/ 616785 w 1206260"/>
              <a:gd name="connsiteY196" fmla="*/ 1564386 h 1684262"/>
              <a:gd name="connsiteX197" fmla="*/ 616785 w 1206260"/>
              <a:gd name="connsiteY197" fmla="*/ 1564196 h 1684262"/>
              <a:gd name="connsiteX198" fmla="*/ 752231 w 1206260"/>
              <a:gd name="connsiteY198" fmla="*/ 1664779 h 1684262"/>
              <a:gd name="connsiteX199" fmla="*/ 739658 w 1206260"/>
              <a:gd name="connsiteY199" fmla="*/ 1664779 h 1684262"/>
              <a:gd name="connsiteX200" fmla="*/ 731180 w 1206260"/>
              <a:gd name="connsiteY200" fmla="*/ 1664779 h 1684262"/>
              <a:gd name="connsiteX201" fmla="*/ 727561 w 1206260"/>
              <a:gd name="connsiteY201" fmla="*/ 1664779 h 1684262"/>
              <a:gd name="connsiteX202" fmla="*/ 713750 w 1206260"/>
              <a:gd name="connsiteY202" fmla="*/ 1666780 h 1684262"/>
              <a:gd name="connsiteX203" fmla="*/ 704225 w 1206260"/>
              <a:gd name="connsiteY203" fmla="*/ 1665256 h 1684262"/>
              <a:gd name="connsiteX204" fmla="*/ 705558 w 1206260"/>
              <a:gd name="connsiteY204" fmla="*/ 1667733 h 1684262"/>
              <a:gd name="connsiteX205" fmla="*/ 790045 w 1206260"/>
              <a:gd name="connsiteY205" fmla="*/ 1610106 h 1684262"/>
              <a:gd name="connsiteX206" fmla="*/ 752231 w 1206260"/>
              <a:gd name="connsiteY206" fmla="*/ 1664970 h 1684262"/>
              <a:gd name="connsiteX207" fmla="*/ 752231 w 1206260"/>
              <a:gd name="connsiteY207" fmla="*/ 1664779 h 1684262"/>
              <a:gd name="connsiteX208" fmla="*/ 857863 w 1206260"/>
              <a:gd name="connsiteY208" fmla="*/ 1591056 h 1684262"/>
              <a:gd name="connsiteX209" fmla="*/ 838813 w 1206260"/>
              <a:gd name="connsiteY209" fmla="*/ 1568958 h 1684262"/>
              <a:gd name="connsiteX210" fmla="*/ 836146 w 1206260"/>
              <a:gd name="connsiteY210" fmla="*/ 1564291 h 1684262"/>
              <a:gd name="connsiteX211" fmla="*/ 955179 w 1206260"/>
              <a:gd name="connsiteY211" fmla="*/ 1500720 h 1684262"/>
              <a:gd name="connsiteX212" fmla="*/ 1066493 w 1206260"/>
              <a:gd name="connsiteY212" fmla="*/ 1492065 h 1684262"/>
              <a:gd name="connsiteX213" fmla="*/ 857863 w 1206260"/>
              <a:gd name="connsiteY213" fmla="*/ 1591247 h 1684262"/>
              <a:gd name="connsiteX214" fmla="*/ 857863 w 1206260"/>
              <a:gd name="connsiteY214" fmla="*/ 1591056 h 1684262"/>
              <a:gd name="connsiteX215" fmla="*/ 1054979 w 1206260"/>
              <a:gd name="connsiteY215" fmla="*/ 1445037 h 1684262"/>
              <a:gd name="connsiteX216" fmla="*/ 916632 w 1206260"/>
              <a:gd name="connsiteY216" fmla="*/ 1468184 h 1684262"/>
              <a:gd name="connsiteX217" fmla="*/ 1028170 w 1206260"/>
              <a:gd name="connsiteY217" fmla="*/ 1445228 h 1684262"/>
              <a:gd name="connsiteX218" fmla="*/ 1054979 w 1206260"/>
              <a:gd name="connsiteY218" fmla="*/ 1445037 h 1684262"/>
              <a:gd name="connsiteX219" fmla="*/ 862816 w 1206260"/>
              <a:gd name="connsiteY219" fmla="*/ 1410462 h 1684262"/>
              <a:gd name="connsiteX220" fmla="*/ 647551 w 1206260"/>
              <a:gd name="connsiteY220" fmla="*/ 1448562 h 1684262"/>
              <a:gd name="connsiteX221" fmla="*/ 862816 w 1206260"/>
              <a:gd name="connsiteY221" fmla="*/ 1410653 h 1684262"/>
              <a:gd name="connsiteX222" fmla="*/ 862816 w 1206260"/>
              <a:gd name="connsiteY222" fmla="*/ 1410462 h 1684262"/>
              <a:gd name="connsiteX223" fmla="*/ 689842 w 1206260"/>
              <a:gd name="connsiteY223" fmla="*/ 1391412 h 1684262"/>
              <a:gd name="connsiteX224" fmla="*/ 924347 w 1206260"/>
              <a:gd name="connsiteY224" fmla="*/ 1306830 h 1684262"/>
              <a:gd name="connsiteX225" fmla="*/ 689842 w 1206260"/>
              <a:gd name="connsiteY225" fmla="*/ 1391412 h 1684262"/>
              <a:gd name="connsiteX226" fmla="*/ 1162663 w 1206260"/>
              <a:gd name="connsiteY226" fmla="*/ 1057085 h 1684262"/>
              <a:gd name="connsiteX227" fmla="*/ 1148756 w 1206260"/>
              <a:gd name="connsiteY227" fmla="*/ 1134428 h 1684262"/>
              <a:gd name="connsiteX228" fmla="*/ 1066841 w 1206260"/>
              <a:gd name="connsiteY228" fmla="*/ 1139762 h 1684262"/>
              <a:gd name="connsiteX229" fmla="*/ 1035790 w 1206260"/>
              <a:gd name="connsiteY229" fmla="*/ 1087755 h 1684262"/>
              <a:gd name="connsiteX230" fmla="*/ 1162663 w 1206260"/>
              <a:gd name="connsiteY230" fmla="*/ 1057085 h 1684262"/>
              <a:gd name="connsiteX231" fmla="*/ 987913 w 1206260"/>
              <a:gd name="connsiteY231" fmla="*/ 1181170 h 1684262"/>
              <a:gd name="connsiteX232" fmla="*/ 958923 w 1206260"/>
              <a:gd name="connsiteY232" fmla="*/ 1264444 h 1684262"/>
              <a:gd name="connsiteX233" fmla="*/ 905107 w 1206260"/>
              <a:gd name="connsiteY233" fmla="*/ 1118330 h 1684262"/>
              <a:gd name="connsiteX234" fmla="*/ 987913 w 1206260"/>
              <a:gd name="connsiteY234"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283886 w 1206260"/>
              <a:gd name="connsiteY47" fmla="*/ 1268063 h 1684262"/>
              <a:gd name="connsiteX48" fmla="*/ 284934 w 1206260"/>
              <a:gd name="connsiteY48" fmla="*/ 1275207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83886 w 1206260"/>
              <a:gd name="connsiteY47" fmla="*/ 1268063 h 1684262"/>
              <a:gd name="connsiteX48" fmla="*/ 284934 w 1206260"/>
              <a:gd name="connsiteY48" fmla="*/ 1275207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83886 w 1206260"/>
              <a:gd name="connsiteY47" fmla="*/ 1268063 h 1684262"/>
              <a:gd name="connsiteX48" fmla="*/ 270312 w 1206260"/>
              <a:gd name="connsiteY48" fmla="*/ 1289830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64390 w 1206260"/>
              <a:gd name="connsiteY47" fmla="*/ 1236381 h 1684262"/>
              <a:gd name="connsiteX48" fmla="*/ 270312 w 1206260"/>
              <a:gd name="connsiteY48" fmla="*/ 1289830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64390 w 1206260"/>
              <a:gd name="connsiteY47" fmla="*/ 1236381 h 1684262"/>
              <a:gd name="connsiteX48" fmla="*/ 267875 w 1206260"/>
              <a:gd name="connsiteY48" fmla="*/ 1282519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82519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91145 w 1206260"/>
              <a:gd name="connsiteY51" fmla="*/ 129253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48263 w 1206260"/>
              <a:gd name="connsiteY51" fmla="*/ 1308259 h 1684262"/>
              <a:gd name="connsiteX52" fmla="*/ 247691 w 1206260"/>
              <a:gd name="connsiteY52" fmla="*/ 1308735 h 1684262"/>
              <a:gd name="connsiteX53" fmla="*/ 229880 w 1206260"/>
              <a:gd name="connsiteY53" fmla="*/ 1312259 h 1684262"/>
              <a:gd name="connsiteX54" fmla="*/ 146155 w 1206260"/>
              <a:gd name="connsiteY54" fmla="*/ 1230344 h 1684262"/>
              <a:gd name="connsiteX55" fmla="*/ 115389 w 1206260"/>
              <a:gd name="connsiteY55" fmla="*/ 1430369 h 1684262"/>
              <a:gd name="connsiteX56" fmla="*/ 349799 w 1206260"/>
              <a:gd name="connsiteY56" fmla="*/ 1480280 h 1684262"/>
              <a:gd name="connsiteX57" fmla="*/ 299507 w 1206260"/>
              <a:gd name="connsiteY57" fmla="*/ 1464659 h 1684262"/>
              <a:gd name="connsiteX58" fmla="*/ 321034 w 1206260"/>
              <a:gd name="connsiteY58" fmla="*/ 1477042 h 1684262"/>
              <a:gd name="connsiteX59" fmla="*/ 330559 w 1206260"/>
              <a:gd name="connsiteY59" fmla="*/ 1484376 h 1684262"/>
              <a:gd name="connsiteX60" fmla="*/ 388280 w 1206260"/>
              <a:gd name="connsiteY60" fmla="*/ 1545717 h 1684262"/>
              <a:gd name="connsiteX61" fmla="*/ 348847 w 1206260"/>
              <a:gd name="connsiteY61" fmla="*/ 1542479 h 1684262"/>
              <a:gd name="connsiteX62" fmla="*/ 255883 w 1206260"/>
              <a:gd name="connsiteY62" fmla="*/ 1502664 h 1684262"/>
              <a:gd name="connsiteX63" fmla="*/ 255883 w 1206260"/>
              <a:gd name="connsiteY63" fmla="*/ 1502664 h 1684262"/>
              <a:gd name="connsiteX64" fmla="*/ 239976 w 1206260"/>
              <a:gd name="connsiteY64" fmla="*/ 1484281 h 1684262"/>
              <a:gd name="connsiteX65" fmla="*/ 203495 w 1206260"/>
              <a:gd name="connsiteY65" fmla="*/ 1484281 h 1684262"/>
              <a:gd name="connsiteX66" fmla="*/ 187303 w 1206260"/>
              <a:gd name="connsiteY66" fmla="*/ 1499140 h 1684262"/>
              <a:gd name="connsiteX67" fmla="*/ 490674 w 1206260"/>
              <a:gd name="connsiteY67" fmla="*/ 1673352 h 1684262"/>
              <a:gd name="connsiteX68" fmla="*/ 757374 w 1206260"/>
              <a:gd name="connsiteY68" fmla="*/ 1682401 h 1684262"/>
              <a:gd name="connsiteX69" fmla="*/ 988070 w 1206260"/>
              <a:gd name="connsiteY69" fmla="*/ 1594485 h 1684262"/>
              <a:gd name="connsiteX70" fmla="*/ 1152566 w 1206260"/>
              <a:gd name="connsiteY70" fmla="*/ 1394460 h 1684262"/>
              <a:gd name="connsiteX71" fmla="*/ 918822 w 1206260"/>
              <a:gd name="connsiteY71" fmla="*/ 1363507 h 1684262"/>
              <a:gd name="connsiteX72" fmla="*/ 802904 w 1206260"/>
              <a:gd name="connsiteY72" fmla="*/ 1350454 h 1684262"/>
              <a:gd name="connsiteX73" fmla="*/ 841956 w 1206260"/>
              <a:gd name="connsiteY73" fmla="*/ 1326547 h 1684262"/>
              <a:gd name="connsiteX74" fmla="*/ 1018286 w 1206260"/>
              <a:gd name="connsiteY74" fmla="*/ 1315425 h 1684262"/>
              <a:gd name="connsiteX75" fmla="*/ 980354 w 1206260"/>
              <a:gd name="connsiteY75" fmla="*/ 1268921 h 1684262"/>
              <a:gd name="connsiteX76" fmla="*/ 1091488 w 1206260"/>
              <a:gd name="connsiteY76" fmla="*/ 1221043 h 1684262"/>
              <a:gd name="connsiteX77" fmla="*/ 911203 w 1206260"/>
              <a:gd name="connsiteY77" fmla="*/ 1022890 h 1684262"/>
              <a:gd name="connsiteX78" fmla="*/ 1193429 w 1206260"/>
              <a:gd name="connsiteY78" fmla="*/ 899446 h 1684262"/>
              <a:gd name="connsiteX79" fmla="*/ 759089 w 1206260"/>
              <a:gd name="connsiteY79" fmla="*/ 61246 h 1684262"/>
              <a:gd name="connsiteX80" fmla="*/ 720989 w 1206260"/>
              <a:gd name="connsiteY80" fmla="*/ 145828 h 1684262"/>
              <a:gd name="connsiteX81" fmla="*/ 759089 w 1206260"/>
              <a:gd name="connsiteY81" fmla="*/ 61436 h 1684262"/>
              <a:gd name="connsiteX82" fmla="*/ 759089 w 1206260"/>
              <a:gd name="connsiteY82" fmla="*/ 61246 h 1684262"/>
              <a:gd name="connsiteX83" fmla="*/ 363611 w 1206260"/>
              <a:gd name="connsiteY83" fmla="*/ 545783 h 1684262"/>
              <a:gd name="connsiteX84" fmla="*/ 348275 w 1206260"/>
              <a:gd name="connsiteY84" fmla="*/ 553498 h 1684262"/>
              <a:gd name="connsiteX85" fmla="*/ 363611 w 1206260"/>
              <a:gd name="connsiteY85" fmla="*/ 545783 h 1684262"/>
              <a:gd name="connsiteX86" fmla="*/ 232451 w 1206260"/>
              <a:gd name="connsiteY86" fmla="*/ 523113 h 1684262"/>
              <a:gd name="connsiteX87" fmla="*/ 254694 w 1206260"/>
              <a:gd name="connsiteY87" fmla="*/ 664096 h 1684262"/>
              <a:gd name="connsiteX88" fmla="*/ 232451 w 1206260"/>
              <a:gd name="connsiteY88" fmla="*/ 523113 h 1684262"/>
              <a:gd name="connsiteX89" fmla="*/ 340084 w 1206260"/>
              <a:gd name="connsiteY89" fmla="*/ 692277 h 1684262"/>
              <a:gd name="connsiteX90" fmla="*/ 470767 w 1206260"/>
              <a:gd name="connsiteY90" fmla="*/ 684562 h 1684262"/>
              <a:gd name="connsiteX91" fmla="*/ 340084 w 1206260"/>
              <a:gd name="connsiteY91" fmla="*/ 691896 h 1684262"/>
              <a:gd name="connsiteX92" fmla="*/ 340084 w 1206260"/>
              <a:gd name="connsiteY92" fmla="*/ 692277 h 1684262"/>
              <a:gd name="connsiteX93" fmla="*/ 382375 w 1206260"/>
              <a:gd name="connsiteY93" fmla="*/ 615410 h 1684262"/>
              <a:gd name="connsiteX94" fmla="*/ 516868 w 1206260"/>
              <a:gd name="connsiteY94" fmla="*/ 688372 h 1684262"/>
              <a:gd name="connsiteX95" fmla="*/ 382661 w 1206260"/>
              <a:gd name="connsiteY95" fmla="*/ 615029 h 1684262"/>
              <a:gd name="connsiteX96" fmla="*/ 382375 w 1206260"/>
              <a:gd name="connsiteY96" fmla="*/ 615410 h 1684262"/>
              <a:gd name="connsiteX97" fmla="*/ 201400 w 1206260"/>
              <a:gd name="connsiteY97" fmla="*/ 907542 h 1684262"/>
              <a:gd name="connsiteX98" fmla="*/ 163300 w 1206260"/>
              <a:gd name="connsiteY98" fmla="*/ 838295 h 1684262"/>
              <a:gd name="connsiteX99" fmla="*/ 201686 w 1206260"/>
              <a:gd name="connsiteY99" fmla="*/ 907161 h 1684262"/>
              <a:gd name="connsiteX100" fmla="*/ 201400 w 1206260"/>
              <a:gd name="connsiteY100" fmla="*/ 907542 h 1684262"/>
              <a:gd name="connsiteX101" fmla="*/ 97811 w 1206260"/>
              <a:gd name="connsiteY101" fmla="*/ 1285557 h 1684262"/>
              <a:gd name="connsiteX102" fmla="*/ 123279 w 1206260"/>
              <a:gd name="connsiteY102" fmla="*/ 1264178 h 1684262"/>
              <a:gd name="connsiteX103" fmla="*/ 231975 w 1206260"/>
              <a:gd name="connsiteY103" fmla="*/ 1341501 h 1684262"/>
              <a:gd name="connsiteX104" fmla="*/ 97811 w 1206260"/>
              <a:gd name="connsiteY104" fmla="*/ 1285557 h 1684262"/>
              <a:gd name="connsiteX105" fmla="*/ 232928 w 1206260"/>
              <a:gd name="connsiteY105" fmla="*/ 1376077 h 1684262"/>
              <a:gd name="connsiteX106" fmla="*/ 279029 w 1206260"/>
              <a:gd name="connsiteY106" fmla="*/ 1379887 h 1684262"/>
              <a:gd name="connsiteX107" fmla="*/ 232451 w 1206260"/>
              <a:gd name="connsiteY107" fmla="*/ 1376077 h 1684262"/>
              <a:gd name="connsiteX108" fmla="*/ 232928 w 1206260"/>
              <a:gd name="connsiteY108" fmla="*/ 1376077 h 1684262"/>
              <a:gd name="connsiteX109" fmla="*/ 856244 w 1206260"/>
              <a:gd name="connsiteY109" fmla="*/ 715613 h 1684262"/>
              <a:gd name="connsiteX110" fmla="*/ 817635 w 1206260"/>
              <a:gd name="connsiteY110" fmla="*/ 708913 h 1684262"/>
              <a:gd name="connsiteX111" fmla="*/ 721084 w 1206260"/>
              <a:gd name="connsiteY111" fmla="*/ 657225 h 1684262"/>
              <a:gd name="connsiteX112" fmla="*/ 855767 w 1206260"/>
              <a:gd name="connsiteY112" fmla="*/ 715613 h 1684262"/>
              <a:gd name="connsiteX113" fmla="*/ 856244 w 1206260"/>
              <a:gd name="connsiteY113" fmla="*/ 715613 h 1684262"/>
              <a:gd name="connsiteX114" fmla="*/ 663458 w 1206260"/>
              <a:gd name="connsiteY114" fmla="*/ 722662 h 1684262"/>
              <a:gd name="connsiteX115" fmla="*/ 644408 w 1206260"/>
              <a:gd name="connsiteY115" fmla="*/ 807149 h 1684262"/>
              <a:gd name="connsiteX116" fmla="*/ 662981 w 1206260"/>
              <a:gd name="connsiteY116" fmla="*/ 723138 h 1684262"/>
              <a:gd name="connsiteX117" fmla="*/ 663458 w 1206260"/>
              <a:gd name="connsiteY117" fmla="*/ 722662 h 1684262"/>
              <a:gd name="connsiteX118" fmla="*/ 628882 w 1206260"/>
              <a:gd name="connsiteY118" fmla="*/ 753332 h 1684262"/>
              <a:gd name="connsiteX119" fmla="*/ 655742 w 1206260"/>
              <a:gd name="connsiteY119" fmla="*/ 726472 h 1684262"/>
              <a:gd name="connsiteX120" fmla="*/ 628406 w 1206260"/>
              <a:gd name="connsiteY120" fmla="*/ 753332 h 1684262"/>
              <a:gd name="connsiteX121" fmla="*/ 628882 w 1206260"/>
              <a:gd name="connsiteY121" fmla="*/ 753332 h 1684262"/>
              <a:gd name="connsiteX122" fmla="*/ 771090 w 1206260"/>
              <a:gd name="connsiteY122" fmla="*/ 757237 h 1684262"/>
              <a:gd name="connsiteX123" fmla="*/ 690318 w 1206260"/>
              <a:gd name="connsiteY123" fmla="*/ 822579 h 1684262"/>
              <a:gd name="connsiteX124" fmla="*/ 770614 w 1206260"/>
              <a:gd name="connsiteY124" fmla="*/ 757237 h 1684262"/>
              <a:gd name="connsiteX125" fmla="*/ 771090 w 1206260"/>
              <a:gd name="connsiteY125" fmla="*/ 757237 h 1684262"/>
              <a:gd name="connsiteX126" fmla="*/ 759565 w 1206260"/>
              <a:gd name="connsiteY126" fmla="*/ 538162 h 1684262"/>
              <a:gd name="connsiteX127" fmla="*/ 851767 w 1206260"/>
              <a:gd name="connsiteY127" fmla="*/ 480536 h 1684262"/>
              <a:gd name="connsiteX128" fmla="*/ 759089 w 1206260"/>
              <a:gd name="connsiteY128" fmla="*/ 538067 h 1684262"/>
              <a:gd name="connsiteX129" fmla="*/ 759565 w 1206260"/>
              <a:gd name="connsiteY129" fmla="*/ 538162 h 1684262"/>
              <a:gd name="connsiteX130" fmla="*/ 877961 w 1206260"/>
              <a:gd name="connsiteY130" fmla="*/ 342138 h 1684262"/>
              <a:gd name="connsiteX131" fmla="*/ 812619 w 1206260"/>
              <a:gd name="connsiteY131" fmla="*/ 442055 h 1684262"/>
              <a:gd name="connsiteX132" fmla="*/ 877961 w 1206260"/>
              <a:gd name="connsiteY132" fmla="*/ 342138 h 1684262"/>
              <a:gd name="connsiteX133" fmla="*/ 681841 w 1206260"/>
              <a:gd name="connsiteY133" fmla="*/ 323088 h 1684262"/>
              <a:gd name="connsiteX134" fmla="*/ 758803 w 1206260"/>
              <a:gd name="connsiteY134" fmla="*/ 430816 h 1684262"/>
              <a:gd name="connsiteX135" fmla="*/ 643455 w 1206260"/>
              <a:gd name="connsiteY135" fmla="*/ 396145 h 1684262"/>
              <a:gd name="connsiteX136" fmla="*/ 639550 w 1206260"/>
              <a:gd name="connsiteY136" fmla="*/ 438436 h 1684262"/>
              <a:gd name="connsiteX137" fmla="*/ 682127 w 1206260"/>
              <a:gd name="connsiteY137" fmla="*/ 323088 h 1684262"/>
              <a:gd name="connsiteX138" fmla="*/ 681841 w 1206260"/>
              <a:gd name="connsiteY138" fmla="*/ 323088 h 1684262"/>
              <a:gd name="connsiteX139" fmla="*/ 351323 w 1206260"/>
              <a:gd name="connsiteY139" fmla="*/ 219361 h 1684262"/>
              <a:gd name="connsiteX140" fmla="*/ 383994 w 1206260"/>
              <a:gd name="connsiteY140" fmla="*/ 183070 h 1684262"/>
              <a:gd name="connsiteX141" fmla="*/ 403711 w 1206260"/>
              <a:gd name="connsiteY141" fmla="*/ 175069 h 1684262"/>
              <a:gd name="connsiteX142" fmla="*/ 411331 w 1206260"/>
              <a:gd name="connsiteY142" fmla="*/ 176117 h 1684262"/>
              <a:gd name="connsiteX143" fmla="*/ 569351 w 1206260"/>
              <a:gd name="connsiteY143" fmla="*/ 242792 h 1684262"/>
              <a:gd name="connsiteX144" fmla="*/ 569922 w 1206260"/>
              <a:gd name="connsiteY144" fmla="*/ 242792 h 1684262"/>
              <a:gd name="connsiteX145" fmla="*/ 558873 w 1206260"/>
              <a:gd name="connsiteY145" fmla="*/ 299942 h 1684262"/>
              <a:gd name="connsiteX146" fmla="*/ 351609 w 1206260"/>
              <a:gd name="connsiteY146" fmla="*/ 219075 h 1684262"/>
              <a:gd name="connsiteX147" fmla="*/ 351323 w 1206260"/>
              <a:gd name="connsiteY147" fmla="*/ 219361 h 1684262"/>
              <a:gd name="connsiteX148" fmla="*/ 470767 w 1206260"/>
              <a:gd name="connsiteY148" fmla="*/ 361188 h 1684262"/>
              <a:gd name="connsiteX149" fmla="*/ 566874 w 1206260"/>
              <a:gd name="connsiteY149" fmla="*/ 503396 h 1684262"/>
              <a:gd name="connsiteX150" fmla="*/ 470767 w 1206260"/>
              <a:gd name="connsiteY150" fmla="*/ 361188 h 1684262"/>
              <a:gd name="connsiteX151" fmla="*/ 632216 w 1206260"/>
              <a:gd name="connsiteY151" fmla="*/ 453485 h 1684262"/>
              <a:gd name="connsiteX152" fmla="*/ 699367 w 1206260"/>
              <a:gd name="connsiteY152" fmla="*/ 515112 h 1684262"/>
              <a:gd name="connsiteX153" fmla="*/ 759089 w 1206260"/>
              <a:gd name="connsiteY153" fmla="*/ 438055 h 1684262"/>
              <a:gd name="connsiteX154" fmla="*/ 678317 w 1206260"/>
              <a:gd name="connsiteY154" fmla="*/ 611029 h 1684262"/>
              <a:gd name="connsiteX155" fmla="*/ 640217 w 1206260"/>
              <a:gd name="connsiteY155" fmla="*/ 587978 h 1684262"/>
              <a:gd name="connsiteX156" fmla="*/ 632216 w 1206260"/>
              <a:gd name="connsiteY156" fmla="*/ 453581 h 1684262"/>
              <a:gd name="connsiteX157" fmla="*/ 632216 w 1206260"/>
              <a:gd name="connsiteY157" fmla="*/ 453485 h 1684262"/>
              <a:gd name="connsiteX158" fmla="*/ 686032 w 1206260"/>
              <a:gd name="connsiteY158" fmla="*/ 837819 h 1684262"/>
              <a:gd name="connsiteX159" fmla="*/ 628310 w 1206260"/>
              <a:gd name="connsiteY159" fmla="*/ 930116 h 1684262"/>
              <a:gd name="connsiteX160" fmla="*/ 686032 w 1206260"/>
              <a:gd name="connsiteY160" fmla="*/ 837914 h 1684262"/>
              <a:gd name="connsiteX161" fmla="*/ 686032 w 1206260"/>
              <a:gd name="connsiteY161" fmla="*/ 837819 h 1684262"/>
              <a:gd name="connsiteX162" fmla="*/ 743658 w 1206260"/>
              <a:gd name="connsiteY162" fmla="*/ 1291400 h 1684262"/>
              <a:gd name="connsiteX163" fmla="*/ 547634 w 1206260"/>
              <a:gd name="connsiteY163" fmla="*/ 1206818 h 1684262"/>
              <a:gd name="connsiteX164" fmla="*/ 573446 w 1206260"/>
              <a:gd name="connsiteY164" fmla="*/ 1222439 h 1684262"/>
              <a:gd name="connsiteX165" fmla="*/ 603450 w 1206260"/>
              <a:gd name="connsiteY165" fmla="*/ 1227487 h 1684262"/>
              <a:gd name="connsiteX166" fmla="*/ 743658 w 1206260"/>
              <a:gd name="connsiteY166" fmla="*/ 1291495 h 1684262"/>
              <a:gd name="connsiteX167" fmla="*/ 743658 w 1206260"/>
              <a:gd name="connsiteY167" fmla="*/ 1291400 h 1684262"/>
              <a:gd name="connsiteX168" fmla="*/ 578399 w 1206260"/>
              <a:gd name="connsiteY168" fmla="*/ 945452 h 1684262"/>
              <a:gd name="connsiteX169" fmla="*/ 689842 w 1206260"/>
              <a:gd name="connsiteY169" fmla="*/ 1122236 h 1684262"/>
              <a:gd name="connsiteX170" fmla="*/ 578399 w 1206260"/>
              <a:gd name="connsiteY170" fmla="*/ 945547 h 1684262"/>
              <a:gd name="connsiteX171" fmla="*/ 578399 w 1206260"/>
              <a:gd name="connsiteY171" fmla="*/ 945452 h 1684262"/>
              <a:gd name="connsiteX172" fmla="*/ 351609 w 1206260"/>
              <a:gd name="connsiteY172" fmla="*/ 1045464 h 1684262"/>
              <a:gd name="connsiteX173" fmla="*/ 382375 w 1206260"/>
              <a:gd name="connsiteY173" fmla="*/ 887825 h 1684262"/>
              <a:gd name="connsiteX174" fmla="*/ 351609 w 1206260"/>
              <a:gd name="connsiteY174" fmla="*/ 1045559 h 1684262"/>
              <a:gd name="connsiteX175" fmla="*/ 351609 w 1206260"/>
              <a:gd name="connsiteY175" fmla="*/ 1045464 h 1684262"/>
              <a:gd name="connsiteX176" fmla="*/ 420761 w 1206260"/>
              <a:gd name="connsiteY176" fmla="*/ 1018413 h 1684262"/>
              <a:gd name="connsiteX177" fmla="*/ 605260 w 1206260"/>
              <a:gd name="connsiteY177" fmla="*/ 1180338 h 1684262"/>
              <a:gd name="connsiteX178" fmla="*/ 420761 w 1206260"/>
              <a:gd name="connsiteY178" fmla="*/ 1018413 h 1684262"/>
              <a:gd name="connsiteX179" fmla="*/ 366944 w 1206260"/>
              <a:gd name="connsiteY179" fmla="*/ 1414272 h 1684262"/>
              <a:gd name="connsiteX180" fmla="*/ 597640 w 1206260"/>
              <a:gd name="connsiteY180" fmla="*/ 1460468 h 1684262"/>
              <a:gd name="connsiteX181" fmla="*/ 366944 w 1206260"/>
              <a:gd name="connsiteY181" fmla="*/ 1414463 h 1684262"/>
              <a:gd name="connsiteX182" fmla="*/ 366944 w 1206260"/>
              <a:gd name="connsiteY182" fmla="*/ 1414272 h 1684262"/>
              <a:gd name="connsiteX183" fmla="*/ 536108 w 1206260"/>
              <a:gd name="connsiteY183" fmla="*/ 1644968 h 1684262"/>
              <a:gd name="connsiteX184" fmla="*/ 498008 w 1206260"/>
              <a:gd name="connsiteY184" fmla="*/ 1625918 h 1684262"/>
              <a:gd name="connsiteX185" fmla="*/ 471148 w 1206260"/>
              <a:gd name="connsiteY185" fmla="*/ 1618202 h 1684262"/>
              <a:gd name="connsiteX186" fmla="*/ 471148 w 1206260"/>
              <a:gd name="connsiteY186" fmla="*/ 1664399 h 1684262"/>
              <a:gd name="connsiteX187" fmla="*/ 401901 w 1206260"/>
              <a:gd name="connsiteY187" fmla="*/ 1579817 h 1684262"/>
              <a:gd name="connsiteX188" fmla="*/ 536108 w 1206260"/>
              <a:gd name="connsiteY188" fmla="*/ 1645158 h 1684262"/>
              <a:gd name="connsiteX189" fmla="*/ 536108 w 1206260"/>
              <a:gd name="connsiteY189" fmla="*/ 1644968 h 1684262"/>
              <a:gd name="connsiteX190" fmla="*/ 616785 w 1206260"/>
              <a:gd name="connsiteY190" fmla="*/ 1564196 h 1684262"/>
              <a:gd name="connsiteX191" fmla="*/ 555349 w 1206260"/>
              <a:gd name="connsiteY191" fmla="*/ 1541145 h 1684262"/>
              <a:gd name="connsiteX192" fmla="*/ 638597 w 1206260"/>
              <a:gd name="connsiteY192" fmla="*/ 1493520 h 1684262"/>
              <a:gd name="connsiteX193" fmla="*/ 739848 w 1206260"/>
              <a:gd name="connsiteY193" fmla="*/ 1525715 h 1684262"/>
              <a:gd name="connsiteX194" fmla="*/ 616785 w 1206260"/>
              <a:gd name="connsiteY194" fmla="*/ 1564386 h 1684262"/>
              <a:gd name="connsiteX195" fmla="*/ 616785 w 1206260"/>
              <a:gd name="connsiteY195" fmla="*/ 1564196 h 1684262"/>
              <a:gd name="connsiteX196" fmla="*/ 752231 w 1206260"/>
              <a:gd name="connsiteY196" fmla="*/ 1664779 h 1684262"/>
              <a:gd name="connsiteX197" fmla="*/ 739658 w 1206260"/>
              <a:gd name="connsiteY197" fmla="*/ 1664779 h 1684262"/>
              <a:gd name="connsiteX198" fmla="*/ 731180 w 1206260"/>
              <a:gd name="connsiteY198" fmla="*/ 1664779 h 1684262"/>
              <a:gd name="connsiteX199" fmla="*/ 727561 w 1206260"/>
              <a:gd name="connsiteY199" fmla="*/ 1664779 h 1684262"/>
              <a:gd name="connsiteX200" fmla="*/ 713750 w 1206260"/>
              <a:gd name="connsiteY200" fmla="*/ 1666780 h 1684262"/>
              <a:gd name="connsiteX201" fmla="*/ 704225 w 1206260"/>
              <a:gd name="connsiteY201" fmla="*/ 1665256 h 1684262"/>
              <a:gd name="connsiteX202" fmla="*/ 705558 w 1206260"/>
              <a:gd name="connsiteY202" fmla="*/ 1667733 h 1684262"/>
              <a:gd name="connsiteX203" fmla="*/ 790045 w 1206260"/>
              <a:gd name="connsiteY203" fmla="*/ 1610106 h 1684262"/>
              <a:gd name="connsiteX204" fmla="*/ 752231 w 1206260"/>
              <a:gd name="connsiteY204" fmla="*/ 1664970 h 1684262"/>
              <a:gd name="connsiteX205" fmla="*/ 752231 w 1206260"/>
              <a:gd name="connsiteY205" fmla="*/ 1664779 h 1684262"/>
              <a:gd name="connsiteX206" fmla="*/ 857863 w 1206260"/>
              <a:gd name="connsiteY206" fmla="*/ 1591056 h 1684262"/>
              <a:gd name="connsiteX207" fmla="*/ 838813 w 1206260"/>
              <a:gd name="connsiteY207" fmla="*/ 1568958 h 1684262"/>
              <a:gd name="connsiteX208" fmla="*/ 836146 w 1206260"/>
              <a:gd name="connsiteY208" fmla="*/ 1564291 h 1684262"/>
              <a:gd name="connsiteX209" fmla="*/ 955179 w 1206260"/>
              <a:gd name="connsiteY209" fmla="*/ 1500720 h 1684262"/>
              <a:gd name="connsiteX210" fmla="*/ 1066493 w 1206260"/>
              <a:gd name="connsiteY210" fmla="*/ 1492065 h 1684262"/>
              <a:gd name="connsiteX211" fmla="*/ 857863 w 1206260"/>
              <a:gd name="connsiteY211" fmla="*/ 1591247 h 1684262"/>
              <a:gd name="connsiteX212" fmla="*/ 857863 w 1206260"/>
              <a:gd name="connsiteY212" fmla="*/ 1591056 h 1684262"/>
              <a:gd name="connsiteX213" fmla="*/ 1054979 w 1206260"/>
              <a:gd name="connsiteY213" fmla="*/ 1445037 h 1684262"/>
              <a:gd name="connsiteX214" fmla="*/ 916632 w 1206260"/>
              <a:gd name="connsiteY214" fmla="*/ 1468184 h 1684262"/>
              <a:gd name="connsiteX215" fmla="*/ 1028170 w 1206260"/>
              <a:gd name="connsiteY215" fmla="*/ 1445228 h 1684262"/>
              <a:gd name="connsiteX216" fmla="*/ 1054979 w 1206260"/>
              <a:gd name="connsiteY216" fmla="*/ 1445037 h 1684262"/>
              <a:gd name="connsiteX217" fmla="*/ 862816 w 1206260"/>
              <a:gd name="connsiteY217" fmla="*/ 1410462 h 1684262"/>
              <a:gd name="connsiteX218" fmla="*/ 647551 w 1206260"/>
              <a:gd name="connsiteY218" fmla="*/ 1448562 h 1684262"/>
              <a:gd name="connsiteX219" fmla="*/ 862816 w 1206260"/>
              <a:gd name="connsiteY219" fmla="*/ 1410653 h 1684262"/>
              <a:gd name="connsiteX220" fmla="*/ 862816 w 1206260"/>
              <a:gd name="connsiteY220" fmla="*/ 1410462 h 1684262"/>
              <a:gd name="connsiteX221" fmla="*/ 689842 w 1206260"/>
              <a:gd name="connsiteY221" fmla="*/ 1391412 h 1684262"/>
              <a:gd name="connsiteX222" fmla="*/ 924347 w 1206260"/>
              <a:gd name="connsiteY222" fmla="*/ 1306830 h 1684262"/>
              <a:gd name="connsiteX223" fmla="*/ 689842 w 1206260"/>
              <a:gd name="connsiteY223" fmla="*/ 1391412 h 1684262"/>
              <a:gd name="connsiteX224" fmla="*/ 1162663 w 1206260"/>
              <a:gd name="connsiteY224" fmla="*/ 1057085 h 1684262"/>
              <a:gd name="connsiteX225" fmla="*/ 1148756 w 1206260"/>
              <a:gd name="connsiteY225" fmla="*/ 1134428 h 1684262"/>
              <a:gd name="connsiteX226" fmla="*/ 1066841 w 1206260"/>
              <a:gd name="connsiteY226" fmla="*/ 1139762 h 1684262"/>
              <a:gd name="connsiteX227" fmla="*/ 1035790 w 1206260"/>
              <a:gd name="connsiteY227" fmla="*/ 1087755 h 1684262"/>
              <a:gd name="connsiteX228" fmla="*/ 1162663 w 1206260"/>
              <a:gd name="connsiteY228" fmla="*/ 1057085 h 1684262"/>
              <a:gd name="connsiteX229" fmla="*/ 987913 w 1206260"/>
              <a:gd name="connsiteY229" fmla="*/ 1181170 h 1684262"/>
              <a:gd name="connsiteX230" fmla="*/ 958923 w 1206260"/>
              <a:gd name="connsiteY230" fmla="*/ 1264444 h 1684262"/>
              <a:gd name="connsiteX231" fmla="*/ 905107 w 1206260"/>
              <a:gd name="connsiteY231" fmla="*/ 1118330 h 1684262"/>
              <a:gd name="connsiteX232" fmla="*/ 987913 w 1206260"/>
              <a:gd name="connsiteY232"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8263 w 1206260"/>
              <a:gd name="connsiteY51" fmla="*/ 1308259 h 1684262"/>
              <a:gd name="connsiteX52" fmla="*/ 247691 w 1206260"/>
              <a:gd name="connsiteY52" fmla="*/ 1308735 h 1684262"/>
              <a:gd name="connsiteX53" fmla="*/ 229880 w 1206260"/>
              <a:gd name="connsiteY53" fmla="*/ 1312259 h 1684262"/>
              <a:gd name="connsiteX54" fmla="*/ 146155 w 1206260"/>
              <a:gd name="connsiteY54" fmla="*/ 1230344 h 1684262"/>
              <a:gd name="connsiteX55" fmla="*/ 115389 w 1206260"/>
              <a:gd name="connsiteY55" fmla="*/ 1430369 h 1684262"/>
              <a:gd name="connsiteX56" fmla="*/ 349799 w 1206260"/>
              <a:gd name="connsiteY56" fmla="*/ 1480280 h 1684262"/>
              <a:gd name="connsiteX57" fmla="*/ 299507 w 1206260"/>
              <a:gd name="connsiteY57" fmla="*/ 1464659 h 1684262"/>
              <a:gd name="connsiteX58" fmla="*/ 321034 w 1206260"/>
              <a:gd name="connsiteY58" fmla="*/ 1477042 h 1684262"/>
              <a:gd name="connsiteX59" fmla="*/ 330559 w 1206260"/>
              <a:gd name="connsiteY59" fmla="*/ 1484376 h 1684262"/>
              <a:gd name="connsiteX60" fmla="*/ 388280 w 1206260"/>
              <a:gd name="connsiteY60" fmla="*/ 1545717 h 1684262"/>
              <a:gd name="connsiteX61" fmla="*/ 348847 w 1206260"/>
              <a:gd name="connsiteY61" fmla="*/ 1542479 h 1684262"/>
              <a:gd name="connsiteX62" fmla="*/ 255883 w 1206260"/>
              <a:gd name="connsiteY62" fmla="*/ 1502664 h 1684262"/>
              <a:gd name="connsiteX63" fmla="*/ 255883 w 1206260"/>
              <a:gd name="connsiteY63" fmla="*/ 1502664 h 1684262"/>
              <a:gd name="connsiteX64" fmla="*/ 239976 w 1206260"/>
              <a:gd name="connsiteY64" fmla="*/ 1484281 h 1684262"/>
              <a:gd name="connsiteX65" fmla="*/ 203495 w 1206260"/>
              <a:gd name="connsiteY65" fmla="*/ 1484281 h 1684262"/>
              <a:gd name="connsiteX66" fmla="*/ 187303 w 1206260"/>
              <a:gd name="connsiteY66" fmla="*/ 1499140 h 1684262"/>
              <a:gd name="connsiteX67" fmla="*/ 490674 w 1206260"/>
              <a:gd name="connsiteY67" fmla="*/ 1673352 h 1684262"/>
              <a:gd name="connsiteX68" fmla="*/ 757374 w 1206260"/>
              <a:gd name="connsiteY68" fmla="*/ 1682401 h 1684262"/>
              <a:gd name="connsiteX69" fmla="*/ 988070 w 1206260"/>
              <a:gd name="connsiteY69" fmla="*/ 1594485 h 1684262"/>
              <a:gd name="connsiteX70" fmla="*/ 1152566 w 1206260"/>
              <a:gd name="connsiteY70" fmla="*/ 1394460 h 1684262"/>
              <a:gd name="connsiteX71" fmla="*/ 918822 w 1206260"/>
              <a:gd name="connsiteY71" fmla="*/ 1363507 h 1684262"/>
              <a:gd name="connsiteX72" fmla="*/ 802904 w 1206260"/>
              <a:gd name="connsiteY72" fmla="*/ 1350454 h 1684262"/>
              <a:gd name="connsiteX73" fmla="*/ 841956 w 1206260"/>
              <a:gd name="connsiteY73" fmla="*/ 1326547 h 1684262"/>
              <a:gd name="connsiteX74" fmla="*/ 1018286 w 1206260"/>
              <a:gd name="connsiteY74" fmla="*/ 1315425 h 1684262"/>
              <a:gd name="connsiteX75" fmla="*/ 980354 w 1206260"/>
              <a:gd name="connsiteY75" fmla="*/ 1268921 h 1684262"/>
              <a:gd name="connsiteX76" fmla="*/ 1091488 w 1206260"/>
              <a:gd name="connsiteY76" fmla="*/ 1221043 h 1684262"/>
              <a:gd name="connsiteX77" fmla="*/ 911203 w 1206260"/>
              <a:gd name="connsiteY77" fmla="*/ 1022890 h 1684262"/>
              <a:gd name="connsiteX78" fmla="*/ 1193429 w 1206260"/>
              <a:gd name="connsiteY78" fmla="*/ 899446 h 1684262"/>
              <a:gd name="connsiteX79" fmla="*/ 759089 w 1206260"/>
              <a:gd name="connsiteY79" fmla="*/ 61246 h 1684262"/>
              <a:gd name="connsiteX80" fmla="*/ 720989 w 1206260"/>
              <a:gd name="connsiteY80" fmla="*/ 145828 h 1684262"/>
              <a:gd name="connsiteX81" fmla="*/ 759089 w 1206260"/>
              <a:gd name="connsiteY81" fmla="*/ 61436 h 1684262"/>
              <a:gd name="connsiteX82" fmla="*/ 759089 w 1206260"/>
              <a:gd name="connsiteY82" fmla="*/ 61246 h 1684262"/>
              <a:gd name="connsiteX83" fmla="*/ 363611 w 1206260"/>
              <a:gd name="connsiteY83" fmla="*/ 545783 h 1684262"/>
              <a:gd name="connsiteX84" fmla="*/ 348275 w 1206260"/>
              <a:gd name="connsiteY84" fmla="*/ 553498 h 1684262"/>
              <a:gd name="connsiteX85" fmla="*/ 363611 w 1206260"/>
              <a:gd name="connsiteY85" fmla="*/ 545783 h 1684262"/>
              <a:gd name="connsiteX86" fmla="*/ 232451 w 1206260"/>
              <a:gd name="connsiteY86" fmla="*/ 523113 h 1684262"/>
              <a:gd name="connsiteX87" fmla="*/ 254694 w 1206260"/>
              <a:gd name="connsiteY87" fmla="*/ 664096 h 1684262"/>
              <a:gd name="connsiteX88" fmla="*/ 232451 w 1206260"/>
              <a:gd name="connsiteY88" fmla="*/ 523113 h 1684262"/>
              <a:gd name="connsiteX89" fmla="*/ 340084 w 1206260"/>
              <a:gd name="connsiteY89" fmla="*/ 692277 h 1684262"/>
              <a:gd name="connsiteX90" fmla="*/ 470767 w 1206260"/>
              <a:gd name="connsiteY90" fmla="*/ 684562 h 1684262"/>
              <a:gd name="connsiteX91" fmla="*/ 340084 w 1206260"/>
              <a:gd name="connsiteY91" fmla="*/ 691896 h 1684262"/>
              <a:gd name="connsiteX92" fmla="*/ 340084 w 1206260"/>
              <a:gd name="connsiteY92" fmla="*/ 692277 h 1684262"/>
              <a:gd name="connsiteX93" fmla="*/ 382375 w 1206260"/>
              <a:gd name="connsiteY93" fmla="*/ 615410 h 1684262"/>
              <a:gd name="connsiteX94" fmla="*/ 516868 w 1206260"/>
              <a:gd name="connsiteY94" fmla="*/ 688372 h 1684262"/>
              <a:gd name="connsiteX95" fmla="*/ 382661 w 1206260"/>
              <a:gd name="connsiteY95" fmla="*/ 615029 h 1684262"/>
              <a:gd name="connsiteX96" fmla="*/ 382375 w 1206260"/>
              <a:gd name="connsiteY96" fmla="*/ 615410 h 1684262"/>
              <a:gd name="connsiteX97" fmla="*/ 201400 w 1206260"/>
              <a:gd name="connsiteY97" fmla="*/ 907542 h 1684262"/>
              <a:gd name="connsiteX98" fmla="*/ 163300 w 1206260"/>
              <a:gd name="connsiteY98" fmla="*/ 838295 h 1684262"/>
              <a:gd name="connsiteX99" fmla="*/ 201686 w 1206260"/>
              <a:gd name="connsiteY99" fmla="*/ 907161 h 1684262"/>
              <a:gd name="connsiteX100" fmla="*/ 201400 w 1206260"/>
              <a:gd name="connsiteY100" fmla="*/ 907542 h 1684262"/>
              <a:gd name="connsiteX101" fmla="*/ 97811 w 1206260"/>
              <a:gd name="connsiteY101" fmla="*/ 1285557 h 1684262"/>
              <a:gd name="connsiteX102" fmla="*/ 123279 w 1206260"/>
              <a:gd name="connsiteY102" fmla="*/ 1264178 h 1684262"/>
              <a:gd name="connsiteX103" fmla="*/ 231975 w 1206260"/>
              <a:gd name="connsiteY103" fmla="*/ 1341501 h 1684262"/>
              <a:gd name="connsiteX104" fmla="*/ 97811 w 1206260"/>
              <a:gd name="connsiteY104" fmla="*/ 1285557 h 1684262"/>
              <a:gd name="connsiteX105" fmla="*/ 232928 w 1206260"/>
              <a:gd name="connsiteY105" fmla="*/ 1376077 h 1684262"/>
              <a:gd name="connsiteX106" fmla="*/ 279029 w 1206260"/>
              <a:gd name="connsiteY106" fmla="*/ 1379887 h 1684262"/>
              <a:gd name="connsiteX107" fmla="*/ 232451 w 1206260"/>
              <a:gd name="connsiteY107" fmla="*/ 1376077 h 1684262"/>
              <a:gd name="connsiteX108" fmla="*/ 232928 w 1206260"/>
              <a:gd name="connsiteY108" fmla="*/ 1376077 h 1684262"/>
              <a:gd name="connsiteX109" fmla="*/ 856244 w 1206260"/>
              <a:gd name="connsiteY109" fmla="*/ 715613 h 1684262"/>
              <a:gd name="connsiteX110" fmla="*/ 817635 w 1206260"/>
              <a:gd name="connsiteY110" fmla="*/ 708913 h 1684262"/>
              <a:gd name="connsiteX111" fmla="*/ 721084 w 1206260"/>
              <a:gd name="connsiteY111" fmla="*/ 657225 h 1684262"/>
              <a:gd name="connsiteX112" fmla="*/ 855767 w 1206260"/>
              <a:gd name="connsiteY112" fmla="*/ 715613 h 1684262"/>
              <a:gd name="connsiteX113" fmla="*/ 856244 w 1206260"/>
              <a:gd name="connsiteY113" fmla="*/ 715613 h 1684262"/>
              <a:gd name="connsiteX114" fmla="*/ 663458 w 1206260"/>
              <a:gd name="connsiteY114" fmla="*/ 722662 h 1684262"/>
              <a:gd name="connsiteX115" fmla="*/ 644408 w 1206260"/>
              <a:gd name="connsiteY115" fmla="*/ 807149 h 1684262"/>
              <a:gd name="connsiteX116" fmla="*/ 662981 w 1206260"/>
              <a:gd name="connsiteY116" fmla="*/ 723138 h 1684262"/>
              <a:gd name="connsiteX117" fmla="*/ 663458 w 1206260"/>
              <a:gd name="connsiteY117" fmla="*/ 722662 h 1684262"/>
              <a:gd name="connsiteX118" fmla="*/ 628882 w 1206260"/>
              <a:gd name="connsiteY118" fmla="*/ 753332 h 1684262"/>
              <a:gd name="connsiteX119" fmla="*/ 655742 w 1206260"/>
              <a:gd name="connsiteY119" fmla="*/ 726472 h 1684262"/>
              <a:gd name="connsiteX120" fmla="*/ 628406 w 1206260"/>
              <a:gd name="connsiteY120" fmla="*/ 753332 h 1684262"/>
              <a:gd name="connsiteX121" fmla="*/ 628882 w 1206260"/>
              <a:gd name="connsiteY121" fmla="*/ 753332 h 1684262"/>
              <a:gd name="connsiteX122" fmla="*/ 771090 w 1206260"/>
              <a:gd name="connsiteY122" fmla="*/ 757237 h 1684262"/>
              <a:gd name="connsiteX123" fmla="*/ 690318 w 1206260"/>
              <a:gd name="connsiteY123" fmla="*/ 822579 h 1684262"/>
              <a:gd name="connsiteX124" fmla="*/ 770614 w 1206260"/>
              <a:gd name="connsiteY124" fmla="*/ 757237 h 1684262"/>
              <a:gd name="connsiteX125" fmla="*/ 771090 w 1206260"/>
              <a:gd name="connsiteY125" fmla="*/ 757237 h 1684262"/>
              <a:gd name="connsiteX126" fmla="*/ 759565 w 1206260"/>
              <a:gd name="connsiteY126" fmla="*/ 538162 h 1684262"/>
              <a:gd name="connsiteX127" fmla="*/ 851767 w 1206260"/>
              <a:gd name="connsiteY127" fmla="*/ 480536 h 1684262"/>
              <a:gd name="connsiteX128" fmla="*/ 759089 w 1206260"/>
              <a:gd name="connsiteY128" fmla="*/ 538067 h 1684262"/>
              <a:gd name="connsiteX129" fmla="*/ 759565 w 1206260"/>
              <a:gd name="connsiteY129" fmla="*/ 538162 h 1684262"/>
              <a:gd name="connsiteX130" fmla="*/ 877961 w 1206260"/>
              <a:gd name="connsiteY130" fmla="*/ 342138 h 1684262"/>
              <a:gd name="connsiteX131" fmla="*/ 812619 w 1206260"/>
              <a:gd name="connsiteY131" fmla="*/ 442055 h 1684262"/>
              <a:gd name="connsiteX132" fmla="*/ 877961 w 1206260"/>
              <a:gd name="connsiteY132" fmla="*/ 342138 h 1684262"/>
              <a:gd name="connsiteX133" fmla="*/ 681841 w 1206260"/>
              <a:gd name="connsiteY133" fmla="*/ 323088 h 1684262"/>
              <a:gd name="connsiteX134" fmla="*/ 758803 w 1206260"/>
              <a:gd name="connsiteY134" fmla="*/ 430816 h 1684262"/>
              <a:gd name="connsiteX135" fmla="*/ 643455 w 1206260"/>
              <a:gd name="connsiteY135" fmla="*/ 396145 h 1684262"/>
              <a:gd name="connsiteX136" fmla="*/ 639550 w 1206260"/>
              <a:gd name="connsiteY136" fmla="*/ 438436 h 1684262"/>
              <a:gd name="connsiteX137" fmla="*/ 682127 w 1206260"/>
              <a:gd name="connsiteY137" fmla="*/ 323088 h 1684262"/>
              <a:gd name="connsiteX138" fmla="*/ 681841 w 1206260"/>
              <a:gd name="connsiteY138" fmla="*/ 323088 h 1684262"/>
              <a:gd name="connsiteX139" fmla="*/ 351323 w 1206260"/>
              <a:gd name="connsiteY139" fmla="*/ 219361 h 1684262"/>
              <a:gd name="connsiteX140" fmla="*/ 383994 w 1206260"/>
              <a:gd name="connsiteY140" fmla="*/ 183070 h 1684262"/>
              <a:gd name="connsiteX141" fmla="*/ 403711 w 1206260"/>
              <a:gd name="connsiteY141" fmla="*/ 175069 h 1684262"/>
              <a:gd name="connsiteX142" fmla="*/ 411331 w 1206260"/>
              <a:gd name="connsiteY142" fmla="*/ 176117 h 1684262"/>
              <a:gd name="connsiteX143" fmla="*/ 569351 w 1206260"/>
              <a:gd name="connsiteY143" fmla="*/ 242792 h 1684262"/>
              <a:gd name="connsiteX144" fmla="*/ 569922 w 1206260"/>
              <a:gd name="connsiteY144" fmla="*/ 242792 h 1684262"/>
              <a:gd name="connsiteX145" fmla="*/ 558873 w 1206260"/>
              <a:gd name="connsiteY145" fmla="*/ 299942 h 1684262"/>
              <a:gd name="connsiteX146" fmla="*/ 351609 w 1206260"/>
              <a:gd name="connsiteY146" fmla="*/ 219075 h 1684262"/>
              <a:gd name="connsiteX147" fmla="*/ 351323 w 1206260"/>
              <a:gd name="connsiteY147" fmla="*/ 219361 h 1684262"/>
              <a:gd name="connsiteX148" fmla="*/ 470767 w 1206260"/>
              <a:gd name="connsiteY148" fmla="*/ 361188 h 1684262"/>
              <a:gd name="connsiteX149" fmla="*/ 566874 w 1206260"/>
              <a:gd name="connsiteY149" fmla="*/ 503396 h 1684262"/>
              <a:gd name="connsiteX150" fmla="*/ 470767 w 1206260"/>
              <a:gd name="connsiteY150" fmla="*/ 361188 h 1684262"/>
              <a:gd name="connsiteX151" fmla="*/ 632216 w 1206260"/>
              <a:gd name="connsiteY151" fmla="*/ 453485 h 1684262"/>
              <a:gd name="connsiteX152" fmla="*/ 699367 w 1206260"/>
              <a:gd name="connsiteY152" fmla="*/ 515112 h 1684262"/>
              <a:gd name="connsiteX153" fmla="*/ 759089 w 1206260"/>
              <a:gd name="connsiteY153" fmla="*/ 438055 h 1684262"/>
              <a:gd name="connsiteX154" fmla="*/ 678317 w 1206260"/>
              <a:gd name="connsiteY154" fmla="*/ 611029 h 1684262"/>
              <a:gd name="connsiteX155" fmla="*/ 640217 w 1206260"/>
              <a:gd name="connsiteY155" fmla="*/ 587978 h 1684262"/>
              <a:gd name="connsiteX156" fmla="*/ 632216 w 1206260"/>
              <a:gd name="connsiteY156" fmla="*/ 453581 h 1684262"/>
              <a:gd name="connsiteX157" fmla="*/ 632216 w 1206260"/>
              <a:gd name="connsiteY157" fmla="*/ 453485 h 1684262"/>
              <a:gd name="connsiteX158" fmla="*/ 686032 w 1206260"/>
              <a:gd name="connsiteY158" fmla="*/ 837819 h 1684262"/>
              <a:gd name="connsiteX159" fmla="*/ 628310 w 1206260"/>
              <a:gd name="connsiteY159" fmla="*/ 930116 h 1684262"/>
              <a:gd name="connsiteX160" fmla="*/ 686032 w 1206260"/>
              <a:gd name="connsiteY160" fmla="*/ 837914 h 1684262"/>
              <a:gd name="connsiteX161" fmla="*/ 686032 w 1206260"/>
              <a:gd name="connsiteY161" fmla="*/ 837819 h 1684262"/>
              <a:gd name="connsiteX162" fmla="*/ 743658 w 1206260"/>
              <a:gd name="connsiteY162" fmla="*/ 1291400 h 1684262"/>
              <a:gd name="connsiteX163" fmla="*/ 547634 w 1206260"/>
              <a:gd name="connsiteY163" fmla="*/ 1206818 h 1684262"/>
              <a:gd name="connsiteX164" fmla="*/ 573446 w 1206260"/>
              <a:gd name="connsiteY164" fmla="*/ 1222439 h 1684262"/>
              <a:gd name="connsiteX165" fmla="*/ 603450 w 1206260"/>
              <a:gd name="connsiteY165" fmla="*/ 1227487 h 1684262"/>
              <a:gd name="connsiteX166" fmla="*/ 743658 w 1206260"/>
              <a:gd name="connsiteY166" fmla="*/ 1291495 h 1684262"/>
              <a:gd name="connsiteX167" fmla="*/ 743658 w 1206260"/>
              <a:gd name="connsiteY167" fmla="*/ 1291400 h 1684262"/>
              <a:gd name="connsiteX168" fmla="*/ 578399 w 1206260"/>
              <a:gd name="connsiteY168" fmla="*/ 945452 h 1684262"/>
              <a:gd name="connsiteX169" fmla="*/ 689842 w 1206260"/>
              <a:gd name="connsiteY169" fmla="*/ 1122236 h 1684262"/>
              <a:gd name="connsiteX170" fmla="*/ 578399 w 1206260"/>
              <a:gd name="connsiteY170" fmla="*/ 945547 h 1684262"/>
              <a:gd name="connsiteX171" fmla="*/ 578399 w 1206260"/>
              <a:gd name="connsiteY171" fmla="*/ 945452 h 1684262"/>
              <a:gd name="connsiteX172" fmla="*/ 351609 w 1206260"/>
              <a:gd name="connsiteY172" fmla="*/ 1045464 h 1684262"/>
              <a:gd name="connsiteX173" fmla="*/ 382375 w 1206260"/>
              <a:gd name="connsiteY173" fmla="*/ 887825 h 1684262"/>
              <a:gd name="connsiteX174" fmla="*/ 351609 w 1206260"/>
              <a:gd name="connsiteY174" fmla="*/ 1045559 h 1684262"/>
              <a:gd name="connsiteX175" fmla="*/ 351609 w 1206260"/>
              <a:gd name="connsiteY175" fmla="*/ 1045464 h 1684262"/>
              <a:gd name="connsiteX176" fmla="*/ 420761 w 1206260"/>
              <a:gd name="connsiteY176" fmla="*/ 1018413 h 1684262"/>
              <a:gd name="connsiteX177" fmla="*/ 605260 w 1206260"/>
              <a:gd name="connsiteY177" fmla="*/ 1180338 h 1684262"/>
              <a:gd name="connsiteX178" fmla="*/ 420761 w 1206260"/>
              <a:gd name="connsiteY178" fmla="*/ 1018413 h 1684262"/>
              <a:gd name="connsiteX179" fmla="*/ 366944 w 1206260"/>
              <a:gd name="connsiteY179" fmla="*/ 1414272 h 1684262"/>
              <a:gd name="connsiteX180" fmla="*/ 597640 w 1206260"/>
              <a:gd name="connsiteY180" fmla="*/ 1460468 h 1684262"/>
              <a:gd name="connsiteX181" fmla="*/ 366944 w 1206260"/>
              <a:gd name="connsiteY181" fmla="*/ 1414463 h 1684262"/>
              <a:gd name="connsiteX182" fmla="*/ 366944 w 1206260"/>
              <a:gd name="connsiteY182" fmla="*/ 1414272 h 1684262"/>
              <a:gd name="connsiteX183" fmla="*/ 536108 w 1206260"/>
              <a:gd name="connsiteY183" fmla="*/ 1644968 h 1684262"/>
              <a:gd name="connsiteX184" fmla="*/ 498008 w 1206260"/>
              <a:gd name="connsiteY184" fmla="*/ 1625918 h 1684262"/>
              <a:gd name="connsiteX185" fmla="*/ 471148 w 1206260"/>
              <a:gd name="connsiteY185" fmla="*/ 1618202 h 1684262"/>
              <a:gd name="connsiteX186" fmla="*/ 471148 w 1206260"/>
              <a:gd name="connsiteY186" fmla="*/ 1664399 h 1684262"/>
              <a:gd name="connsiteX187" fmla="*/ 401901 w 1206260"/>
              <a:gd name="connsiteY187" fmla="*/ 1579817 h 1684262"/>
              <a:gd name="connsiteX188" fmla="*/ 536108 w 1206260"/>
              <a:gd name="connsiteY188" fmla="*/ 1645158 h 1684262"/>
              <a:gd name="connsiteX189" fmla="*/ 536108 w 1206260"/>
              <a:gd name="connsiteY189" fmla="*/ 1644968 h 1684262"/>
              <a:gd name="connsiteX190" fmla="*/ 616785 w 1206260"/>
              <a:gd name="connsiteY190" fmla="*/ 1564196 h 1684262"/>
              <a:gd name="connsiteX191" fmla="*/ 555349 w 1206260"/>
              <a:gd name="connsiteY191" fmla="*/ 1541145 h 1684262"/>
              <a:gd name="connsiteX192" fmla="*/ 638597 w 1206260"/>
              <a:gd name="connsiteY192" fmla="*/ 1493520 h 1684262"/>
              <a:gd name="connsiteX193" fmla="*/ 739848 w 1206260"/>
              <a:gd name="connsiteY193" fmla="*/ 1525715 h 1684262"/>
              <a:gd name="connsiteX194" fmla="*/ 616785 w 1206260"/>
              <a:gd name="connsiteY194" fmla="*/ 1564386 h 1684262"/>
              <a:gd name="connsiteX195" fmla="*/ 616785 w 1206260"/>
              <a:gd name="connsiteY195" fmla="*/ 1564196 h 1684262"/>
              <a:gd name="connsiteX196" fmla="*/ 752231 w 1206260"/>
              <a:gd name="connsiteY196" fmla="*/ 1664779 h 1684262"/>
              <a:gd name="connsiteX197" fmla="*/ 739658 w 1206260"/>
              <a:gd name="connsiteY197" fmla="*/ 1664779 h 1684262"/>
              <a:gd name="connsiteX198" fmla="*/ 731180 w 1206260"/>
              <a:gd name="connsiteY198" fmla="*/ 1664779 h 1684262"/>
              <a:gd name="connsiteX199" fmla="*/ 727561 w 1206260"/>
              <a:gd name="connsiteY199" fmla="*/ 1664779 h 1684262"/>
              <a:gd name="connsiteX200" fmla="*/ 713750 w 1206260"/>
              <a:gd name="connsiteY200" fmla="*/ 1666780 h 1684262"/>
              <a:gd name="connsiteX201" fmla="*/ 704225 w 1206260"/>
              <a:gd name="connsiteY201" fmla="*/ 1665256 h 1684262"/>
              <a:gd name="connsiteX202" fmla="*/ 705558 w 1206260"/>
              <a:gd name="connsiteY202" fmla="*/ 1667733 h 1684262"/>
              <a:gd name="connsiteX203" fmla="*/ 790045 w 1206260"/>
              <a:gd name="connsiteY203" fmla="*/ 1610106 h 1684262"/>
              <a:gd name="connsiteX204" fmla="*/ 752231 w 1206260"/>
              <a:gd name="connsiteY204" fmla="*/ 1664970 h 1684262"/>
              <a:gd name="connsiteX205" fmla="*/ 752231 w 1206260"/>
              <a:gd name="connsiteY205" fmla="*/ 1664779 h 1684262"/>
              <a:gd name="connsiteX206" fmla="*/ 857863 w 1206260"/>
              <a:gd name="connsiteY206" fmla="*/ 1591056 h 1684262"/>
              <a:gd name="connsiteX207" fmla="*/ 838813 w 1206260"/>
              <a:gd name="connsiteY207" fmla="*/ 1568958 h 1684262"/>
              <a:gd name="connsiteX208" fmla="*/ 836146 w 1206260"/>
              <a:gd name="connsiteY208" fmla="*/ 1564291 h 1684262"/>
              <a:gd name="connsiteX209" fmla="*/ 955179 w 1206260"/>
              <a:gd name="connsiteY209" fmla="*/ 1500720 h 1684262"/>
              <a:gd name="connsiteX210" fmla="*/ 1066493 w 1206260"/>
              <a:gd name="connsiteY210" fmla="*/ 1492065 h 1684262"/>
              <a:gd name="connsiteX211" fmla="*/ 857863 w 1206260"/>
              <a:gd name="connsiteY211" fmla="*/ 1591247 h 1684262"/>
              <a:gd name="connsiteX212" fmla="*/ 857863 w 1206260"/>
              <a:gd name="connsiteY212" fmla="*/ 1591056 h 1684262"/>
              <a:gd name="connsiteX213" fmla="*/ 1054979 w 1206260"/>
              <a:gd name="connsiteY213" fmla="*/ 1445037 h 1684262"/>
              <a:gd name="connsiteX214" fmla="*/ 916632 w 1206260"/>
              <a:gd name="connsiteY214" fmla="*/ 1468184 h 1684262"/>
              <a:gd name="connsiteX215" fmla="*/ 1028170 w 1206260"/>
              <a:gd name="connsiteY215" fmla="*/ 1445228 h 1684262"/>
              <a:gd name="connsiteX216" fmla="*/ 1054979 w 1206260"/>
              <a:gd name="connsiteY216" fmla="*/ 1445037 h 1684262"/>
              <a:gd name="connsiteX217" fmla="*/ 862816 w 1206260"/>
              <a:gd name="connsiteY217" fmla="*/ 1410462 h 1684262"/>
              <a:gd name="connsiteX218" fmla="*/ 647551 w 1206260"/>
              <a:gd name="connsiteY218" fmla="*/ 1448562 h 1684262"/>
              <a:gd name="connsiteX219" fmla="*/ 862816 w 1206260"/>
              <a:gd name="connsiteY219" fmla="*/ 1410653 h 1684262"/>
              <a:gd name="connsiteX220" fmla="*/ 862816 w 1206260"/>
              <a:gd name="connsiteY220" fmla="*/ 1410462 h 1684262"/>
              <a:gd name="connsiteX221" fmla="*/ 689842 w 1206260"/>
              <a:gd name="connsiteY221" fmla="*/ 1391412 h 1684262"/>
              <a:gd name="connsiteX222" fmla="*/ 924347 w 1206260"/>
              <a:gd name="connsiteY222" fmla="*/ 1306830 h 1684262"/>
              <a:gd name="connsiteX223" fmla="*/ 689842 w 1206260"/>
              <a:gd name="connsiteY223" fmla="*/ 1391412 h 1684262"/>
              <a:gd name="connsiteX224" fmla="*/ 1162663 w 1206260"/>
              <a:gd name="connsiteY224" fmla="*/ 1057085 h 1684262"/>
              <a:gd name="connsiteX225" fmla="*/ 1148756 w 1206260"/>
              <a:gd name="connsiteY225" fmla="*/ 1134428 h 1684262"/>
              <a:gd name="connsiteX226" fmla="*/ 1066841 w 1206260"/>
              <a:gd name="connsiteY226" fmla="*/ 1139762 h 1684262"/>
              <a:gd name="connsiteX227" fmla="*/ 1035790 w 1206260"/>
              <a:gd name="connsiteY227" fmla="*/ 1087755 h 1684262"/>
              <a:gd name="connsiteX228" fmla="*/ 1162663 w 1206260"/>
              <a:gd name="connsiteY228" fmla="*/ 1057085 h 1684262"/>
              <a:gd name="connsiteX229" fmla="*/ 987913 w 1206260"/>
              <a:gd name="connsiteY229" fmla="*/ 1181170 h 1684262"/>
              <a:gd name="connsiteX230" fmla="*/ 958923 w 1206260"/>
              <a:gd name="connsiteY230" fmla="*/ 1264444 h 1684262"/>
              <a:gd name="connsiteX231" fmla="*/ 905107 w 1206260"/>
              <a:gd name="connsiteY231" fmla="*/ 1118330 h 1684262"/>
              <a:gd name="connsiteX232" fmla="*/ 987913 w 1206260"/>
              <a:gd name="connsiteY232"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8263 w 1206260"/>
              <a:gd name="connsiteY51" fmla="*/ 1308259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67759 w 1206260"/>
              <a:gd name="connsiteY51" fmla="*/ 1325319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29880 w 1206260"/>
              <a:gd name="connsiteY51" fmla="*/ 1312259 h 1684262"/>
              <a:gd name="connsiteX52" fmla="*/ 146155 w 1206260"/>
              <a:gd name="connsiteY52" fmla="*/ 1230344 h 1684262"/>
              <a:gd name="connsiteX53" fmla="*/ 115389 w 1206260"/>
              <a:gd name="connsiteY53" fmla="*/ 1430369 h 1684262"/>
              <a:gd name="connsiteX54" fmla="*/ 349799 w 1206260"/>
              <a:gd name="connsiteY54" fmla="*/ 1480280 h 1684262"/>
              <a:gd name="connsiteX55" fmla="*/ 299507 w 1206260"/>
              <a:gd name="connsiteY55" fmla="*/ 1464659 h 1684262"/>
              <a:gd name="connsiteX56" fmla="*/ 321034 w 1206260"/>
              <a:gd name="connsiteY56" fmla="*/ 1477042 h 1684262"/>
              <a:gd name="connsiteX57" fmla="*/ 330559 w 1206260"/>
              <a:gd name="connsiteY57" fmla="*/ 1484376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911203 w 1206260"/>
              <a:gd name="connsiteY75" fmla="*/ 1022890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18374 w 1206260"/>
              <a:gd name="connsiteY58" fmla="*/ 1496562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18374 w 1206260"/>
              <a:gd name="connsiteY57" fmla="*/ 1496562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911203 w 1206260"/>
              <a:gd name="connsiteY75" fmla="*/ 1022890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18374 w 1206260"/>
              <a:gd name="connsiteY57" fmla="*/ 1496562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896580 w 1206260"/>
              <a:gd name="connsiteY75" fmla="*/ 1032638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78399 w 1214923"/>
              <a:gd name="connsiteY166" fmla="*/ 945452 h 1684262"/>
              <a:gd name="connsiteX167" fmla="*/ 689842 w 1214923"/>
              <a:gd name="connsiteY167" fmla="*/ 1122236 h 1684262"/>
              <a:gd name="connsiteX168" fmla="*/ 578399 w 1214923"/>
              <a:gd name="connsiteY168" fmla="*/ 945547 h 1684262"/>
              <a:gd name="connsiteX169" fmla="*/ 578399 w 1214923"/>
              <a:gd name="connsiteY169" fmla="*/ 945452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18413 h 1684262"/>
              <a:gd name="connsiteX175" fmla="*/ 605260 w 1214923"/>
              <a:gd name="connsiteY175" fmla="*/ 1180338 h 1684262"/>
              <a:gd name="connsiteX176" fmla="*/ 420761 w 1214923"/>
              <a:gd name="connsiteY176" fmla="*/ 1018413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78399 w 1214923"/>
              <a:gd name="connsiteY166" fmla="*/ 945452 h 1684262"/>
              <a:gd name="connsiteX167" fmla="*/ 689842 w 1214923"/>
              <a:gd name="connsiteY167" fmla="*/ 1122236 h 1684262"/>
              <a:gd name="connsiteX168" fmla="*/ 578399 w 1214923"/>
              <a:gd name="connsiteY168" fmla="*/ 945547 h 1684262"/>
              <a:gd name="connsiteX169" fmla="*/ 578399 w 1214923"/>
              <a:gd name="connsiteY169" fmla="*/ 945452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68651 w 1214923"/>
              <a:gd name="connsiteY166" fmla="*/ 969823 h 1684262"/>
              <a:gd name="connsiteX167" fmla="*/ 689842 w 1214923"/>
              <a:gd name="connsiteY167" fmla="*/ 1122236 h 1684262"/>
              <a:gd name="connsiteX168" fmla="*/ 578399 w 1214923"/>
              <a:gd name="connsiteY168" fmla="*/ 945547 h 1684262"/>
              <a:gd name="connsiteX169" fmla="*/ 568651 w 1214923"/>
              <a:gd name="connsiteY169" fmla="*/ 969823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68651 w 1214923"/>
              <a:gd name="connsiteY166" fmla="*/ 969823 h 1684262"/>
              <a:gd name="connsiteX167" fmla="*/ 689842 w 1214923"/>
              <a:gd name="connsiteY167" fmla="*/ 1122236 h 1684262"/>
              <a:gd name="connsiteX168" fmla="*/ 568651 w 1214923"/>
              <a:gd name="connsiteY168" fmla="*/ 984541 h 1684262"/>
              <a:gd name="connsiteX169" fmla="*/ 568651 w 1214923"/>
              <a:gd name="connsiteY169" fmla="*/ 969823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56465 w 1214923"/>
              <a:gd name="connsiteY166" fmla="*/ 950327 h 1684262"/>
              <a:gd name="connsiteX167" fmla="*/ 689842 w 1214923"/>
              <a:gd name="connsiteY167" fmla="*/ 1122236 h 1684262"/>
              <a:gd name="connsiteX168" fmla="*/ 568651 w 1214923"/>
              <a:gd name="connsiteY168" fmla="*/ 984541 h 1684262"/>
              <a:gd name="connsiteX169" fmla="*/ 556465 w 1214923"/>
              <a:gd name="connsiteY169" fmla="*/ 950327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56465 w 1214923"/>
              <a:gd name="connsiteY166" fmla="*/ 950327 h 1684262"/>
              <a:gd name="connsiteX167" fmla="*/ 689842 w 1214923"/>
              <a:gd name="connsiteY167" fmla="*/ 1122236 h 1684262"/>
              <a:gd name="connsiteX168" fmla="*/ 568651 w 1214923"/>
              <a:gd name="connsiteY168" fmla="*/ 984541 h 1684262"/>
              <a:gd name="connsiteX169" fmla="*/ 556465 w 1214923"/>
              <a:gd name="connsiteY169" fmla="*/ 950327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40217 w 1214923"/>
              <a:gd name="connsiteY152" fmla="*/ 587978 h 1684262"/>
              <a:gd name="connsiteX153" fmla="*/ 632216 w 1214923"/>
              <a:gd name="connsiteY153" fmla="*/ 453581 h 1684262"/>
              <a:gd name="connsiteX154" fmla="*/ 632216 w 1214923"/>
              <a:gd name="connsiteY154" fmla="*/ 453485 h 1684262"/>
              <a:gd name="connsiteX155" fmla="*/ 686032 w 1214923"/>
              <a:gd name="connsiteY155" fmla="*/ 837819 h 1684262"/>
              <a:gd name="connsiteX156" fmla="*/ 628310 w 1214923"/>
              <a:gd name="connsiteY156" fmla="*/ 930116 h 1684262"/>
              <a:gd name="connsiteX157" fmla="*/ 686032 w 1214923"/>
              <a:gd name="connsiteY157" fmla="*/ 837914 h 1684262"/>
              <a:gd name="connsiteX158" fmla="*/ 686032 w 1214923"/>
              <a:gd name="connsiteY158" fmla="*/ 837819 h 1684262"/>
              <a:gd name="connsiteX159" fmla="*/ 743658 w 1214923"/>
              <a:gd name="connsiteY159" fmla="*/ 1291400 h 1684262"/>
              <a:gd name="connsiteX160" fmla="*/ 547634 w 1214923"/>
              <a:gd name="connsiteY160" fmla="*/ 1206818 h 1684262"/>
              <a:gd name="connsiteX161" fmla="*/ 573446 w 1214923"/>
              <a:gd name="connsiteY161" fmla="*/ 1222439 h 1684262"/>
              <a:gd name="connsiteX162" fmla="*/ 603450 w 1214923"/>
              <a:gd name="connsiteY162" fmla="*/ 1227487 h 1684262"/>
              <a:gd name="connsiteX163" fmla="*/ 743658 w 1214923"/>
              <a:gd name="connsiteY163" fmla="*/ 1291495 h 1684262"/>
              <a:gd name="connsiteX164" fmla="*/ 743658 w 1214923"/>
              <a:gd name="connsiteY164" fmla="*/ 1291400 h 1684262"/>
              <a:gd name="connsiteX165" fmla="*/ 556465 w 1214923"/>
              <a:gd name="connsiteY165" fmla="*/ 950327 h 1684262"/>
              <a:gd name="connsiteX166" fmla="*/ 689842 w 1214923"/>
              <a:gd name="connsiteY166" fmla="*/ 1122236 h 1684262"/>
              <a:gd name="connsiteX167" fmla="*/ 568651 w 1214923"/>
              <a:gd name="connsiteY167" fmla="*/ 984541 h 1684262"/>
              <a:gd name="connsiteX168" fmla="*/ 556465 w 1214923"/>
              <a:gd name="connsiteY168" fmla="*/ 950327 h 1684262"/>
              <a:gd name="connsiteX169" fmla="*/ 351609 w 1214923"/>
              <a:gd name="connsiteY169" fmla="*/ 1045464 h 1684262"/>
              <a:gd name="connsiteX170" fmla="*/ 382375 w 1214923"/>
              <a:gd name="connsiteY170" fmla="*/ 887825 h 1684262"/>
              <a:gd name="connsiteX171" fmla="*/ 351609 w 1214923"/>
              <a:gd name="connsiteY171" fmla="*/ 1045559 h 1684262"/>
              <a:gd name="connsiteX172" fmla="*/ 351609 w 1214923"/>
              <a:gd name="connsiteY172" fmla="*/ 1045464 h 1684262"/>
              <a:gd name="connsiteX173" fmla="*/ 420761 w 1214923"/>
              <a:gd name="connsiteY173" fmla="*/ 1054969 h 1684262"/>
              <a:gd name="connsiteX174" fmla="*/ 605260 w 1214923"/>
              <a:gd name="connsiteY174" fmla="*/ 1180338 h 1684262"/>
              <a:gd name="connsiteX175" fmla="*/ 420761 w 1214923"/>
              <a:gd name="connsiteY175" fmla="*/ 1054969 h 1684262"/>
              <a:gd name="connsiteX176" fmla="*/ 366944 w 1214923"/>
              <a:gd name="connsiteY176" fmla="*/ 1414272 h 1684262"/>
              <a:gd name="connsiteX177" fmla="*/ 597640 w 1214923"/>
              <a:gd name="connsiteY177" fmla="*/ 1460468 h 1684262"/>
              <a:gd name="connsiteX178" fmla="*/ 366944 w 1214923"/>
              <a:gd name="connsiteY178" fmla="*/ 1414463 h 1684262"/>
              <a:gd name="connsiteX179" fmla="*/ 366944 w 1214923"/>
              <a:gd name="connsiteY179" fmla="*/ 1414272 h 1684262"/>
              <a:gd name="connsiteX180" fmla="*/ 536108 w 1214923"/>
              <a:gd name="connsiteY180" fmla="*/ 1644968 h 1684262"/>
              <a:gd name="connsiteX181" fmla="*/ 498008 w 1214923"/>
              <a:gd name="connsiteY181" fmla="*/ 1625918 h 1684262"/>
              <a:gd name="connsiteX182" fmla="*/ 471148 w 1214923"/>
              <a:gd name="connsiteY182" fmla="*/ 1618202 h 1684262"/>
              <a:gd name="connsiteX183" fmla="*/ 471148 w 1214923"/>
              <a:gd name="connsiteY183" fmla="*/ 1664399 h 1684262"/>
              <a:gd name="connsiteX184" fmla="*/ 401901 w 1214923"/>
              <a:gd name="connsiteY184" fmla="*/ 1579817 h 1684262"/>
              <a:gd name="connsiteX185" fmla="*/ 536108 w 1214923"/>
              <a:gd name="connsiteY185" fmla="*/ 1645158 h 1684262"/>
              <a:gd name="connsiteX186" fmla="*/ 536108 w 1214923"/>
              <a:gd name="connsiteY186" fmla="*/ 1644968 h 1684262"/>
              <a:gd name="connsiteX187" fmla="*/ 616785 w 1214923"/>
              <a:gd name="connsiteY187" fmla="*/ 1564196 h 1684262"/>
              <a:gd name="connsiteX188" fmla="*/ 555349 w 1214923"/>
              <a:gd name="connsiteY188" fmla="*/ 1541145 h 1684262"/>
              <a:gd name="connsiteX189" fmla="*/ 638597 w 1214923"/>
              <a:gd name="connsiteY189" fmla="*/ 1493520 h 1684262"/>
              <a:gd name="connsiteX190" fmla="*/ 739848 w 1214923"/>
              <a:gd name="connsiteY190" fmla="*/ 1525715 h 1684262"/>
              <a:gd name="connsiteX191" fmla="*/ 616785 w 1214923"/>
              <a:gd name="connsiteY191" fmla="*/ 1564386 h 1684262"/>
              <a:gd name="connsiteX192" fmla="*/ 616785 w 1214923"/>
              <a:gd name="connsiteY192" fmla="*/ 1564196 h 1684262"/>
              <a:gd name="connsiteX193" fmla="*/ 752231 w 1214923"/>
              <a:gd name="connsiteY193" fmla="*/ 1664779 h 1684262"/>
              <a:gd name="connsiteX194" fmla="*/ 739658 w 1214923"/>
              <a:gd name="connsiteY194" fmla="*/ 1664779 h 1684262"/>
              <a:gd name="connsiteX195" fmla="*/ 731180 w 1214923"/>
              <a:gd name="connsiteY195" fmla="*/ 1664779 h 1684262"/>
              <a:gd name="connsiteX196" fmla="*/ 727561 w 1214923"/>
              <a:gd name="connsiteY196" fmla="*/ 1664779 h 1684262"/>
              <a:gd name="connsiteX197" fmla="*/ 713750 w 1214923"/>
              <a:gd name="connsiteY197" fmla="*/ 1666780 h 1684262"/>
              <a:gd name="connsiteX198" fmla="*/ 704225 w 1214923"/>
              <a:gd name="connsiteY198" fmla="*/ 1665256 h 1684262"/>
              <a:gd name="connsiteX199" fmla="*/ 705558 w 1214923"/>
              <a:gd name="connsiteY199" fmla="*/ 1667733 h 1684262"/>
              <a:gd name="connsiteX200" fmla="*/ 790045 w 1214923"/>
              <a:gd name="connsiteY200" fmla="*/ 1610106 h 1684262"/>
              <a:gd name="connsiteX201" fmla="*/ 752231 w 1214923"/>
              <a:gd name="connsiteY201" fmla="*/ 1664970 h 1684262"/>
              <a:gd name="connsiteX202" fmla="*/ 752231 w 1214923"/>
              <a:gd name="connsiteY202" fmla="*/ 1664779 h 1684262"/>
              <a:gd name="connsiteX203" fmla="*/ 857863 w 1214923"/>
              <a:gd name="connsiteY203" fmla="*/ 1591056 h 1684262"/>
              <a:gd name="connsiteX204" fmla="*/ 838813 w 1214923"/>
              <a:gd name="connsiteY204" fmla="*/ 1568958 h 1684262"/>
              <a:gd name="connsiteX205" fmla="*/ 836146 w 1214923"/>
              <a:gd name="connsiteY205" fmla="*/ 1564291 h 1684262"/>
              <a:gd name="connsiteX206" fmla="*/ 955179 w 1214923"/>
              <a:gd name="connsiteY206" fmla="*/ 1500720 h 1684262"/>
              <a:gd name="connsiteX207" fmla="*/ 1066493 w 1214923"/>
              <a:gd name="connsiteY207" fmla="*/ 1492065 h 1684262"/>
              <a:gd name="connsiteX208" fmla="*/ 857863 w 1214923"/>
              <a:gd name="connsiteY208" fmla="*/ 1591247 h 1684262"/>
              <a:gd name="connsiteX209" fmla="*/ 857863 w 1214923"/>
              <a:gd name="connsiteY209" fmla="*/ 1591056 h 1684262"/>
              <a:gd name="connsiteX210" fmla="*/ 1054979 w 1214923"/>
              <a:gd name="connsiteY210" fmla="*/ 1445037 h 1684262"/>
              <a:gd name="connsiteX211" fmla="*/ 916632 w 1214923"/>
              <a:gd name="connsiteY211" fmla="*/ 1468184 h 1684262"/>
              <a:gd name="connsiteX212" fmla="*/ 1028170 w 1214923"/>
              <a:gd name="connsiteY212" fmla="*/ 1445228 h 1684262"/>
              <a:gd name="connsiteX213" fmla="*/ 1054979 w 1214923"/>
              <a:gd name="connsiteY213" fmla="*/ 1445037 h 1684262"/>
              <a:gd name="connsiteX214" fmla="*/ 862816 w 1214923"/>
              <a:gd name="connsiteY214" fmla="*/ 1410462 h 1684262"/>
              <a:gd name="connsiteX215" fmla="*/ 647551 w 1214923"/>
              <a:gd name="connsiteY215" fmla="*/ 1448562 h 1684262"/>
              <a:gd name="connsiteX216" fmla="*/ 862816 w 1214923"/>
              <a:gd name="connsiteY216" fmla="*/ 1410653 h 1684262"/>
              <a:gd name="connsiteX217" fmla="*/ 862816 w 1214923"/>
              <a:gd name="connsiteY217" fmla="*/ 1410462 h 1684262"/>
              <a:gd name="connsiteX218" fmla="*/ 689842 w 1214923"/>
              <a:gd name="connsiteY218" fmla="*/ 1391412 h 1684262"/>
              <a:gd name="connsiteX219" fmla="*/ 924347 w 1214923"/>
              <a:gd name="connsiteY219" fmla="*/ 1306830 h 1684262"/>
              <a:gd name="connsiteX220" fmla="*/ 689842 w 1214923"/>
              <a:gd name="connsiteY220" fmla="*/ 1391412 h 1684262"/>
              <a:gd name="connsiteX221" fmla="*/ 1162663 w 1214923"/>
              <a:gd name="connsiteY221" fmla="*/ 1057085 h 1684262"/>
              <a:gd name="connsiteX222" fmla="*/ 1148756 w 1214923"/>
              <a:gd name="connsiteY222" fmla="*/ 1134428 h 1684262"/>
              <a:gd name="connsiteX223" fmla="*/ 1066841 w 1214923"/>
              <a:gd name="connsiteY223" fmla="*/ 1139762 h 1684262"/>
              <a:gd name="connsiteX224" fmla="*/ 1035790 w 1214923"/>
              <a:gd name="connsiteY224" fmla="*/ 1087755 h 1684262"/>
              <a:gd name="connsiteX225" fmla="*/ 1162663 w 1214923"/>
              <a:gd name="connsiteY225" fmla="*/ 1057085 h 1684262"/>
              <a:gd name="connsiteX226" fmla="*/ 987913 w 1214923"/>
              <a:gd name="connsiteY226" fmla="*/ 1181170 h 1684262"/>
              <a:gd name="connsiteX227" fmla="*/ 958923 w 1214923"/>
              <a:gd name="connsiteY227" fmla="*/ 1264444 h 1684262"/>
              <a:gd name="connsiteX228" fmla="*/ 905107 w 1214923"/>
              <a:gd name="connsiteY228" fmla="*/ 1118330 h 1684262"/>
              <a:gd name="connsiteX229" fmla="*/ 987913 w 1214923"/>
              <a:gd name="connsiteY22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40217 w 1214923"/>
              <a:gd name="connsiteY152" fmla="*/ 641593 h 1684262"/>
              <a:gd name="connsiteX153" fmla="*/ 632216 w 1214923"/>
              <a:gd name="connsiteY153" fmla="*/ 453581 h 1684262"/>
              <a:gd name="connsiteX154" fmla="*/ 632216 w 1214923"/>
              <a:gd name="connsiteY154" fmla="*/ 453485 h 1684262"/>
              <a:gd name="connsiteX155" fmla="*/ 686032 w 1214923"/>
              <a:gd name="connsiteY155" fmla="*/ 837819 h 1684262"/>
              <a:gd name="connsiteX156" fmla="*/ 628310 w 1214923"/>
              <a:gd name="connsiteY156" fmla="*/ 930116 h 1684262"/>
              <a:gd name="connsiteX157" fmla="*/ 686032 w 1214923"/>
              <a:gd name="connsiteY157" fmla="*/ 837914 h 1684262"/>
              <a:gd name="connsiteX158" fmla="*/ 686032 w 1214923"/>
              <a:gd name="connsiteY158" fmla="*/ 837819 h 1684262"/>
              <a:gd name="connsiteX159" fmla="*/ 743658 w 1214923"/>
              <a:gd name="connsiteY159" fmla="*/ 1291400 h 1684262"/>
              <a:gd name="connsiteX160" fmla="*/ 547634 w 1214923"/>
              <a:gd name="connsiteY160" fmla="*/ 1206818 h 1684262"/>
              <a:gd name="connsiteX161" fmla="*/ 573446 w 1214923"/>
              <a:gd name="connsiteY161" fmla="*/ 1222439 h 1684262"/>
              <a:gd name="connsiteX162" fmla="*/ 603450 w 1214923"/>
              <a:gd name="connsiteY162" fmla="*/ 1227487 h 1684262"/>
              <a:gd name="connsiteX163" fmla="*/ 743658 w 1214923"/>
              <a:gd name="connsiteY163" fmla="*/ 1291495 h 1684262"/>
              <a:gd name="connsiteX164" fmla="*/ 743658 w 1214923"/>
              <a:gd name="connsiteY164" fmla="*/ 1291400 h 1684262"/>
              <a:gd name="connsiteX165" fmla="*/ 556465 w 1214923"/>
              <a:gd name="connsiteY165" fmla="*/ 950327 h 1684262"/>
              <a:gd name="connsiteX166" fmla="*/ 689842 w 1214923"/>
              <a:gd name="connsiteY166" fmla="*/ 1122236 h 1684262"/>
              <a:gd name="connsiteX167" fmla="*/ 568651 w 1214923"/>
              <a:gd name="connsiteY167" fmla="*/ 984541 h 1684262"/>
              <a:gd name="connsiteX168" fmla="*/ 556465 w 1214923"/>
              <a:gd name="connsiteY168" fmla="*/ 950327 h 1684262"/>
              <a:gd name="connsiteX169" fmla="*/ 351609 w 1214923"/>
              <a:gd name="connsiteY169" fmla="*/ 1045464 h 1684262"/>
              <a:gd name="connsiteX170" fmla="*/ 382375 w 1214923"/>
              <a:gd name="connsiteY170" fmla="*/ 887825 h 1684262"/>
              <a:gd name="connsiteX171" fmla="*/ 351609 w 1214923"/>
              <a:gd name="connsiteY171" fmla="*/ 1045559 h 1684262"/>
              <a:gd name="connsiteX172" fmla="*/ 351609 w 1214923"/>
              <a:gd name="connsiteY172" fmla="*/ 1045464 h 1684262"/>
              <a:gd name="connsiteX173" fmla="*/ 420761 w 1214923"/>
              <a:gd name="connsiteY173" fmla="*/ 1054969 h 1684262"/>
              <a:gd name="connsiteX174" fmla="*/ 605260 w 1214923"/>
              <a:gd name="connsiteY174" fmla="*/ 1180338 h 1684262"/>
              <a:gd name="connsiteX175" fmla="*/ 420761 w 1214923"/>
              <a:gd name="connsiteY175" fmla="*/ 1054969 h 1684262"/>
              <a:gd name="connsiteX176" fmla="*/ 366944 w 1214923"/>
              <a:gd name="connsiteY176" fmla="*/ 1414272 h 1684262"/>
              <a:gd name="connsiteX177" fmla="*/ 597640 w 1214923"/>
              <a:gd name="connsiteY177" fmla="*/ 1460468 h 1684262"/>
              <a:gd name="connsiteX178" fmla="*/ 366944 w 1214923"/>
              <a:gd name="connsiteY178" fmla="*/ 1414463 h 1684262"/>
              <a:gd name="connsiteX179" fmla="*/ 366944 w 1214923"/>
              <a:gd name="connsiteY179" fmla="*/ 1414272 h 1684262"/>
              <a:gd name="connsiteX180" fmla="*/ 536108 w 1214923"/>
              <a:gd name="connsiteY180" fmla="*/ 1644968 h 1684262"/>
              <a:gd name="connsiteX181" fmla="*/ 498008 w 1214923"/>
              <a:gd name="connsiteY181" fmla="*/ 1625918 h 1684262"/>
              <a:gd name="connsiteX182" fmla="*/ 471148 w 1214923"/>
              <a:gd name="connsiteY182" fmla="*/ 1618202 h 1684262"/>
              <a:gd name="connsiteX183" fmla="*/ 471148 w 1214923"/>
              <a:gd name="connsiteY183" fmla="*/ 1664399 h 1684262"/>
              <a:gd name="connsiteX184" fmla="*/ 401901 w 1214923"/>
              <a:gd name="connsiteY184" fmla="*/ 1579817 h 1684262"/>
              <a:gd name="connsiteX185" fmla="*/ 536108 w 1214923"/>
              <a:gd name="connsiteY185" fmla="*/ 1645158 h 1684262"/>
              <a:gd name="connsiteX186" fmla="*/ 536108 w 1214923"/>
              <a:gd name="connsiteY186" fmla="*/ 1644968 h 1684262"/>
              <a:gd name="connsiteX187" fmla="*/ 616785 w 1214923"/>
              <a:gd name="connsiteY187" fmla="*/ 1564196 h 1684262"/>
              <a:gd name="connsiteX188" fmla="*/ 555349 w 1214923"/>
              <a:gd name="connsiteY188" fmla="*/ 1541145 h 1684262"/>
              <a:gd name="connsiteX189" fmla="*/ 638597 w 1214923"/>
              <a:gd name="connsiteY189" fmla="*/ 1493520 h 1684262"/>
              <a:gd name="connsiteX190" fmla="*/ 739848 w 1214923"/>
              <a:gd name="connsiteY190" fmla="*/ 1525715 h 1684262"/>
              <a:gd name="connsiteX191" fmla="*/ 616785 w 1214923"/>
              <a:gd name="connsiteY191" fmla="*/ 1564386 h 1684262"/>
              <a:gd name="connsiteX192" fmla="*/ 616785 w 1214923"/>
              <a:gd name="connsiteY192" fmla="*/ 1564196 h 1684262"/>
              <a:gd name="connsiteX193" fmla="*/ 752231 w 1214923"/>
              <a:gd name="connsiteY193" fmla="*/ 1664779 h 1684262"/>
              <a:gd name="connsiteX194" fmla="*/ 739658 w 1214923"/>
              <a:gd name="connsiteY194" fmla="*/ 1664779 h 1684262"/>
              <a:gd name="connsiteX195" fmla="*/ 731180 w 1214923"/>
              <a:gd name="connsiteY195" fmla="*/ 1664779 h 1684262"/>
              <a:gd name="connsiteX196" fmla="*/ 727561 w 1214923"/>
              <a:gd name="connsiteY196" fmla="*/ 1664779 h 1684262"/>
              <a:gd name="connsiteX197" fmla="*/ 713750 w 1214923"/>
              <a:gd name="connsiteY197" fmla="*/ 1666780 h 1684262"/>
              <a:gd name="connsiteX198" fmla="*/ 704225 w 1214923"/>
              <a:gd name="connsiteY198" fmla="*/ 1665256 h 1684262"/>
              <a:gd name="connsiteX199" fmla="*/ 705558 w 1214923"/>
              <a:gd name="connsiteY199" fmla="*/ 1667733 h 1684262"/>
              <a:gd name="connsiteX200" fmla="*/ 790045 w 1214923"/>
              <a:gd name="connsiteY200" fmla="*/ 1610106 h 1684262"/>
              <a:gd name="connsiteX201" fmla="*/ 752231 w 1214923"/>
              <a:gd name="connsiteY201" fmla="*/ 1664970 h 1684262"/>
              <a:gd name="connsiteX202" fmla="*/ 752231 w 1214923"/>
              <a:gd name="connsiteY202" fmla="*/ 1664779 h 1684262"/>
              <a:gd name="connsiteX203" fmla="*/ 857863 w 1214923"/>
              <a:gd name="connsiteY203" fmla="*/ 1591056 h 1684262"/>
              <a:gd name="connsiteX204" fmla="*/ 838813 w 1214923"/>
              <a:gd name="connsiteY204" fmla="*/ 1568958 h 1684262"/>
              <a:gd name="connsiteX205" fmla="*/ 836146 w 1214923"/>
              <a:gd name="connsiteY205" fmla="*/ 1564291 h 1684262"/>
              <a:gd name="connsiteX206" fmla="*/ 955179 w 1214923"/>
              <a:gd name="connsiteY206" fmla="*/ 1500720 h 1684262"/>
              <a:gd name="connsiteX207" fmla="*/ 1066493 w 1214923"/>
              <a:gd name="connsiteY207" fmla="*/ 1492065 h 1684262"/>
              <a:gd name="connsiteX208" fmla="*/ 857863 w 1214923"/>
              <a:gd name="connsiteY208" fmla="*/ 1591247 h 1684262"/>
              <a:gd name="connsiteX209" fmla="*/ 857863 w 1214923"/>
              <a:gd name="connsiteY209" fmla="*/ 1591056 h 1684262"/>
              <a:gd name="connsiteX210" fmla="*/ 1054979 w 1214923"/>
              <a:gd name="connsiteY210" fmla="*/ 1445037 h 1684262"/>
              <a:gd name="connsiteX211" fmla="*/ 916632 w 1214923"/>
              <a:gd name="connsiteY211" fmla="*/ 1468184 h 1684262"/>
              <a:gd name="connsiteX212" fmla="*/ 1028170 w 1214923"/>
              <a:gd name="connsiteY212" fmla="*/ 1445228 h 1684262"/>
              <a:gd name="connsiteX213" fmla="*/ 1054979 w 1214923"/>
              <a:gd name="connsiteY213" fmla="*/ 1445037 h 1684262"/>
              <a:gd name="connsiteX214" fmla="*/ 862816 w 1214923"/>
              <a:gd name="connsiteY214" fmla="*/ 1410462 h 1684262"/>
              <a:gd name="connsiteX215" fmla="*/ 647551 w 1214923"/>
              <a:gd name="connsiteY215" fmla="*/ 1448562 h 1684262"/>
              <a:gd name="connsiteX216" fmla="*/ 862816 w 1214923"/>
              <a:gd name="connsiteY216" fmla="*/ 1410653 h 1684262"/>
              <a:gd name="connsiteX217" fmla="*/ 862816 w 1214923"/>
              <a:gd name="connsiteY217" fmla="*/ 1410462 h 1684262"/>
              <a:gd name="connsiteX218" fmla="*/ 689842 w 1214923"/>
              <a:gd name="connsiteY218" fmla="*/ 1391412 h 1684262"/>
              <a:gd name="connsiteX219" fmla="*/ 924347 w 1214923"/>
              <a:gd name="connsiteY219" fmla="*/ 1306830 h 1684262"/>
              <a:gd name="connsiteX220" fmla="*/ 689842 w 1214923"/>
              <a:gd name="connsiteY220" fmla="*/ 1391412 h 1684262"/>
              <a:gd name="connsiteX221" fmla="*/ 1162663 w 1214923"/>
              <a:gd name="connsiteY221" fmla="*/ 1057085 h 1684262"/>
              <a:gd name="connsiteX222" fmla="*/ 1148756 w 1214923"/>
              <a:gd name="connsiteY222" fmla="*/ 1134428 h 1684262"/>
              <a:gd name="connsiteX223" fmla="*/ 1066841 w 1214923"/>
              <a:gd name="connsiteY223" fmla="*/ 1139762 h 1684262"/>
              <a:gd name="connsiteX224" fmla="*/ 1035790 w 1214923"/>
              <a:gd name="connsiteY224" fmla="*/ 1087755 h 1684262"/>
              <a:gd name="connsiteX225" fmla="*/ 1162663 w 1214923"/>
              <a:gd name="connsiteY225" fmla="*/ 1057085 h 1684262"/>
              <a:gd name="connsiteX226" fmla="*/ 987913 w 1214923"/>
              <a:gd name="connsiteY226" fmla="*/ 1181170 h 1684262"/>
              <a:gd name="connsiteX227" fmla="*/ 958923 w 1214923"/>
              <a:gd name="connsiteY227" fmla="*/ 1264444 h 1684262"/>
              <a:gd name="connsiteX228" fmla="*/ 905107 w 1214923"/>
              <a:gd name="connsiteY228" fmla="*/ 1118330 h 1684262"/>
              <a:gd name="connsiteX229" fmla="*/ 987913 w 1214923"/>
              <a:gd name="connsiteY22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55299 w 1214923"/>
              <a:gd name="connsiteY142" fmla="*/ 250103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33265 w 1214923"/>
              <a:gd name="connsiteY140" fmla="*/ 212673 h 1684262"/>
              <a:gd name="connsiteX141" fmla="*/ 569351 w 1214923"/>
              <a:gd name="connsiteY141" fmla="*/ 242792 h 1684262"/>
              <a:gd name="connsiteX142" fmla="*/ 555299 w 1214923"/>
              <a:gd name="connsiteY142" fmla="*/ 250103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5299 w 1214923"/>
              <a:gd name="connsiteY141" fmla="*/ 250103 h 1684262"/>
              <a:gd name="connsiteX142" fmla="*/ 558873 w 1214923"/>
              <a:gd name="connsiteY142" fmla="*/ 299942 h 1684262"/>
              <a:gd name="connsiteX143" fmla="*/ 351609 w 1214923"/>
              <a:gd name="connsiteY143" fmla="*/ 219075 h 1684262"/>
              <a:gd name="connsiteX144" fmla="*/ 351323 w 1214923"/>
              <a:gd name="connsiteY144" fmla="*/ 219361 h 1684262"/>
              <a:gd name="connsiteX145" fmla="*/ 470767 w 1214923"/>
              <a:gd name="connsiteY145" fmla="*/ 361188 h 1684262"/>
              <a:gd name="connsiteX146" fmla="*/ 566874 w 1214923"/>
              <a:gd name="connsiteY146" fmla="*/ 503396 h 1684262"/>
              <a:gd name="connsiteX147" fmla="*/ 470767 w 1214923"/>
              <a:gd name="connsiteY147" fmla="*/ 361188 h 1684262"/>
              <a:gd name="connsiteX148" fmla="*/ 632216 w 1214923"/>
              <a:gd name="connsiteY148" fmla="*/ 453485 h 1684262"/>
              <a:gd name="connsiteX149" fmla="*/ 759089 w 1214923"/>
              <a:gd name="connsiteY149" fmla="*/ 438055 h 1684262"/>
              <a:gd name="connsiteX150" fmla="*/ 640217 w 1214923"/>
              <a:gd name="connsiteY150" fmla="*/ 641593 h 1684262"/>
              <a:gd name="connsiteX151" fmla="*/ 632216 w 1214923"/>
              <a:gd name="connsiteY151" fmla="*/ 453581 h 1684262"/>
              <a:gd name="connsiteX152" fmla="*/ 632216 w 1214923"/>
              <a:gd name="connsiteY152" fmla="*/ 453485 h 1684262"/>
              <a:gd name="connsiteX153" fmla="*/ 686032 w 1214923"/>
              <a:gd name="connsiteY153" fmla="*/ 837819 h 1684262"/>
              <a:gd name="connsiteX154" fmla="*/ 628310 w 1214923"/>
              <a:gd name="connsiteY154" fmla="*/ 930116 h 1684262"/>
              <a:gd name="connsiteX155" fmla="*/ 686032 w 1214923"/>
              <a:gd name="connsiteY155" fmla="*/ 837914 h 1684262"/>
              <a:gd name="connsiteX156" fmla="*/ 686032 w 1214923"/>
              <a:gd name="connsiteY156" fmla="*/ 837819 h 1684262"/>
              <a:gd name="connsiteX157" fmla="*/ 743658 w 1214923"/>
              <a:gd name="connsiteY157" fmla="*/ 1291400 h 1684262"/>
              <a:gd name="connsiteX158" fmla="*/ 547634 w 1214923"/>
              <a:gd name="connsiteY158" fmla="*/ 1206818 h 1684262"/>
              <a:gd name="connsiteX159" fmla="*/ 573446 w 1214923"/>
              <a:gd name="connsiteY159" fmla="*/ 1222439 h 1684262"/>
              <a:gd name="connsiteX160" fmla="*/ 603450 w 1214923"/>
              <a:gd name="connsiteY160" fmla="*/ 1227487 h 1684262"/>
              <a:gd name="connsiteX161" fmla="*/ 743658 w 1214923"/>
              <a:gd name="connsiteY161" fmla="*/ 1291495 h 1684262"/>
              <a:gd name="connsiteX162" fmla="*/ 743658 w 1214923"/>
              <a:gd name="connsiteY162" fmla="*/ 1291400 h 1684262"/>
              <a:gd name="connsiteX163" fmla="*/ 556465 w 1214923"/>
              <a:gd name="connsiteY163" fmla="*/ 950327 h 1684262"/>
              <a:gd name="connsiteX164" fmla="*/ 689842 w 1214923"/>
              <a:gd name="connsiteY164" fmla="*/ 1122236 h 1684262"/>
              <a:gd name="connsiteX165" fmla="*/ 568651 w 1214923"/>
              <a:gd name="connsiteY165" fmla="*/ 984541 h 1684262"/>
              <a:gd name="connsiteX166" fmla="*/ 556465 w 1214923"/>
              <a:gd name="connsiteY166" fmla="*/ 950327 h 1684262"/>
              <a:gd name="connsiteX167" fmla="*/ 351609 w 1214923"/>
              <a:gd name="connsiteY167" fmla="*/ 1045464 h 1684262"/>
              <a:gd name="connsiteX168" fmla="*/ 382375 w 1214923"/>
              <a:gd name="connsiteY168" fmla="*/ 887825 h 1684262"/>
              <a:gd name="connsiteX169" fmla="*/ 351609 w 1214923"/>
              <a:gd name="connsiteY169" fmla="*/ 1045559 h 1684262"/>
              <a:gd name="connsiteX170" fmla="*/ 351609 w 1214923"/>
              <a:gd name="connsiteY170" fmla="*/ 1045464 h 1684262"/>
              <a:gd name="connsiteX171" fmla="*/ 420761 w 1214923"/>
              <a:gd name="connsiteY171" fmla="*/ 1054969 h 1684262"/>
              <a:gd name="connsiteX172" fmla="*/ 605260 w 1214923"/>
              <a:gd name="connsiteY172" fmla="*/ 1180338 h 1684262"/>
              <a:gd name="connsiteX173" fmla="*/ 420761 w 1214923"/>
              <a:gd name="connsiteY173" fmla="*/ 1054969 h 1684262"/>
              <a:gd name="connsiteX174" fmla="*/ 366944 w 1214923"/>
              <a:gd name="connsiteY174" fmla="*/ 1414272 h 1684262"/>
              <a:gd name="connsiteX175" fmla="*/ 597640 w 1214923"/>
              <a:gd name="connsiteY175" fmla="*/ 1460468 h 1684262"/>
              <a:gd name="connsiteX176" fmla="*/ 366944 w 1214923"/>
              <a:gd name="connsiteY176" fmla="*/ 1414463 h 1684262"/>
              <a:gd name="connsiteX177" fmla="*/ 366944 w 1214923"/>
              <a:gd name="connsiteY177" fmla="*/ 1414272 h 1684262"/>
              <a:gd name="connsiteX178" fmla="*/ 536108 w 1214923"/>
              <a:gd name="connsiteY178" fmla="*/ 1644968 h 1684262"/>
              <a:gd name="connsiteX179" fmla="*/ 498008 w 1214923"/>
              <a:gd name="connsiteY179" fmla="*/ 1625918 h 1684262"/>
              <a:gd name="connsiteX180" fmla="*/ 471148 w 1214923"/>
              <a:gd name="connsiteY180" fmla="*/ 1618202 h 1684262"/>
              <a:gd name="connsiteX181" fmla="*/ 471148 w 1214923"/>
              <a:gd name="connsiteY181" fmla="*/ 1664399 h 1684262"/>
              <a:gd name="connsiteX182" fmla="*/ 401901 w 1214923"/>
              <a:gd name="connsiteY182" fmla="*/ 1579817 h 1684262"/>
              <a:gd name="connsiteX183" fmla="*/ 536108 w 1214923"/>
              <a:gd name="connsiteY183" fmla="*/ 1645158 h 1684262"/>
              <a:gd name="connsiteX184" fmla="*/ 536108 w 1214923"/>
              <a:gd name="connsiteY184" fmla="*/ 1644968 h 1684262"/>
              <a:gd name="connsiteX185" fmla="*/ 616785 w 1214923"/>
              <a:gd name="connsiteY185" fmla="*/ 1564196 h 1684262"/>
              <a:gd name="connsiteX186" fmla="*/ 555349 w 1214923"/>
              <a:gd name="connsiteY186" fmla="*/ 1541145 h 1684262"/>
              <a:gd name="connsiteX187" fmla="*/ 638597 w 1214923"/>
              <a:gd name="connsiteY187" fmla="*/ 1493520 h 1684262"/>
              <a:gd name="connsiteX188" fmla="*/ 739848 w 1214923"/>
              <a:gd name="connsiteY188" fmla="*/ 1525715 h 1684262"/>
              <a:gd name="connsiteX189" fmla="*/ 616785 w 1214923"/>
              <a:gd name="connsiteY189" fmla="*/ 1564386 h 1684262"/>
              <a:gd name="connsiteX190" fmla="*/ 616785 w 1214923"/>
              <a:gd name="connsiteY190" fmla="*/ 1564196 h 1684262"/>
              <a:gd name="connsiteX191" fmla="*/ 752231 w 1214923"/>
              <a:gd name="connsiteY191" fmla="*/ 1664779 h 1684262"/>
              <a:gd name="connsiteX192" fmla="*/ 739658 w 1214923"/>
              <a:gd name="connsiteY192" fmla="*/ 1664779 h 1684262"/>
              <a:gd name="connsiteX193" fmla="*/ 731180 w 1214923"/>
              <a:gd name="connsiteY193" fmla="*/ 1664779 h 1684262"/>
              <a:gd name="connsiteX194" fmla="*/ 727561 w 1214923"/>
              <a:gd name="connsiteY194" fmla="*/ 1664779 h 1684262"/>
              <a:gd name="connsiteX195" fmla="*/ 713750 w 1214923"/>
              <a:gd name="connsiteY195" fmla="*/ 1666780 h 1684262"/>
              <a:gd name="connsiteX196" fmla="*/ 704225 w 1214923"/>
              <a:gd name="connsiteY196" fmla="*/ 1665256 h 1684262"/>
              <a:gd name="connsiteX197" fmla="*/ 705558 w 1214923"/>
              <a:gd name="connsiteY197" fmla="*/ 1667733 h 1684262"/>
              <a:gd name="connsiteX198" fmla="*/ 790045 w 1214923"/>
              <a:gd name="connsiteY198" fmla="*/ 1610106 h 1684262"/>
              <a:gd name="connsiteX199" fmla="*/ 752231 w 1214923"/>
              <a:gd name="connsiteY199" fmla="*/ 1664970 h 1684262"/>
              <a:gd name="connsiteX200" fmla="*/ 752231 w 1214923"/>
              <a:gd name="connsiteY200" fmla="*/ 1664779 h 1684262"/>
              <a:gd name="connsiteX201" fmla="*/ 857863 w 1214923"/>
              <a:gd name="connsiteY201" fmla="*/ 1591056 h 1684262"/>
              <a:gd name="connsiteX202" fmla="*/ 838813 w 1214923"/>
              <a:gd name="connsiteY202" fmla="*/ 1568958 h 1684262"/>
              <a:gd name="connsiteX203" fmla="*/ 836146 w 1214923"/>
              <a:gd name="connsiteY203" fmla="*/ 1564291 h 1684262"/>
              <a:gd name="connsiteX204" fmla="*/ 955179 w 1214923"/>
              <a:gd name="connsiteY204" fmla="*/ 1500720 h 1684262"/>
              <a:gd name="connsiteX205" fmla="*/ 1066493 w 1214923"/>
              <a:gd name="connsiteY205" fmla="*/ 1492065 h 1684262"/>
              <a:gd name="connsiteX206" fmla="*/ 857863 w 1214923"/>
              <a:gd name="connsiteY206" fmla="*/ 1591247 h 1684262"/>
              <a:gd name="connsiteX207" fmla="*/ 857863 w 1214923"/>
              <a:gd name="connsiteY207" fmla="*/ 1591056 h 1684262"/>
              <a:gd name="connsiteX208" fmla="*/ 1054979 w 1214923"/>
              <a:gd name="connsiteY208" fmla="*/ 1445037 h 1684262"/>
              <a:gd name="connsiteX209" fmla="*/ 916632 w 1214923"/>
              <a:gd name="connsiteY209" fmla="*/ 1468184 h 1684262"/>
              <a:gd name="connsiteX210" fmla="*/ 1028170 w 1214923"/>
              <a:gd name="connsiteY210" fmla="*/ 1445228 h 1684262"/>
              <a:gd name="connsiteX211" fmla="*/ 1054979 w 1214923"/>
              <a:gd name="connsiteY211" fmla="*/ 1445037 h 1684262"/>
              <a:gd name="connsiteX212" fmla="*/ 862816 w 1214923"/>
              <a:gd name="connsiteY212" fmla="*/ 1410462 h 1684262"/>
              <a:gd name="connsiteX213" fmla="*/ 647551 w 1214923"/>
              <a:gd name="connsiteY213" fmla="*/ 1448562 h 1684262"/>
              <a:gd name="connsiteX214" fmla="*/ 862816 w 1214923"/>
              <a:gd name="connsiteY214" fmla="*/ 1410653 h 1684262"/>
              <a:gd name="connsiteX215" fmla="*/ 862816 w 1214923"/>
              <a:gd name="connsiteY215" fmla="*/ 1410462 h 1684262"/>
              <a:gd name="connsiteX216" fmla="*/ 689842 w 1214923"/>
              <a:gd name="connsiteY216" fmla="*/ 1391412 h 1684262"/>
              <a:gd name="connsiteX217" fmla="*/ 924347 w 1214923"/>
              <a:gd name="connsiteY217" fmla="*/ 1306830 h 1684262"/>
              <a:gd name="connsiteX218" fmla="*/ 689842 w 1214923"/>
              <a:gd name="connsiteY218" fmla="*/ 1391412 h 1684262"/>
              <a:gd name="connsiteX219" fmla="*/ 1162663 w 1214923"/>
              <a:gd name="connsiteY219" fmla="*/ 1057085 h 1684262"/>
              <a:gd name="connsiteX220" fmla="*/ 1148756 w 1214923"/>
              <a:gd name="connsiteY220" fmla="*/ 1134428 h 1684262"/>
              <a:gd name="connsiteX221" fmla="*/ 1066841 w 1214923"/>
              <a:gd name="connsiteY221" fmla="*/ 1139762 h 1684262"/>
              <a:gd name="connsiteX222" fmla="*/ 1035790 w 1214923"/>
              <a:gd name="connsiteY222" fmla="*/ 1087755 h 1684262"/>
              <a:gd name="connsiteX223" fmla="*/ 1162663 w 1214923"/>
              <a:gd name="connsiteY223" fmla="*/ 1057085 h 1684262"/>
              <a:gd name="connsiteX224" fmla="*/ 987913 w 1214923"/>
              <a:gd name="connsiteY224" fmla="*/ 1181170 h 1684262"/>
              <a:gd name="connsiteX225" fmla="*/ 958923 w 1214923"/>
              <a:gd name="connsiteY225" fmla="*/ 1264444 h 1684262"/>
              <a:gd name="connsiteX226" fmla="*/ 905107 w 1214923"/>
              <a:gd name="connsiteY226" fmla="*/ 1118330 h 1684262"/>
              <a:gd name="connsiteX227" fmla="*/ 987913 w 1214923"/>
              <a:gd name="connsiteY227"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32956 w 1214923"/>
              <a:gd name="connsiteY139" fmla="*/ 194566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51323 w 1214923"/>
              <a:gd name="connsiteY142" fmla="*/ 219361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51323 w 1214923"/>
              <a:gd name="connsiteY142" fmla="*/ 219361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8131 w 1214923"/>
              <a:gd name="connsiteY137" fmla="*/ 214486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78131 w 1214923"/>
              <a:gd name="connsiteY142" fmla="*/ 214486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0316 w 1214923"/>
              <a:gd name="connsiteY137" fmla="*/ 197426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90316 w 1214923"/>
              <a:gd name="connsiteY142" fmla="*/ 197426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609 w 1214923"/>
              <a:gd name="connsiteY137" fmla="*/ 219075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33097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33097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857863 w 1214923"/>
              <a:gd name="connsiteY197" fmla="*/ 1591056 h 1684262"/>
              <a:gd name="connsiteX198" fmla="*/ 838813 w 1214923"/>
              <a:gd name="connsiteY198" fmla="*/ 1568958 h 1684262"/>
              <a:gd name="connsiteX199" fmla="*/ 836146 w 1214923"/>
              <a:gd name="connsiteY199" fmla="*/ 1564291 h 1684262"/>
              <a:gd name="connsiteX200" fmla="*/ 955179 w 1214923"/>
              <a:gd name="connsiteY200" fmla="*/ 1500720 h 1684262"/>
              <a:gd name="connsiteX201" fmla="*/ 1066493 w 1214923"/>
              <a:gd name="connsiteY201" fmla="*/ 1492065 h 1684262"/>
              <a:gd name="connsiteX202" fmla="*/ 857863 w 1214923"/>
              <a:gd name="connsiteY202" fmla="*/ 1591247 h 1684262"/>
              <a:gd name="connsiteX203" fmla="*/ 857863 w 1214923"/>
              <a:gd name="connsiteY203" fmla="*/ 1591056 h 1684262"/>
              <a:gd name="connsiteX204" fmla="*/ 1054979 w 1214923"/>
              <a:gd name="connsiteY204" fmla="*/ 1445037 h 1684262"/>
              <a:gd name="connsiteX205" fmla="*/ 916632 w 1214923"/>
              <a:gd name="connsiteY205" fmla="*/ 1468184 h 1684262"/>
              <a:gd name="connsiteX206" fmla="*/ 1028170 w 1214923"/>
              <a:gd name="connsiteY206" fmla="*/ 1445228 h 1684262"/>
              <a:gd name="connsiteX207" fmla="*/ 1054979 w 1214923"/>
              <a:gd name="connsiteY207" fmla="*/ 1445037 h 1684262"/>
              <a:gd name="connsiteX208" fmla="*/ 862816 w 1214923"/>
              <a:gd name="connsiteY208" fmla="*/ 1410462 h 1684262"/>
              <a:gd name="connsiteX209" fmla="*/ 647551 w 1214923"/>
              <a:gd name="connsiteY209" fmla="*/ 1448562 h 1684262"/>
              <a:gd name="connsiteX210" fmla="*/ 862816 w 1214923"/>
              <a:gd name="connsiteY210" fmla="*/ 1410653 h 1684262"/>
              <a:gd name="connsiteX211" fmla="*/ 862816 w 1214923"/>
              <a:gd name="connsiteY211" fmla="*/ 1410462 h 1684262"/>
              <a:gd name="connsiteX212" fmla="*/ 689842 w 1214923"/>
              <a:gd name="connsiteY212" fmla="*/ 1391412 h 1684262"/>
              <a:gd name="connsiteX213" fmla="*/ 924347 w 1214923"/>
              <a:gd name="connsiteY213" fmla="*/ 1306830 h 1684262"/>
              <a:gd name="connsiteX214" fmla="*/ 689842 w 1214923"/>
              <a:gd name="connsiteY214" fmla="*/ 1391412 h 1684262"/>
              <a:gd name="connsiteX215" fmla="*/ 1162663 w 1214923"/>
              <a:gd name="connsiteY215" fmla="*/ 1057085 h 1684262"/>
              <a:gd name="connsiteX216" fmla="*/ 1148756 w 1214923"/>
              <a:gd name="connsiteY216" fmla="*/ 1134428 h 1684262"/>
              <a:gd name="connsiteX217" fmla="*/ 1066841 w 1214923"/>
              <a:gd name="connsiteY217" fmla="*/ 1139762 h 1684262"/>
              <a:gd name="connsiteX218" fmla="*/ 1035790 w 1214923"/>
              <a:gd name="connsiteY218" fmla="*/ 1087755 h 1684262"/>
              <a:gd name="connsiteX219" fmla="*/ 1162663 w 1214923"/>
              <a:gd name="connsiteY219" fmla="*/ 1057085 h 1684262"/>
              <a:gd name="connsiteX220" fmla="*/ 987913 w 1214923"/>
              <a:gd name="connsiteY220" fmla="*/ 1181170 h 1684262"/>
              <a:gd name="connsiteX221" fmla="*/ 958923 w 1214923"/>
              <a:gd name="connsiteY221" fmla="*/ 1264444 h 1684262"/>
              <a:gd name="connsiteX222" fmla="*/ 905107 w 1214923"/>
              <a:gd name="connsiteY222" fmla="*/ 1118330 h 1684262"/>
              <a:gd name="connsiteX223" fmla="*/ 987913 w 1214923"/>
              <a:gd name="connsiteY223"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31180 w 1214923"/>
              <a:gd name="connsiteY190" fmla="*/ 1664779 h 1684262"/>
              <a:gd name="connsiteX191" fmla="*/ 713750 w 1214923"/>
              <a:gd name="connsiteY191" fmla="*/ 1666780 h 1684262"/>
              <a:gd name="connsiteX192" fmla="*/ 704225 w 1214923"/>
              <a:gd name="connsiteY192" fmla="*/ 1665256 h 1684262"/>
              <a:gd name="connsiteX193" fmla="*/ 705558 w 1214923"/>
              <a:gd name="connsiteY193" fmla="*/ 1667733 h 1684262"/>
              <a:gd name="connsiteX194" fmla="*/ 790045 w 1214923"/>
              <a:gd name="connsiteY194" fmla="*/ 1610106 h 1684262"/>
              <a:gd name="connsiteX195" fmla="*/ 752231 w 1214923"/>
              <a:gd name="connsiteY195" fmla="*/ 1664970 h 1684262"/>
              <a:gd name="connsiteX196" fmla="*/ 857863 w 1214923"/>
              <a:gd name="connsiteY196" fmla="*/ 1591056 h 1684262"/>
              <a:gd name="connsiteX197" fmla="*/ 838813 w 1214923"/>
              <a:gd name="connsiteY197" fmla="*/ 1568958 h 1684262"/>
              <a:gd name="connsiteX198" fmla="*/ 836146 w 1214923"/>
              <a:gd name="connsiteY198" fmla="*/ 1564291 h 1684262"/>
              <a:gd name="connsiteX199" fmla="*/ 955179 w 1214923"/>
              <a:gd name="connsiteY199" fmla="*/ 1500720 h 1684262"/>
              <a:gd name="connsiteX200" fmla="*/ 1066493 w 1214923"/>
              <a:gd name="connsiteY200" fmla="*/ 1492065 h 1684262"/>
              <a:gd name="connsiteX201" fmla="*/ 857863 w 1214923"/>
              <a:gd name="connsiteY201" fmla="*/ 1591247 h 1684262"/>
              <a:gd name="connsiteX202" fmla="*/ 857863 w 1214923"/>
              <a:gd name="connsiteY202" fmla="*/ 1591056 h 1684262"/>
              <a:gd name="connsiteX203" fmla="*/ 1054979 w 1214923"/>
              <a:gd name="connsiteY203" fmla="*/ 1445037 h 1684262"/>
              <a:gd name="connsiteX204" fmla="*/ 916632 w 1214923"/>
              <a:gd name="connsiteY204" fmla="*/ 1468184 h 1684262"/>
              <a:gd name="connsiteX205" fmla="*/ 1028170 w 1214923"/>
              <a:gd name="connsiteY205" fmla="*/ 1445228 h 1684262"/>
              <a:gd name="connsiteX206" fmla="*/ 1054979 w 1214923"/>
              <a:gd name="connsiteY206" fmla="*/ 1445037 h 1684262"/>
              <a:gd name="connsiteX207" fmla="*/ 862816 w 1214923"/>
              <a:gd name="connsiteY207" fmla="*/ 1410462 h 1684262"/>
              <a:gd name="connsiteX208" fmla="*/ 647551 w 1214923"/>
              <a:gd name="connsiteY208" fmla="*/ 1448562 h 1684262"/>
              <a:gd name="connsiteX209" fmla="*/ 862816 w 1214923"/>
              <a:gd name="connsiteY209" fmla="*/ 1410653 h 1684262"/>
              <a:gd name="connsiteX210" fmla="*/ 862816 w 1214923"/>
              <a:gd name="connsiteY210" fmla="*/ 1410462 h 1684262"/>
              <a:gd name="connsiteX211" fmla="*/ 689842 w 1214923"/>
              <a:gd name="connsiteY211" fmla="*/ 1391412 h 1684262"/>
              <a:gd name="connsiteX212" fmla="*/ 924347 w 1214923"/>
              <a:gd name="connsiteY212" fmla="*/ 1306830 h 1684262"/>
              <a:gd name="connsiteX213" fmla="*/ 689842 w 1214923"/>
              <a:gd name="connsiteY213" fmla="*/ 1391412 h 1684262"/>
              <a:gd name="connsiteX214" fmla="*/ 1162663 w 1214923"/>
              <a:gd name="connsiteY214" fmla="*/ 1057085 h 1684262"/>
              <a:gd name="connsiteX215" fmla="*/ 1148756 w 1214923"/>
              <a:gd name="connsiteY215" fmla="*/ 1134428 h 1684262"/>
              <a:gd name="connsiteX216" fmla="*/ 1066841 w 1214923"/>
              <a:gd name="connsiteY216" fmla="*/ 1139762 h 1684262"/>
              <a:gd name="connsiteX217" fmla="*/ 1035790 w 1214923"/>
              <a:gd name="connsiteY217" fmla="*/ 1087755 h 1684262"/>
              <a:gd name="connsiteX218" fmla="*/ 1162663 w 1214923"/>
              <a:gd name="connsiteY218" fmla="*/ 1057085 h 1684262"/>
              <a:gd name="connsiteX219" fmla="*/ 987913 w 1214923"/>
              <a:gd name="connsiteY219" fmla="*/ 1181170 h 1684262"/>
              <a:gd name="connsiteX220" fmla="*/ 958923 w 1214923"/>
              <a:gd name="connsiteY220" fmla="*/ 1264444 h 1684262"/>
              <a:gd name="connsiteX221" fmla="*/ 905107 w 1214923"/>
              <a:gd name="connsiteY221" fmla="*/ 1118330 h 1684262"/>
              <a:gd name="connsiteX222" fmla="*/ 987913 w 1214923"/>
              <a:gd name="connsiteY222"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13750 w 1214923"/>
              <a:gd name="connsiteY190" fmla="*/ 1666780 h 1684262"/>
              <a:gd name="connsiteX191" fmla="*/ 704225 w 1214923"/>
              <a:gd name="connsiteY191" fmla="*/ 1665256 h 1684262"/>
              <a:gd name="connsiteX192" fmla="*/ 705558 w 1214923"/>
              <a:gd name="connsiteY192" fmla="*/ 1667733 h 1684262"/>
              <a:gd name="connsiteX193" fmla="*/ 790045 w 1214923"/>
              <a:gd name="connsiteY193" fmla="*/ 1610106 h 1684262"/>
              <a:gd name="connsiteX194" fmla="*/ 752231 w 1214923"/>
              <a:gd name="connsiteY194" fmla="*/ 1664970 h 1684262"/>
              <a:gd name="connsiteX195" fmla="*/ 857863 w 1214923"/>
              <a:gd name="connsiteY195" fmla="*/ 1591056 h 1684262"/>
              <a:gd name="connsiteX196" fmla="*/ 838813 w 1214923"/>
              <a:gd name="connsiteY196" fmla="*/ 1568958 h 1684262"/>
              <a:gd name="connsiteX197" fmla="*/ 836146 w 1214923"/>
              <a:gd name="connsiteY197" fmla="*/ 1564291 h 1684262"/>
              <a:gd name="connsiteX198" fmla="*/ 955179 w 1214923"/>
              <a:gd name="connsiteY198" fmla="*/ 1500720 h 1684262"/>
              <a:gd name="connsiteX199" fmla="*/ 1066493 w 1214923"/>
              <a:gd name="connsiteY199" fmla="*/ 1492065 h 1684262"/>
              <a:gd name="connsiteX200" fmla="*/ 857863 w 1214923"/>
              <a:gd name="connsiteY200" fmla="*/ 1591247 h 1684262"/>
              <a:gd name="connsiteX201" fmla="*/ 857863 w 1214923"/>
              <a:gd name="connsiteY201" fmla="*/ 1591056 h 1684262"/>
              <a:gd name="connsiteX202" fmla="*/ 1054979 w 1214923"/>
              <a:gd name="connsiteY202" fmla="*/ 1445037 h 1684262"/>
              <a:gd name="connsiteX203" fmla="*/ 916632 w 1214923"/>
              <a:gd name="connsiteY203" fmla="*/ 1468184 h 1684262"/>
              <a:gd name="connsiteX204" fmla="*/ 1028170 w 1214923"/>
              <a:gd name="connsiteY204" fmla="*/ 1445228 h 1684262"/>
              <a:gd name="connsiteX205" fmla="*/ 1054979 w 1214923"/>
              <a:gd name="connsiteY205" fmla="*/ 1445037 h 1684262"/>
              <a:gd name="connsiteX206" fmla="*/ 862816 w 1214923"/>
              <a:gd name="connsiteY206" fmla="*/ 1410462 h 1684262"/>
              <a:gd name="connsiteX207" fmla="*/ 647551 w 1214923"/>
              <a:gd name="connsiteY207" fmla="*/ 1448562 h 1684262"/>
              <a:gd name="connsiteX208" fmla="*/ 862816 w 1214923"/>
              <a:gd name="connsiteY208" fmla="*/ 1410653 h 1684262"/>
              <a:gd name="connsiteX209" fmla="*/ 862816 w 1214923"/>
              <a:gd name="connsiteY209" fmla="*/ 1410462 h 1684262"/>
              <a:gd name="connsiteX210" fmla="*/ 689842 w 1214923"/>
              <a:gd name="connsiteY210" fmla="*/ 1391412 h 1684262"/>
              <a:gd name="connsiteX211" fmla="*/ 924347 w 1214923"/>
              <a:gd name="connsiteY211" fmla="*/ 1306830 h 1684262"/>
              <a:gd name="connsiteX212" fmla="*/ 689842 w 1214923"/>
              <a:gd name="connsiteY212" fmla="*/ 1391412 h 1684262"/>
              <a:gd name="connsiteX213" fmla="*/ 1162663 w 1214923"/>
              <a:gd name="connsiteY213" fmla="*/ 1057085 h 1684262"/>
              <a:gd name="connsiteX214" fmla="*/ 1148756 w 1214923"/>
              <a:gd name="connsiteY214" fmla="*/ 1134428 h 1684262"/>
              <a:gd name="connsiteX215" fmla="*/ 1066841 w 1214923"/>
              <a:gd name="connsiteY215" fmla="*/ 1139762 h 1684262"/>
              <a:gd name="connsiteX216" fmla="*/ 1035790 w 1214923"/>
              <a:gd name="connsiteY216" fmla="*/ 1087755 h 1684262"/>
              <a:gd name="connsiteX217" fmla="*/ 1162663 w 1214923"/>
              <a:gd name="connsiteY217" fmla="*/ 1057085 h 1684262"/>
              <a:gd name="connsiteX218" fmla="*/ 987913 w 1214923"/>
              <a:gd name="connsiteY218" fmla="*/ 1181170 h 1684262"/>
              <a:gd name="connsiteX219" fmla="*/ 958923 w 1214923"/>
              <a:gd name="connsiteY219" fmla="*/ 1264444 h 1684262"/>
              <a:gd name="connsiteX220" fmla="*/ 905107 w 1214923"/>
              <a:gd name="connsiteY220" fmla="*/ 1118330 h 1684262"/>
              <a:gd name="connsiteX221" fmla="*/ 987913 w 1214923"/>
              <a:gd name="connsiteY221"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752231 w 1214923"/>
              <a:gd name="connsiteY193" fmla="*/ 1664970 h 1684262"/>
              <a:gd name="connsiteX194" fmla="*/ 857863 w 1214923"/>
              <a:gd name="connsiteY194" fmla="*/ 1591056 h 1684262"/>
              <a:gd name="connsiteX195" fmla="*/ 838813 w 1214923"/>
              <a:gd name="connsiteY195" fmla="*/ 1568958 h 1684262"/>
              <a:gd name="connsiteX196" fmla="*/ 836146 w 1214923"/>
              <a:gd name="connsiteY196" fmla="*/ 1564291 h 1684262"/>
              <a:gd name="connsiteX197" fmla="*/ 955179 w 1214923"/>
              <a:gd name="connsiteY197" fmla="*/ 1500720 h 1684262"/>
              <a:gd name="connsiteX198" fmla="*/ 1066493 w 1214923"/>
              <a:gd name="connsiteY198" fmla="*/ 1492065 h 1684262"/>
              <a:gd name="connsiteX199" fmla="*/ 857863 w 1214923"/>
              <a:gd name="connsiteY199" fmla="*/ 1591247 h 1684262"/>
              <a:gd name="connsiteX200" fmla="*/ 857863 w 1214923"/>
              <a:gd name="connsiteY200" fmla="*/ 1591056 h 1684262"/>
              <a:gd name="connsiteX201" fmla="*/ 1054979 w 1214923"/>
              <a:gd name="connsiteY201" fmla="*/ 1445037 h 1684262"/>
              <a:gd name="connsiteX202" fmla="*/ 916632 w 1214923"/>
              <a:gd name="connsiteY202" fmla="*/ 1468184 h 1684262"/>
              <a:gd name="connsiteX203" fmla="*/ 1028170 w 1214923"/>
              <a:gd name="connsiteY203" fmla="*/ 1445228 h 1684262"/>
              <a:gd name="connsiteX204" fmla="*/ 1054979 w 1214923"/>
              <a:gd name="connsiteY204" fmla="*/ 1445037 h 1684262"/>
              <a:gd name="connsiteX205" fmla="*/ 862816 w 1214923"/>
              <a:gd name="connsiteY205" fmla="*/ 1410462 h 1684262"/>
              <a:gd name="connsiteX206" fmla="*/ 647551 w 1214923"/>
              <a:gd name="connsiteY206" fmla="*/ 1448562 h 1684262"/>
              <a:gd name="connsiteX207" fmla="*/ 862816 w 1214923"/>
              <a:gd name="connsiteY207" fmla="*/ 1410653 h 1684262"/>
              <a:gd name="connsiteX208" fmla="*/ 862816 w 1214923"/>
              <a:gd name="connsiteY208" fmla="*/ 1410462 h 1684262"/>
              <a:gd name="connsiteX209" fmla="*/ 689842 w 1214923"/>
              <a:gd name="connsiteY209" fmla="*/ 1391412 h 1684262"/>
              <a:gd name="connsiteX210" fmla="*/ 924347 w 1214923"/>
              <a:gd name="connsiteY210" fmla="*/ 1306830 h 1684262"/>
              <a:gd name="connsiteX211" fmla="*/ 689842 w 1214923"/>
              <a:gd name="connsiteY211" fmla="*/ 1391412 h 1684262"/>
              <a:gd name="connsiteX212" fmla="*/ 1162663 w 1214923"/>
              <a:gd name="connsiteY212" fmla="*/ 1057085 h 1684262"/>
              <a:gd name="connsiteX213" fmla="*/ 1148756 w 1214923"/>
              <a:gd name="connsiteY213" fmla="*/ 1134428 h 1684262"/>
              <a:gd name="connsiteX214" fmla="*/ 1066841 w 1214923"/>
              <a:gd name="connsiteY214" fmla="*/ 1139762 h 1684262"/>
              <a:gd name="connsiteX215" fmla="*/ 1035790 w 1214923"/>
              <a:gd name="connsiteY215" fmla="*/ 1087755 h 1684262"/>
              <a:gd name="connsiteX216" fmla="*/ 1162663 w 1214923"/>
              <a:gd name="connsiteY216" fmla="*/ 1057085 h 1684262"/>
              <a:gd name="connsiteX217" fmla="*/ 987913 w 1214923"/>
              <a:gd name="connsiteY217" fmla="*/ 1181170 h 1684262"/>
              <a:gd name="connsiteX218" fmla="*/ 958923 w 1214923"/>
              <a:gd name="connsiteY218" fmla="*/ 1264444 h 1684262"/>
              <a:gd name="connsiteX219" fmla="*/ 905107 w 1214923"/>
              <a:gd name="connsiteY219" fmla="*/ 1118330 h 1684262"/>
              <a:gd name="connsiteX220" fmla="*/ 987913 w 1214923"/>
              <a:gd name="connsiteY22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90045 w 1214923"/>
              <a:gd name="connsiteY188" fmla="*/ 1610106 h 1684262"/>
              <a:gd name="connsiteX189" fmla="*/ 739658 w 1214923"/>
              <a:gd name="connsiteY189" fmla="*/ 1664779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90045 w 1214923"/>
              <a:gd name="connsiteY188" fmla="*/ 1610106 h 1684262"/>
              <a:gd name="connsiteX189" fmla="*/ 812771 w 1214923"/>
              <a:gd name="connsiteY189" fmla="*/ 1652594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705558 w 1214923"/>
              <a:gd name="connsiteY191" fmla="*/ 1667733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97035 w 1214923"/>
              <a:gd name="connsiteY181" fmla="*/ 1664464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82412 w 1214923"/>
              <a:gd name="connsiteY180" fmla="*/ 1645158 h 1684262"/>
              <a:gd name="connsiteX181" fmla="*/ 597035 w 1214923"/>
              <a:gd name="connsiteY181" fmla="*/ 1664464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71148 w 1214923"/>
              <a:gd name="connsiteY176" fmla="*/ 1618202 h 1684262"/>
              <a:gd name="connsiteX177" fmla="*/ 471148 w 1214923"/>
              <a:gd name="connsiteY177" fmla="*/ 1664399 h 1684262"/>
              <a:gd name="connsiteX178" fmla="*/ 401901 w 1214923"/>
              <a:gd name="connsiteY178" fmla="*/ 1579817 h 1684262"/>
              <a:gd name="connsiteX179" fmla="*/ 582412 w 1214923"/>
              <a:gd name="connsiteY179" fmla="*/ 1645158 h 1684262"/>
              <a:gd name="connsiteX180" fmla="*/ 597035 w 1214923"/>
              <a:gd name="connsiteY180" fmla="*/ 1664464 h 1684262"/>
              <a:gd name="connsiteX181" fmla="*/ 616785 w 1214923"/>
              <a:gd name="connsiteY181" fmla="*/ 1564196 h 1684262"/>
              <a:gd name="connsiteX182" fmla="*/ 555349 w 1214923"/>
              <a:gd name="connsiteY182" fmla="*/ 1541145 h 1684262"/>
              <a:gd name="connsiteX183" fmla="*/ 638597 w 1214923"/>
              <a:gd name="connsiteY183" fmla="*/ 1493520 h 1684262"/>
              <a:gd name="connsiteX184" fmla="*/ 752034 w 1214923"/>
              <a:gd name="connsiteY184" fmla="*/ 1535463 h 1684262"/>
              <a:gd name="connsiteX185" fmla="*/ 616785 w 1214923"/>
              <a:gd name="connsiteY185" fmla="*/ 1564386 h 1684262"/>
              <a:gd name="connsiteX186" fmla="*/ 616785 w 1214923"/>
              <a:gd name="connsiteY186" fmla="*/ 1564196 h 1684262"/>
              <a:gd name="connsiteX187" fmla="*/ 811979 w 1214923"/>
              <a:gd name="connsiteY187" fmla="*/ 1595484 h 1684262"/>
              <a:gd name="connsiteX188" fmla="*/ 812771 w 1214923"/>
              <a:gd name="connsiteY188" fmla="*/ 1652594 h 1684262"/>
              <a:gd name="connsiteX189" fmla="*/ 704225 w 1214923"/>
              <a:gd name="connsiteY189" fmla="*/ 1665256 h 1684262"/>
              <a:gd name="connsiteX190" fmla="*/ 651942 w 1214923"/>
              <a:gd name="connsiteY190" fmla="*/ 1653111 h 1684262"/>
              <a:gd name="connsiteX191" fmla="*/ 811979 w 1214923"/>
              <a:gd name="connsiteY191" fmla="*/ 1595484 h 1684262"/>
              <a:gd name="connsiteX192" fmla="*/ 857863 w 1214923"/>
              <a:gd name="connsiteY192" fmla="*/ 1591056 h 1684262"/>
              <a:gd name="connsiteX193" fmla="*/ 838813 w 1214923"/>
              <a:gd name="connsiteY193" fmla="*/ 1568958 h 1684262"/>
              <a:gd name="connsiteX194" fmla="*/ 836146 w 1214923"/>
              <a:gd name="connsiteY194" fmla="*/ 1564291 h 1684262"/>
              <a:gd name="connsiteX195" fmla="*/ 955179 w 1214923"/>
              <a:gd name="connsiteY195" fmla="*/ 1500720 h 1684262"/>
              <a:gd name="connsiteX196" fmla="*/ 1066493 w 1214923"/>
              <a:gd name="connsiteY196" fmla="*/ 1492065 h 1684262"/>
              <a:gd name="connsiteX197" fmla="*/ 857863 w 1214923"/>
              <a:gd name="connsiteY197" fmla="*/ 1591247 h 1684262"/>
              <a:gd name="connsiteX198" fmla="*/ 857863 w 1214923"/>
              <a:gd name="connsiteY198" fmla="*/ 1591056 h 1684262"/>
              <a:gd name="connsiteX199" fmla="*/ 1054979 w 1214923"/>
              <a:gd name="connsiteY199" fmla="*/ 1445037 h 1684262"/>
              <a:gd name="connsiteX200" fmla="*/ 916632 w 1214923"/>
              <a:gd name="connsiteY200" fmla="*/ 1468184 h 1684262"/>
              <a:gd name="connsiteX201" fmla="*/ 1028170 w 1214923"/>
              <a:gd name="connsiteY201" fmla="*/ 1445228 h 1684262"/>
              <a:gd name="connsiteX202" fmla="*/ 1054979 w 1214923"/>
              <a:gd name="connsiteY202" fmla="*/ 1445037 h 1684262"/>
              <a:gd name="connsiteX203" fmla="*/ 862816 w 1214923"/>
              <a:gd name="connsiteY203" fmla="*/ 1410462 h 1684262"/>
              <a:gd name="connsiteX204" fmla="*/ 647551 w 1214923"/>
              <a:gd name="connsiteY204" fmla="*/ 1448562 h 1684262"/>
              <a:gd name="connsiteX205" fmla="*/ 862816 w 1214923"/>
              <a:gd name="connsiteY205" fmla="*/ 1410653 h 1684262"/>
              <a:gd name="connsiteX206" fmla="*/ 862816 w 1214923"/>
              <a:gd name="connsiteY206" fmla="*/ 1410462 h 1684262"/>
              <a:gd name="connsiteX207" fmla="*/ 689842 w 1214923"/>
              <a:gd name="connsiteY207" fmla="*/ 1391412 h 1684262"/>
              <a:gd name="connsiteX208" fmla="*/ 924347 w 1214923"/>
              <a:gd name="connsiteY208" fmla="*/ 1306830 h 1684262"/>
              <a:gd name="connsiteX209" fmla="*/ 689842 w 1214923"/>
              <a:gd name="connsiteY209" fmla="*/ 1391412 h 1684262"/>
              <a:gd name="connsiteX210" fmla="*/ 1162663 w 1214923"/>
              <a:gd name="connsiteY210" fmla="*/ 1057085 h 1684262"/>
              <a:gd name="connsiteX211" fmla="*/ 1148756 w 1214923"/>
              <a:gd name="connsiteY211" fmla="*/ 1134428 h 1684262"/>
              <a:gd name="connsiteX212" fmla="*/ 1066841 w 1214923"/>
              <a:gd name="connsiteY212" fmla="*/ 1139762 h 1684262"/>
              <a:gd name="connsiteX213" fmla="*/ 1035790 w 1214923"/>
              <a:gd name="connsiteY213" fmla="*/ 1087755 h 1684262"/>
              <a:gd name="connsiteX214" fmla="*/ 1162663 w 1214923"/>
              <a:gd name="connsiteY214" fmla="*/ 1057085 h 1684262"/>
              <a:gd name="connsiteX215" fmla="*/ 987913 w 1214923"/>
              <a:gd name="connsiteY215" fmla="*/ 1181170 h 1684262"/>
              <a:gd name="connsiteX216" fmla="*/ 958923 w 1214923"/>
              <a:gd name="connsiteY216" fmla="*/ 1264444 h 1684262"/>
              <a:gd name="connsiteX217" fmla="*/ 905107 w 1214923"/>
              <a:gd name="connsiteY217" fmla="*/ 1118330 h 1684262"/>
              <a:gd name="connsiteX218" fmla="*/ 987913 w 1214923"/>
              <a:gd name="connsiteY21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71148 w 1214923"/>
              <a:gd name="connsiteY176" fmla="*/ 1664399 h 1684262"/>
              <a:gd name="connsiteX177" fmla="*/ 401901 w 1214923"/>
              <a:gd name="connsiteY177" fmla="*/ 1579817 h 1684262"/>
              <a:gd name="connsiteX178" fmla="*/ 582412 w 1214923"/>
              <a:gd name="connsiteY178" fmla="*/ 1645158 h 1684262"/>
              <a:gd name="connsiteX179" fmla="*/ 597035 w 1214923"/>
              <a:gd name="connsiteY179" fmla="*/ 1664464 h 1684262"/>
              <a:gd name="connsiteX180" fmla="*/ 616785 w 1214923"/>
              <a:gd name="connsiteY180" fmla="*/ 1564196 h 1684262"/>
              <a:gd name="connsiteX181" fmla="*/ 555349 w 1214923"/>
              <a:gd name="connsiteY181" fmla="*/ 1541145 h 1684262"/>
              <a:gd name="connsiteX182" fmla="*/ 638597 w 1214923"/>
              <a:gd name="connsiteY182" fmla="*/ 1493520 h 1684262"/>
              <a:gd name="connsiteX183" fmla="*/ 752034 w 1214923"/>
              <a:gd name="connsiteY183" fmla="*/ 1535463 h 1684262"/>
              <a:gd name="connsiteX184" fmla="*/ 616785 w 1214923"/>
              <a:gd name="connsiteY184" fmla="*/ 1564386 h 1684262"/>
              <a:gd name="connsiteX185" fmla="*/ 616785 w 1214923"/>
              <a:gd name="connsiteY185" fmla="*/ 1564196 h 1684262"/>
              <a:gd name="connsiteX186" fmla="*/ 811979 w 1214923"/>
              <a:gd name="connsiteY186" fmla="*/ 1595484 h 1684262"/>
              <a:gd name="connsiteX187" fmla="*/ 812771 w 1214923"/>
              <a:gd name="connsiteY187" fmla="*/ 1652594 h 1684262"/>
              <a:gd name="connsiteX188" fmla="*/ 704225 w 1214923"/>
              <a:gd name="connsiteY188" fmla="*/ 1665256 h 1684262"/>
              <a:gd name="connsiteX189" fmla="*/ 651942 w 1214923"/>
              <a:gd name="connsiteY189" fmla="*/ 1653111 h 1684262"/>
              <a:gd name="connsiteX190" fmla="*/ 811979 w 1214923"/>
              <a:gd name="connsiteY190" fmla="*/ 1595484 h 1684262"/>
              <a:gd name="connsiteX191" fmla="*/ 857863 w 1214923"/>
              <a:gd name="connsiteY191" fmla="*/ 1591056 h 1684262"/>
              <a:gd name="connsiteX192" fmla="*/ 838813 w 1214923"/>
              <a:gd name="connsiteY192" fmla="*/ 1568958 h 1684262"/>
              <a:gd name="connsiteX193" fmla="*/ 836146 w 1214923"/>
              <a:gd name="connsiteY193" fmla="*/ 1564291 h 1684262"/>
              <a:gd name="connsiteX194" fmla="*/ 955179 w 1214923"/>
              <a:gd name="connsiteY194" fmla="*/ 1500720 h 1684262"/>
              <a:gd name="connsiteX195" fmla="*/ 1066493 w 1214923"/>
              <a:gd name="connsiteY195" fmla="*/ 1492065 h 1684262"/>
              <a:gd name="connsiteX196" fmla="*/ 857863 w 1214923"/>
              <a:gd name="connsiteY196" fmla="*/ 1591247 h 1684262"/>
              <a:gd name="connsiteX197" fmla="*/ 857863 w 1214923"/>
              <a:gd name="connsiteY197" fmla="*/ 1591056 h 1684262"/>
              <a:gd name="connsiteX198" fmla="*/ 1054979 w 1214923"/>
              <a:gd name="connsiteY198" fmla="*/ 1445037 h 1684262"/>
              <a:gd name="connsiteX199" fmla="*/ 916632 w 1214923"/>
              <a:gd name="connsiteY199" fmla="*/ 1468184 h 1684262"/>
              <a:gd name="connsiteX200" fmla="*/ 1028170 w 1214923"/>
              <a:gd name="connsiteY200" fmla="*/ 1445228 h 1684262"/>
              <a:gd name="connsiteX201" fmla="*/ 1054979 w 1214923"/>
              <a:gd name="connsiteY201" fmla="*/ 1445037 h 1684262"/>
              <a:gd name="connsiteX202" fmla="*/ 862816 w 1214923"/>
              <a:gd name="connsiteY202" fmla="*/ 1410462 h 1684262"/>
              <a:gd name="connsiteX203" fmla="*/ 647551 w 1214923"/>
              <a:gd name="connsiteY203" fmla="*/ 1448562 h 1684262"/>
              <a:gd name="connsiteX204" fmla="*/ 862816 w 1214923"/>
              <a:gd name="connsiteY204" fmla="*/ 1410653 h 1684262"/>
              <a:gd name="connsiteX205" fmla="*/ 862816 w 1214923"/>
              <a:gd name="connsiteY205" fmla="*/ 1410462 h 1684262"/>
              <a:gd name="connsiteX206" fmla="*/ 689842 w 1214923"/>
              <a:gd name="connsiteY206" fmla="*/ 1391412 h 1684262"/>
              <a:gd name="connsiteX207" fmla="*/ 924347 w 1214923"/>
              <a:gd name="connsiteY207" fmla="*/ 1306830 h 1684262"/>
              <a:gd name="connsiteX208" fmla="*/ 689842 w 1214923"/>
              <a:gd name="connsiteY208" fmla="*/ 1391412 h 1684262"/>
              <a:gd name="connsiteX209" fmla="*/ 1162663 w 1214923"/>
              <a:gd name="connsiteY209" fmla="*/ 1057085 h 1684262"/>
              <a:gd name="connsiteX210" fmla="*/ 1148756 w 1214923"/>
              <a:gd name="connsiteY210" fmla="*/ 1134428 h 1684262"/>
              <a:gd name="connsiteX211" fmla="*/ 1066841 w 1214923"/>
              <a:gd name="connsiteY211" fmla="*/ 1139762 h 1684262"/>
              <a:gd name="connsiteX212" fmla="*/ 1035790 w 1214923"/>
              <a:gd name="connsiteY212" fmla="*/ 1087755 h 1684262"/>
              <a:gd name="connsiteX213" fmla="*/ 1162663 w 1214923"/>
              <a:gd name="connsiteY213" fmla="*/ 1057085 h 1684262"/>
              <a:gd name="connsiteX214" fmla="*/ 987913 w 1214923"/>
              <a:gd name="connsiteY214" fmla="*/ 1181170 h 1684262"/>
              <a:gd name="connsiteX215" fmla="*/ 958923 w 1214923"/>
              <a:gd name="connsiteY215" fmla="*/ 1264444 h 1684262"/>
              <a:gd name="connsiteX216" fmla="*/ 905107 w 1214923"/>
              <a:gd name="connsiteY216" fmla="*/ 1118330 h 1684262"/>
              <a:gd name="connsiteX217" fmla="*/ 987913 w 1214923"/>
              <a:gd name="connsiteY217" fmla="*/ 1181170 h 1684262"/>
              <a:gd name="connsiteX0" fmla="*/ 1193429 w 1214923"/>
              <a:gd name="connsiteY0" fmla="*/ 899446 h 1696811"/>
              <a:gd name="connsiteX1" fmla="*/ 1157319 w 1214923"/>
              <a:gd name="connsiteY1" fmla="*/ 831924 h 1696811"/>
              <a:gd name="connsiteX2" fmla="*/ 1019985 w 1214923"/>
              <a:gd name="connsiteY2" fmla="*/ 885740 h 1696811"/>
              <a:gd name="connsiteX3" fmla="*/ 963019 w 1214923"/>
              <a:gd name="connsiteY3" fmla="*/ 860965 h 1696811"/>
              <a:gd name="connsiteX4" fmla="*/ 1035980 w 1214923"/>
              <a:gd name="connsiteY4" fmla="*/ 795623 h 1696811"/>
              <a:gd name="connsiteX5" fmla="*/ 893772 w 1214923"/>
              <a:gd name="connsiteY5" fmla="*/ 930212 h 1696811"/>
              <a:gd name="connsiteX6" fmla="*/ 951398 w 1214923"/>
              <a:gd name="connsiteY6" fmla="*/ 937927 h 1696811"/>
              <a:gd name="connsiteX7" fmla="*/ 862911 w 1214923"/>
              <a:gd name="connsiteY7" fmla="*/ 964787 h 1696811"/>
              <a:gd name="connsiteX8" fmla="*/ 813000 w 1214923"/>
              <a:gd name="connsiteY8" fmla="*/ 991648 h 1696811"/>
              <a:gd name="connsiteX9" fmla="*/ 905202 w 1214923"/>
              <a:gd name="connsiteY9" fmla="*/ 872585 h 1696811"/>
              <a:gd name="connsiteX10" fmla="*/ 1062841 w 1214923"/>
              <a:gd name="connsiteY10" fmla="*/ 784098 h 1696811"/>
              <a:gd name="connsiteX11" fmla="*/ 1113873 w 1214923"/>
              <a:gd name="connsiteY11" fmla="*/ 670346 h 1696811"/>
              <a:gd name="connsiteX12" fmla="*/ 1028265 w 1214923"/>
              <a:gd name="connsiteY12" fmla="*/ 722567 h 1696811"/>
              <a:gd name="connsiteX13" fmla="*/ 1003881 w 1214923"/>
              <a:gd name="connsiteY13" fmla="*/ 692468 h 1696811"/>
              <a:gd name="connsiteX14" fmla="*/ 1005881 w 1214923"/>
              <a:gd name="connsiteY14" fmla="*/ 661511 h 1696811"/>
              <a:gd name="connsiteX15" fmla="*/ 1065794 w 1214923"/>
              <a:gd name="connsiteY15" fmla="*/ 651415 h 1696811"/>
              <a:gd name="connsiteX16" fmla="*/ 1087938 w 1214923"/>
              <a:gd name="connsiteY16" fmla="*/ 638205 h 1696811"/>
              <a:gd name="connsiteX17" fmla="*/ 739848 w 1214923"/>
              <a:gd name="connsiteY17" fmla="*/ 595694 h 1696811"/>
              <a:gd name="connsiteX18" fmla="*/ 716893 w 1214923"/>
              <a:gd name="connsiteY18" fmla="*/ 318992 h 1696811"/>
              <a:gd name="connsiteX19" fmla="*/ 920537 w 1214923"/>
              <a:gd name="connsiteY19" fmla="*/ 246031 h 1696811"/>
              <a:gd name="connsiteX20" fmla="*/ 682412 w 1214923"/>
              <a:gd name="connsiteY20" fmla="*/ 238316 h 1696811"/>
              <a:gd name="connsiteX21" fmla="*/ 928538 w 1214923"/>
              <a:gd name="connsiteY21" fmla="*/ 226790 h 1696811"/>
              <a:gd name="connsiteX22" fmla="*/ 720893 w 1214923"/>
              <a:gd name="connsiteY22" fmla="*/ 196025 h 1696811"/>
              <a:gd name="connsiteX23" fmla="*/ 736229 w 1214923"/>
              <a:gd name="connsiteY23" fmla="*/ 49911 h 1696811"/>
              <a:gd name="connsiteX24" fmla="*/ 663267 w 1214923"/>
              <a:gd name="connsiteY24" fmla="*/ 0 h 1696811"/>
              <a:gd name="connsiteX25" fmla="*/ 625167 w 1214923"/>
              <a:gd name="connsiteY25" fmla="*/ 103727 h 1696811"/>
              <a:gd name="connsiteX26" fmla="*/ 625167 w 1214923"/>
              <a:gd name="connsiteY26" fmla="*/ 288322 h 1696811"/>
              <a:gd name="connsiteX27" fmla="*/ 336845 w 1214923"/>
              <a:gd name="connsiteY27" fmla="*/ 261366 h 1696811"/>
              <a:gd name="connsiteX28" fmla="*/ 367611 w 1214923"/>
              <a:gd name="connsiteY28" fmla="*/ 307467 h 1696811"/>
              <a:gd name="connsiteX29" fmla="*/ 579066 w 1214923"/>
              <a:gd name="connsiteY29" fmla="*/ 615029 h 1696811"/>
              <a:gd name="connsiteX30" fmla="*/ 263884 w 1214923"/>
              <a:gd name="connsiteY30" fmla="*/ 496585 h 1696811"/>
              <a:gd name="connsiteX31" fmla="*/ 233118 w 1214923"/>
              <a:gd name="connsiteY31" fmla="*/ 714947 h 1696811"/>
              <a:gd name="connsiteX32" fmla="*/ 532965 w 1214923"/>
              <a:gd name="connsiteY32" fmla="*/ 807149 h 1696811"/>
              <a:gd name="connsiteX33" fmla="*/ 502390 w 1214923"/>
              <a:gd name="connsiteY33" fmla="*/ 816184 h 1696811"/>
              <a:gd name="connsiteX34" fmla="*/ 464290 w 1214923"/>
              <a:gd name="connsiteY34" fmla="*/ 772763 h 1696811"/>
              <a:gd name="connsiteX35" fmla="*/ 375231 w 1214923"/>
              <a:gd name="connsiteY35" fmla="*/ 788670 h 1696811"/>
              <a:gd name="connsiteX36" fmla="*/ 418189 w 1214923"/>
              <a:gd name="connsiteY36" fmla="*/ 826770 h 1696811"/>
              <a:gd name="connsiteX37" fmla="*/ 333607 w 1214923"/>
              <a:gd name="connsiteY37" fmla="*/ 826770 h 1696811"/>
              <a:gd name="connsiteX38" fmla="*/ 276457 w 1214923"/>
              <a:gd name="connsiteY38" fmla="*/ 857536 h 1696811"/>
              <a:gd name="connsiteX39" fmla="*/ 288458 w 1214923"/>
              <a:gd name="connsiteY39" fmla="*/ 766001 h 1696811"/>
              <a:gd name="connsiteX40" fmla="*/ 138059 w 1214923"/>
              <a:gd name="connsiteY40" fmla="*/ 911352 h 1696811"/>
              <a:gd name="connsiteX41" fmla="*/ 237976 w 1214923"/>
              <a:gd name="connsiteY41" fmla="*/ 961358 h 1696811"/>
              <a:gd name="connsiteX42" fmla="*/ 75102 w 1214923"/>
              <a:gd name="connsiteY42" fmla="*/ 1025783 h 1696811"/>
              <a:gd name="connsiteX43" fmla="*/ 80432 w 1214923"/>
              <a:gd name="connsiteY43" fmla="*/ 915162 h 1696811"/>
              <a:gd name="connsiteX44" fmla="*/ 91958 w 1214923"/>
              <a:gd name="connsiteY44" fmla="*/ 1107377 h 1696811"/>
              <a:gd name="connsiteX45" fmla="*/ 214925 w 1214923"/>
              <a:gd name="connsiteY45" fmla="*/ 1157383 h 1696811"/>
              <a:gd name="connsiteX46" fmla="*/ 322463 w 1214923"/>
              <a:gd name="connsiteY46" fmla="*/ 1228161 h 1696811"/>
              <a:gd name="connsiteX47" fmla="*/ 235145 w 1214923"/>
              <a:gd name="connsiteY47" fmla="*/ 1221759 h 1696811"/>
              <a:gd name="connsiteX48" fmla="*/ 267875 w 1214923"/>
              <a:gd name="connsiteY48" fmla="*/ 1263023 h 1696811"/>
              <a:gd name="connsiteX49" fmla="*/ 395615 w 1214923"/>
              <a:gd name="connsiteY49" fmla="*/ 1319117 h 1696811"/>
              <a:gd name="connsiteX50" fmla="*/ 322827 w 1214923"/>
              <a:gd name="connsiteY50" fmla="*/ 1338837 h 1696811"/>
              <a:gd name="connsiteX51" fmla="*/ 247492 w 1214923"/>
              <a:gd name="connsiteY51" fmla="*/ 1296725 h 1696811"/>
              <a:gd name="connsiteX52" fmla="*/ 229880 w 1214923"/>
              <a:gd name="connsiteY52" fmla="*/ 1312259 h 1696811"/>
              <a:gd name="connsiteX53" fmla="*/ 146155 w 1214923"/>
              <a:gd name="connsiteY53" fmla="*/ 1230344 h 1696811"/>
              <a:gd name="connsiteX54" fmla="*/ 115389 w 1214923"/>
              <a:gd name="connsiteY54" fmla="*/ 1430369 h 1696811"/>
              <a:gd name="connsiteX55" fmla="*/ 349799 w 1214923"/>
              <a:gd name="connsiteY55" fmla="*/ 1480280 h 1696811"/>
              <a:gd name="connsiteX56" fmla="*/ 299507 w 1214923"/>
              <a:gd name="connsiteY56" fmla="*/ 1464659 h 1696811"/>
              <a:gd name="connsiteX57" fmla="*/ 318374 w 1214923"/>
              <a:gd name="connsiteY57" fmla="*/ 1496562 h 1696811"/>
              <a:gd name="connsiteX58" fmla="*/ 388280 w 1214923"/>
              <a:gd name="connsiteY58" fmla="*/ 1545717 h 1696811"/>
              <a:gd name="connsiteX59" fmla="*/ 348847 w 1214923"/>
              <a:gd name="connsiteY59" fmla="*/ 1542479 h 1696811"/>
              <a:gd name="connsiteX60" fmla="*/ 255883 w 1214923"/>
              <a:gd name="connsiteY60" fmla="*/ 1502664 h 1696811"/>
              <a:gd name="connsiteX61" fmla="*/ 255883 w 1214923"/>
              <a:gd name="connsiteY61" fmla="*/ 1502664 h 1696811"/>
              <a:gd name="connsiteX62" fmla="*/ 239976 w 1214923"/>
              <a:gd name="connsiteY62" fmla="*/ 1484281 h 1696811"/>
              <a:gd name="connsiteX63" fmla="*/ 203495 w 1214923"/>
              <a:gd name="connsiteY63" fmla="*/ 1484281 h 1696811"/>
              <a:gd name="connsiteX64" fmla="*/ 187303 w 1214923"/>
              <a:gd name="connsiteY64" fmla="*/ 1499140 h 1696811"/>
              <a:gd name="connsiteX65" fmla="*/ 480925 w 1214923"/>
              <a:gd name="connsiteY65" fmla="*/ 1687975 h 1696811"/>
              <a:gd name="connsiteX66" fmla="*/ 757374 w 1214923"/>
              <a:gd name="connsiteY66" fmla="*/ 1682401 h 1696811"/>
              <a:gd name="connsiteX67" fmla="*/ 988070 w 1214923"/>
              <a:gd name="connsiteY67" fmla="*/ 1594485 h 1696811"/>
              <a:gd name="connsiteX68" fmla="*/ 1152566 w 1214923"/>
              <a:gd name="connsiteY68" fmla="*/ 1394460 h 1696811"/>
              <a:gd name="connsiteX69" fmla="*/ 918822 w 1214923"/>
              <a:gd name="connsiteY69" fmla="*/ 1363507 h 1696811"/>
              <a:gd name="connsiteX70" fmla="*/ 802904 w 1214923"/>
              <a:gd name="connsiteY70" fmla="*/ 1350454 h 1696811"/>
              <a:gd name="connsiteX71" fmla="*/ 841956 w 1214923"/>
              <a:gd name="connsiteY71" fmla="*/ 1326547 h 1696811"/>
              <a:gd name="connsiteX72" fmla="*/ 1018286 w 1214923"/>
              <a:gd name="connsiteY72" fmla="*/ 1315425 h 1696811"/>
              <a:gd name="connsiteX73" fmla="*/ 980354 w 1214923"/>
              <a:gd name="connsiteY73" fmla="*/ 1268921 h 1696811"/>
              <a:gd name="connsiteX74" fmla="*/ 1091488 w 1214923"/>
              <a:gd name="connsiteY74" fmla="*/ 1221043 h 1696811"/>
              <a:gd name="connsiteX75" fmla="*/ 896580 w 1214923"/>
              <a:gd name="connsiteY75" fmla="*/ 1032638 h 1696811"/>
              <a:gd name="connsiteX76" fmla="*/ 1193429 w 1214923"/>
              <a:gd name="connsiteY76" fmla="*/ 899446 h 1696811"/>
              <a:gd name="connsiteX77" fmla="*/ 759089 w 1214923"/>
              <a:gd name="connsiteY77" fmla="*/ 61246 h 1696811"/>
              <a:gd name="connsiteX78" fmla="*/ 720989 w 1214923"/>
              <a:gd name="connsiteY78" fmla="*/ 145828 h 1696811"/>
              <a:gd name="connsiteX79" fmla="*/ 759089 w 1214923"/>
              <a:gd name="connsiteY79" fmla="*/ 61436 h 1696811"/>
              <a:gd name="connsiteX80" fmla="*/ 759089 w 1214923"/>
              <a:gd name="connsiteY80" fmla="*/ 61246 h 1696811"/>
              <a:gd name="connsiteX81" fmla="*/ 363611 w 1214923"/>
              <a:gd name="connsiteY81" fmla="*/ 545783 h 1696811"/>
              <a:gd name="connsiteX82" fmla="*/ 348275 w 1214923"/>
              <a:gd name="connsiteY82" fmla="*/ 553498 h 1696811"/>
              <a:gd name="connsiteX83" fmla="*/ 363611 w 1214923"/>
              <a:gd name="connsiteY83" fmla="*/ 545783 h 1696811"/>
              <a:gd name="connsiteX84" fmla="*/ 232451 w 1214923"/>
              <a:gd name="connsiteY84" fmla="*/ 523113 h 1696811"/>
              <a:gd name="connsiteX85" fmla="*/ 254694 w 1214923"/>
              <a:gd name="connsiteY85" fmla="*/ 664096 h 1696811"/>
              <a:gd name="connsiteX86" fmla="*/ 232451 w 1214923"/>
              <a:gd name="connsiteY86" fmla="*/ 523113 h 1696811"/>
              <a:gd name="connsiteX87" fmla="*/ 340084 w 1214923"/>
              <a:gd name="connsiteY87" fmla="*/ 692277 h 1696811"/>
              <a:gd name="connsiteX88" fmla="*/ 470767 w 1214923"/>
              <a:gd name="connsiteY88" fmla="*/ 684562 h 1696811"/>
              <a:gd name="connsiteX89" fmla="*/ 340084 w 1214923"/>
              <a:gd name="connsiteY89" fmla="*/ 691896 h 1696811"/>
              <a:gd name="connsiteX90" fmla="*/ 340084 w 1214923"/>
              <a:gd name="connsiteY90" fmla="*/ 692277 h 1696811"/>
              <a:gd name="connsiteX91" fmla="*/ 382375 w 1214923"/>
              <a:gd name="connsiteY91" fmla="*/ 615410 h 1696811"/>
              <a:gd name="connsiteX92" fmla="*/ 516868 w 1214923"/>
              <a:gd name="connsiteY92" fmla="*/ 688372 h 1696811"/>
              <a:gd name="connsiteX93" fmla="*/ 382661 w 1214923"/>
              <a:gd name="connsiteY93" fmla="*/ 615029 h 1696811"/>
              <a:gd name="connsiteX94" fmla="*/ 382375 w 1214923"/>
              <a:gd name="connsiteY94" fmla="*/ 615410 h 1696811"/>
              <a:gd name="connsiteX95" fmla="*/ 201400 w 1214923"/>
              <a:gd name="connsiteY95" fmla="*/ 907542 h 1696811"/>
              <a:gd name="connsiteX96" fmla="*/ 163300 w 1214923"/>
              <a:gd name="connsiteY96" fmla="*/ 838295 h 1696811"/>
              <a:gd name="connsiteX97" fmla="*/ 201686 w 1214923"/>
              <a:gd name="connsiteY97" fmla="*/ 907161 h 1696811"/>
              <a:gd name="connsiteX98" fmla="*/ 201400 w 1214923"/>
              <a:gd name="connsiteY98" fmla="*/ 907542 h 1696811"/>
              <a:gd name="connsiteX99" fmla="*/ 97811 w 1214923"/>
              <a:gd name="connsiteY99" fmla="*/ 1285557 h 1696811"/>
              <a:gd name="connsiteX100" fmla="*/ 123279 w 1214923"/>
              <a:gd name="connsiteY100" fmla="*/ 1264178 h 1696811"/>
              <a:gd name="connsiteX101" fmla="*/ 231975 w 1214923"/>
              <a:gd name="connsiteY101" fmla="*/ 1341501 h 1696811"/>
              <a:gd name="connsiteX102" fmla="*/ 97811 w 1214923"/>
              <a:gd name="connsiteY102" fmla="*/ 1285557 h 1696811"/>
              <a:gd name="connsiteX103" fmla="*/ 232928 w 1214923"/>
              <a:gd name="connsiteY103" fmla="*/ 1376077 h 1696811"/>
              <a:gd name="connsiteX104" fmla="*/ 279029 w 1214923"/>
              <a:gd name="connsiteY104" fmla="*/ 1379887 h 1696811"/>
              <a:gd name="connsiteX105" fmla="*/ 232451 w 1214923"/>
              <a:gd name="connsiteY105" fmla="*/ 1376077 h 1696811"/>
              <a:gd name="connsiteX106" fmla="*/ 232928 w 1214923"/>
              <a:gd name="connsiteY106" fmla="*/ 1376077 h 1696811"/>
              <a:gd name="connsiteX107" fmla="*/ 856244 w 1214923"/>
              <a:gd name="connsiteY107" fmla="*/ 715613 h 1696811"/>
              <a:gd name="connsiteX108" fmla="*/ 817635 w 1214923"/>
              <a:gd name="connsiteY108" fmla="*/ 708913 h 1696811"/>
              <a:gd name="connsiteX109" fmla="*/ 721084 w 1214923"/>
              <a:gd name="connsiteY109" fmla="*/ 657225 h 1696811"/>
              <a:gd name="connsiteX110" fmla="*/ 855767 w 1214923"/>
              <a:gd name="connsiteY110" fmla="*/ 715613 h 1696811"/>
              <a:gd name="connsiteX111" fmla="*/ 856244 w 1214923"/>
              <a:gd name="connsiteY111" fmla="*/ 715613 h 1696811"/>
              <a:gd name="connsiteX112" fmla="*/ 663458 w 1214923"/>
              <a:gd name="connsiteY112" fmla="*/ 722662 h 1696811"/>
              <a:gd name="connsiteX113" fmla="*/ 644408 w 1214923"/>
              <a:gd name="connsiteY113" fmla="*/ 807149 h 1696811"/>
              <a:gd name="connsiteX114" fmla="*/ 662981 w 1214923"/>
              <a:gd name="connsiteY114" fmla="*/ 723138 h 1696811"/>
              <a:gd name="connsiteX115" fmla="*/ 663458 w 1214923"/>
              <a:gd name="connsiteY115" fmla="*/ 722662 h 1696811"/>
              <a:gd name="connsiteX116" fmla="*/ 628882 w 1214923"/>
              <a:gd name="connsiteY116" fmla="*/ 753332 h 1696811"/>
              <a:gd name="connsiteX117" fmla="*/ 655742 w 1214923"/>
              <a:gd name="connsiteY117" fmla="*/ 726472 h 1696811"/>
              <a:gd name="connsiteX118" fmla="*/ 628406 w 1214923"/>
              <a:gd name="connsiteY118" fmla="*/ 753332 h 1696811"/>
              <a:gd name="connsiteX119" fmla="*/ 628882 w 1214923"/>
              <a:gd name="connsiteY119" fmla="*/ 753332 h 1696811"/>
              <a:gd name="connsiteX120" fmla="*/ 771090 w 1214923"/>
              <a:gd name="connsiteY120" fmla="*/ 757237 h 1696811"/>
              <a:gd name="connsiteX121" fmla="*/ 690318 w 1214923"/>
              <a:gd name="connsiteY121" fmla="*/ 822579 h 1696811"/>
              <a:gd name="connsiteX122" fmla="*/ 770614 w 1214923"/>
              <a:gd name="connsiteY122" fmla="*/ 757237 h 1696811"/>
              <a:gd name="connsiteX123" fmla="*/ 771090 w 1214923"/>
              <a:gd name="connsiteY123" fmla="*/ 757237 h 1696811"/>
              <a:gd name="connsiteX124" fmla="*/ 759565 w 1214923"/>
              <a:gd name="connsiteY124" fmla="*/ 538162 h 1696811"/>
              <a:gd name="connsiteX125" fmla="*/ 851767 w 1214923"/>
              <a:gd name="connsiteY125" fmla="*/ 480536 h 1696811"/>
              <a:gd name="connsiteX126" fmla="*/ 759089 w 1214923"/>
              <a:gd name="connsiteY126" fmla="*/ 538067 h 1696811"/>
              <a:gd name="connsiteX127" fmla="*/ 759565 w 1214923"/>
              <a:gd name="connsiteY127" fmla="*/ 538162 h 1696811"/>
              <a:gd name="connsiteX128" fmla="*/ 868213 w 1214923"/>
              <a:gd name="connsiteY128" fmla="*/ 356761 h 1696811"/>
              <a:gd name="connsiteX129" fmla="*/ 812619 w 1214923"/>
              <a:gd name="connsiteY129" fmla="*/ 442055 h 1696811"/>
              <a:gd name="connsiteX130" fmla="*/ 868213 w 1214923"/>
              <a:gd name="connsiteY130" fmla="*/ 356761 h 1696811"/>
              <a:gd name="connsiteX131" fmla="*/ 681841 w 1214923"/>
              <a:gd name="connsiteY131" fmla="*/ 323088 h 1696811"/>
              <a:gd name="connsiteX132" fmla="*/ 758803 w 1214923"/>
              <a:gd name="connsiteY132" fmla="*/ 430816 h 1696811"/>
              <a:gd name="connsiteX133" fmla="*/ 643455 w 1214923"/>
              <a:gd name="connsiteY133" fmla="*/ 396145 h 1696811"/>
              <a:gd name="connsiteX134" fmla="*/ 639550 w 1214923"/>
              <a:gd name="connsiteY134" fmla="*/ 438436 h 1696811"/>
              <a:gd name="connsiteX135" fmla="*/ 682127 w 1214923"/>
              <a:gd name="connsiteY135" fmla="*/ 323088 h 1696811"/>
              <a:gd name="connsiteX136" fmla="*/ 681841 w 1214923"/>
              <a:gd name="connsiteY136" fmla="*/ 323088 h 1696811"/>
              <a:gd name="connsiteX137" fmla="*/ 395477 w 1214923"/>
              <a:gd name="connsiteY137" fmla="*/ 216638 h 1696811"/>
              <a:gd name="connsiteX138" fmla="*/ 432956 w 1214923"/>
              <a:gd name="connsiteY138" fmla="*/ 194566 h 1696811"/>
              <a:gd name="connsiteX139" fmla="*/ 564476 w 1214923"/>
              <a:gd name="connsiteY139" fmla="*/ 247666 h 1696811"/>
              <a:gd name="connsiteX140" fmla="*/ 558873 w 1214923"/>
              <a:gd name="connsiteY140" fmla="*/ 299942 h 1696811"/>
              <a:gd name="connsiteX141" fmla="*/ 395477 w 1214923"/>
              <a:gd name="connsiteY141" fmla="*/ 216638 h 1696811"/>
              <a:gd name="connsiteX142" fmla="*/ 470767 w 1214923"/>
              <a:gd name="connsiteY142" fmla="*/ 361188 h 1696811"/>
              <a:gd name="connsiteX143" fmla="*/ 566874 w 1214923"/>
              <a:gd name="connsiteY143" fmla="*/ 503396 h 1696811"/>
              <a:gd name="connsiteX144" fmla="*/ 470767 w 1214923"/>
              <a:gd name="connsiteY144" fmla="*/ 361188 h 1696811"/>
              <a:gd name="connsiteX145" fmla="*/ 632216 w 1214923"/>
              <a:gd name="connsiteY145" fmla="*/ 475419 h 1696811"/>
              <a:gd name="connsiteX146" fmla="*/ 759089 w 1214923"/>
              <a:gd name="connsiteY146" fmla="*/ 438055 h 1696811"/>
              <a:gd name="connsiteX147" fmla="*/ 640217 w 1214923"/>
              <a:gd name="connsiteY147" fmla="*/ 641593 h 1696811"/>
              <a:gd name="connsiteX148" fmla="*/ 622468 w 1214923"/>
              <a:gd name="connsiteY148" fmla="*/ 453581 h 1696811"/>
              <a:gd name="connsiteX149" fmla="*/ 632216 w 1214923"/>
              <a:gd name="connsiteY149" fmla="*/ 475419 h 1696811"/>
              <a:gd name="connsiteX150" fmla="*/ 686032 w 1214923"/>
              <a:gd name="connsiteY150" fmla="*/ 837819 h 1696811"/>
              <a:gd name="connsiteX151" fmla="*/ 628310 w 1214923"/>
              <a:gd name="connsiteY151" fmla="*/ 930116 h 1696811"/>
              <a:gd name="connsiteX152" fmla="*/ 686032 w 1214923"/>
              <a:gd name="connsiteY152" fmla="*/ 837914 h 1696811"/>
              <a:gd name="connsiteX153" fmla="*/ 686032 w 1214923"/>
              <a:gd name="connsiteY153" fmla="*/ 837819 h 1696811"/>
              <a:gd name="connsiteX154" fmla="*/ 743658 w 1214923"/>
              <a:gd name="connsiteY154" fmla="*/ 1291400 h 1696811"/>
              <a:gd name="connsiteX155" fmla="*/ 547634 w 1214923"/>
              <a:gd name="connsiteY155" fmla="*/ 1206818 h 1696811"/>
              <a:gd name="connsiteX156" fmla="*/ 573446 w 1214923"/>
              <a:gd name="connsiteY156" fmla="*/ 1222439 h 1696811"/>
              <a:gd name="connsiteX157" fmla="*/ 603450 w 1214923"/>
              <a:gd name="connsiteY157" fmla="*/ 1227487 h 1696811"/>
              <a:gd name="connsiteX158" fmla="*/ 743658 w 1214923"/>
              <a:gd name="connsiteY158" fmla="*/ 1291495 h 1696811"/>
              <a:gd name="connsiteX159" fmla="*/ 743658 w 1214923"/>
              <a:gd name="connsiteY159" fmla="*/ 1291400 h 1696811"/>
              <a:gd name="connsiteX160" fmla="*/ 556465 w 1214923"/>
              <a:gd name="connsiteY160" fmla="*/ 950327 h 1696811"/>
              <a:gd name="connsiteX161" fmla="*/ 689842 w 1214923"/>
              <a:gd name="connsiteY161" fmla="*/ 1122236 h 1696811"/>
              <a:gd name="connsiteX162" fmla="*/ 568651 w 1214923"/>
              <a:gd name="connsiteY162" fmla="*/ 984541 h 1696811"/>
              <a:gd name="connsiteX163" fmla="*/ 556465 w 1214923"/>
              <a:gd name="connsiteY163" fmla="*/ 950327 h 1696811"/>
              <a:gd name="connsiteX164" fmla="*/ 351609 w 1214923"/>
              <a:gd name="connsiteY164" fmla="*/ 1045464 h 1696811"/>
              <a:gd name="connsiteX165" fmla="*/ 382375 w 1214923"/>
              <a:gd name="connsiteY165" fmla="*/ 887825 h 1696811"/>
              <a:gd name="connsiteX166" fmla="*/ 351609 w 1214923"/>
              <a:gd name="connsiteY166" fmla="*/ 1045559 h 1696811"/>
              <a:gd name="connsiteX167" fmla="*/ 351609 w 1214923"/>
              <a:gd name="connsiteY167" fmla="*/ 1045464 h 1696811"/>
              <a:gd name="connsiteX168" fmla="*/ 420761 w 1214923"/>
              <a:gd name="connsiteY168" fmla="*/ 1054969 h 1696811"/>
              <a:gd name="connsiteX169" fmla="*/ 605260 w 1214923"/>
              <a:gd name="connsiteY169" fmla="*/ 1180338 h 1696811"/>
              <a:gd name="connsiteX170" fmla="*/ 420761 w 1214923"/>
              <a:gd name="connsiteY170" fmla="*/ 1054969 h 1696811"/>
              <a:gd name="connsiteX171" fmla="*/ 366944 w 1214923"/>
              <a:gd name="connsiteY171" fmla="*/ 1414272 h 1696811"/>
              <a:gd name="connsiteX172" fmla="*/ 597640 w 1214923"/>
              <a:gd name="connsiteY172" fmla="*/ 1460468 h 1696811"/>
              <a:gd name="connsiteX173" fmla="*/ 366944 w 1214923"/>
              <a:gd name="connsiteY173" fmla="*/ 1414463 h 1696811"/>
              <a:gd name="connsiteX174" fmla="*/ 366944 w 1214923"/>
              <a:gd name="connsiteY174" fmla="*/ 1414272 h 1696811"/>
              <a:gd name="connsiteX175" fmla="*/ 597035 w 1214923"/>
              <a:gd name="connsiteY175" fmla="*/ 1664464 h 1696811"/>
              <a:gd name="connsiteX176" fmla="*/ 471148 w 1214923"/>
              <a:gd name="connsiteY176" fmla="*/ 1664399 h 1696811"/>
              <a:gd name="connsiteX177" fmla="*/ 401901 w 1214923"/>
              <a:gd name="connsiteY177" fmla="*/ 1579817 h 1696811"/>
              <a:gd name="connsiteX178" fmla="*/ 582412 w 1214923"/>
              <a:gd name="connsiteY178" fmla="*/ 1645158 h 1696811"/>
              <a:gd name="connsiteX179" fmla="*/ 597035 w 1214923"/>
              <a:gd name="connsiteY179" fmla="*/ 1664464 h 1696811"/>
              <a:gd name="connsiteX180" fmla="*/ 616785 w 1214923"/>
              <a:gd name="connsiteY180" fmla="*/ 1564196 h 1696811"/>
              <a:gd name="connsiteX181" fmla="*/ 555349 w 1214923"/>
              <a:gd name="connsiteY181" fmla="*/ 1541145 h 1696811"/>
              <a:gd name="connsiteX182" fmla="*/ 638597 w 1214923"/>
              <a:gd name="connsiteY182" fmla="*/ 1493520 h 1696811"/>
              <a:gd name="connsiteX183" fmla="*/ 752034 w 1214923"/>
              <a:gd name="connsiteY183" fmla="*/ 1535463 h 1696811"/>
              <a:gd name="connsiteX184" fmla="*/ 616785 w 1214923"/>
              <a:gd name="connsiteY184" fmla="*/ 1564386 h 1696811"/>
              <a:gd name="connsiteX185" fmla="*/ 616785 w 1214923"/>
              <a:gd name="connsiteY185" fmla="*/ 1564196 h 1696811"/>
              <a:gd name="connsiteX186" fmla="*/ 811979 w 1214923"/>
              <a:gd name="connsiteY186" fmla="*/ 1595484 h 1696811"/>
              <a:gd name="connsiteX187" fmla="*/ 812771 w 1214923"/>
              <a:gd name="connsiteY187" fmla="*/ 1652594 h 1696811"/>
              <a:gd name="connsiteX188" fmla="*/ 704225 w 1214923"/>
              <a:gd name="connsiteY188" fmla="*/ 1665256 h 1696811"/>
              <a:gd name="connsiteX189" fmla="*/ 651942 w 1214923"/>
              <a:gd name="connsiteY189" fmla="*/ 1653111 h 1696811"/>
              <a:gd name="connsiteX190" fmla="*/ 811979 w 1214923"/>
              <a:gd name="connsiteY190" fmla="*/ 1595484 h 1696811"/>
              <a:gd name="connsiteX191" fmla="*/ 857863 w 1214923"/>
              <a:gd name="connsiteY191" fmla="*/ 1591056 h 1696811"/>
              <a:gd name="connsiteX192" fmla="*/ 838813 w 1214923"/>
              <a:gd name="connsiteY192" fmla="*/ 1568958 h 1696811"/>
              <a:gd name="connsiteX193" fmla="*/ 836146 w 1214923"/>
              <a:gd name="connsiteY193" fmla="*/ 1564291 h 1696811"/>
              <a:gd name="connsiteX194" fmla="*/ 955179 w 1214923"/>
              <a:gd name="connsiteY194" fmla="*/ 1500720 h 1696811"/>
              <a:gd name="connsiteX195" fmla="*/ 1066493 w 1214923"/>
              <a:gd name="connsiteY195" fmla="*/ 1492065 h 1696811"/>
              <a:gd name="connsiteX196" fmla="*/ 857863 w 1214923"/>
              <a:gd name="connsiteY196" fmla="*/ 1591247 h 1696811"/>
              <a:gd name="connsiteX197" fmla="*/ 857863 w 1214923"/>
              <a:gd name="connsiteY197" fmla="*/ 1591056 h 1696811"/>
              <a:gd name="connsiteX198" fmla="*/ 1054979 w 1214923"/>
              <a:gd name="connsiteY198" fmla="*/ 1445037 h 1696811"/>
              <a:gd name="connsiteX199" fmla="*/ 916632 w 1214923"/>
              <a:gd name="connsiteY199" fmla="*/ 1468184 h 1696811"/>
              <a:gd name="connsiteX200" fmla="*/ 1028170 w 1214923"/>
              <a:gd name="connsiteY200" fmla="*/ 1445228 h 1696811"/>
              <a:gd name="connsiteX201" fmla="*/ 1054979 w 1214923"/>
              <a:gd name="connsiteY201" fmla="*/ 1445037 h 1696811"/>
              <a:gd name="connsiteX202" fmla="*/ 862816 w 1214923"/>
              <a:gd name="connsiteY202" fmla="*/ 1410462 h 1696811"/>
              <a:gd name="connsiteX203" fmla="*/ 647551 w 1214923"/>
              <a:gd name="connsiteY203" fmla="*/ 1448562 h 1696811"/>
              <a:gd name="connsiteX204" fmla="*/ 862816 w 1214923"/>
              <a:gd name="connsiteY204" fmla="*/ 1410653 h 1696811"/>
              <a:gd name="connsiteX205" fmla="*/ 862816 w 1214923"/>
              <a:gd name="connsiteY205" fmla="*/ 1410462 h 1696811"/>
              <a:gd name="connsiteX206" fmla="*/ 689842 w 1214923"/>
              <a:gd name="connsiteY206" fmla="*/ 1391412 h 1696811"/>
              <a:gd name="connsiteX207" fmla="*/ 924347 w 1214923"/>
              <a:gd name="connsiteY207" fmla="*/ 1306830 h 1696811"/>
              <a:gd name="connsiteX208" fmla="*/ 689842 w 1214923"/>
              <a:gd name="connsiteY208" fmla="*/ 1391412 h 1696811"/>
              <a:gd name="connsiteX209" fmla="*/ 1162663 w 1214923"/>
              <a:gd name="connsiteY209" fmla="*/ 1057085 h 1696811"/>
              <a:gd name="connsiteX210" fmla="*/ 1148756 w 1214923"/>
              <a:gd name="connsiteY210" fmla="*/ 1134428 h 1696811"/>
              <a:gd name="connsiteX211" fmla="*/ 1066841 w 1214923"/>
              <a:gd name="connsiteY211" fmla="*/ 1139762 h 1696811"/>
              <a:gd name="connsiteX212" fmla="*/ 1035790 w 1214923"/>
              <a:gd name="connsiteY212" fmla="*/ 1087755 h 1696811"/>
              <a:gd name="connsiteX213" fmla="*/ 1162663 w 1214923"/>
              <a:gd name="connsiteY213" fmla="*/ 1057085 h 1696811"/>
              <a:gd name="connsiteX214" fmla="*/ 987913 w 1214923"/>
              <a:gd name="connsiteY214" fmla="*/ 1181170 h 1696811"/>
              <a:gd name="connsiteX215" fmla="*/ 958923 w 1214923"/>
              <a:gd name="connsiteY215" fmla="*/ 1264444 h 1696811"/>
              <a:gd name="connsiteX216" fmla="*/ 905107 w 1214923"/>
              <a:gd name="connsiteY216" fmla="*/ 1118330 h 1696811"/>
              <a:gd name="connsiteX217" fmla="*/ 987913 w 1214923"/>
              <a:gd name="connsiteY217" fmla="*/ 1181170 h 1696811"/>
              <a:gd name="connsiteX0" fmla="*/ 1193429 w 1214923"/>
              <a:gd name="connsiteY0" fmla="*/ 899446 h 1696811"/>
              <a:gd name="connsiteX1" fmla="*/ 1157319 w 1214923"/>
              <a:gd name="connsiteY1" fmla="*/ 831924 h 1696811"/>
              <a:gd name="connsiteX2" fmla="*/ 1019985 w 1214923"/>
              <a:gd name="connsiteY2" fmla="*/ 885740 h 1696811"/>
              <a:gd name="connsiteX3" fmla="*/ 963019 w 1214923"/>
              <a:gd name="connsiteY3" fmla="*/ 860965 h 1696811"/>
              <a:gd name="connsiteX4" fmla="*/ 1035980 w 1214923"/>
              <a:gd name="connsiteY4" fmla="*/ 795623 h 1696811"/>
              <a:gd name="connsiteX5" fmla="*/ 893772 w 1214923"/>
              <a:gd name="connsiteY5" fmla="*/ 930212 h 1696811"/>
              <a:gd name="connsiteX6" fmla="*/ 951398 w 1214923"/>
              <a:gd name="connsiteY6" fmla="*/ 937927 h 1696811"/>
              <a:gd name="connsiteX7" fmla="*/ 862911 w 1214923"/>
              <a:gd name="connsiteY7" fmla="*/ 964787 h 1696811"/>
              <a:gd name="connsiteX8" fmla="*/ 813000 w 1214923"/>
              <a:gd name="connsiteY8" fmla="*/ 991648 h 1696811"/>
              <a:gd name="connsiteX9" fmla="*/ 905202 w 1214923"/>
              <a:gd name="connsiteY9" fmla="*/ 872585 h 1696811"/>
              <a:gd name="connsiteX10" fmla="*/ 1062841 w 1214923"/>
              <a:gd name="connsiteY10" fmla="*/ 784098 h 1696811"/>
              <a:gd name="connsiteX11" fmla="*/ 1113873 w 1214923"/>
              <a:gd name="connsiteY11" fmla="*/ 670346 h 1696811"/>
              <a:gd name="connsiteX12" fmla="*/ 1028265 w 1214923"/>
              <a:gd name="connsiteY12" fmla="*/ 722567 h 1696811"/>
              <a:gd name="connsiteX13" fmla="*/ 1003881 w 1214923"/>
              <a:gd name="connsiteY13" fmla="*/ 692468 h 1696811"/>
              <a:gd name="connsiteX14" fmla="*/ 1005881 w 1214923"/>
              <a:gd name="connsiteY14" fmla="*/ 661511 h 1696811"/>
              <a:gd name="connsiteX15" fmla="*/ 1065794 w 1214923"/>
              <a:gd name="connsiteY15" fmla="*/ 651415 h 1696811"/>
              <a:gd name="connsiteX16" fmla="*/ 1087938 w 1214923"/>
              <a:gd name="connsiteY16" fmla="*/ 638205 h 1696811"/>
              <a:gd name="connsiteX17" fmla="*/ 739848 w 1214923"/>
              <a:gd name="connsiteY17" fmla="*/ 595694 h 1696811"/>
              <a:gd name="connsiteX18" fmla="*/ 716893 w 1214923"/>
              <a:gd name="connsiteY18" fmla="*/ 318992 h 1696811"/>
              <a:gd name="connsiteX19" fmla="*/ 920537 w 1214923"/>
              <a:gd name="connsiteY19" fmla="*/ 246031 h 1696811"/>
              <a:gd name="connsiteX20" fmla="*/ 682412 w 1214923"/>
              <a:gd name="connsiteY20" fmla="*/ 238316 h 1696811"/>
              <a:gd name="connsiteX21" fmla="*/ 928538 w 1214923"/>
              <a:gd name="connsiteY21" fmla="*/ 226790 h 1696811"/>
              <a:gd name="connsiteX22" fmla="*/ 720893 w 1214923"/>
              <a:gd name="connsiteY22" fmla="*/ 196025 h 1696811"/>
              <a:gd name="connsiteX23" fmla="*/ 736229 w 1214923"/>
              <a:gd name="connsiteY23" fmla="*/ 49911 h 1696811"/>
              <a:gd name="connsiteX24" fmla="*/ 663267 w 1214923"/>
              <a:gd name="connsiteY24" fmla="*/ 0 h 1696811"/>
              <a:gd name="connsiteX25" fmla="*/ 625167 w 1214923"/>
              <a:gd name="connsiteY25" fmla="*/ 103727 h 1696811"/>
              <a:gd name="connsiteX26" fmla="*/ 625167 w 1214923"/>
              <a:gd name="connsiteY26" fmla="*/ 288322 h 1696811"/>
              <a:gd name="connsiteX27" fmla="*/ 336845 w 1214923"/>
              <a:gd name="connsiteY27" fmla="*/ 261366 h 1696811"/>
              <a:gd name="connsiteX28" fmla="*/ 367611 w 1214923"/>
              <a:gd name="connsiteY28" fmla="*/ 307467 h 1696811"/>
              <a:gd name="connsiteX29" fmla="*/ 579066 w 1214923"/>
              <a:gd name="connsiteY29" fmla="*/ 615029 h 1696811"/>
              <a:gd name="connsiteX30" fmla="*/ 263884 w 1214923"/>
              <a:gd name="connsiteY30" fmla="*/ 496585 h 1696811"/>
              <a:gd name="connsiteX31" fmla="*/ 233118 w 1214923"/>
              <a:gd name="connsiteY31" fmla="*/ 714947 h 1696811"/>
              <a:gd name="connsiteX32" fmla="*/ 532965 w 1214923"/>
              <a:gd name="connsiteY32" fmla="*/ 807149 h 1696811"/>
              <a:gd name="connsiteX33" fmla="*/ 502390 w 1214923"/>
              <a:gd name="connsiteY33" fmla="*/ 816184 h 1696811"/>
              <a:gd name="connsiteX34" fmla="*/ 464290 w 1214923"/>
              <a:gd name="connsiteY34" fmla="*/ 772763 h 1696811"/>
              <a:gd name="connsiteX35" fmla="*/ 375231 w 1214923"/>
              <a:gd name="connsiteY35" fmla="*/ 788670 h 1696811"/>
              <a:gd name="connsiteX36" fmla="*/ 418189 w 1214923"/>
              <a:gd name="connsiteY36" fmla="*/ 826770 h 1696811"/>
              <a:gd name="connsiteX37" fmla="*/ 333607 w 1214923"/>
              <a:gd name="connsiteY37" fmla="*/ 826770 h 1696811"/>
              <a:gd name="connsiteX38" fmla="*/ 276457 w 1214923"/>
              <a:gd name="connsiteY38" fmla="*/ 857536 h 1696811"/>
              <a:gd name="connsiteX39" fmla="*/ 288458 w 1214923"/>
              <a:gd name="connsiteY39" fmla="*/ 766001 h 1696811"/>
              <a:gd name="connsiteX40" fmla="*/ 138059 w 1214923"/>
              <a:gd name="connsiteY40" fmla="*/ 911352 h 1696811"/>
              <a:gd name="connsiteX41" fmla="*/ 237976 w 1214923"/>
              <a:gd name="connsiteY41" fmla="*/ 961358 h 1696811"/>
              <a:gd name="connsiteX42" fmla="*/ 75102 w 1214923"/>
              <a:gd name="connsiteY42" fmla="*/ 1025783 h 1696811"/>
              <a:gd name="connsiteX43" fmla="*/ 80432 w 1214923"/>
              <a:gd name="connsiteY43" fmla="*/ 915162 h 1696811"/>
              <a:gd name="connsiteX44" fmla="*/ 91958 w 1214923"/>
              <a:gd name="connsiteY44" fmla="*/ 1107377 h 1696811"/>
              <a:gd name="connsiteX45" fmla="*/ 214925 w 1214923"/>
              <a:gd name="connsiteY45" fmla="*/ 1157383 h 1696811"/>
              <a:gd name="connsiteX46" fmla="*/ 322463 w 1214923"/>
              <a:gd name="connsiteY46" fmla="*/ 1228161 h 1696811"/>
              <a:gd name="connsiteX47" fmla="*/ 235145 w 1214923"/>
              <a:gd name="connsiteY47" fmla="*/ 1221759 h 1696811"/>
              <a:gd name="connsiteX48" fmla="*/ 267875 w 1214923"/>
              <a:gd name="connsiteY48" fmla="*/ 1263023 h 1696811"/>
              <a:gd name="connsiteX49" fmla="*/ 395615 w 1214923"/>
              <a:gd name="connsiteY49" fmla="*/ 1319117 h 1696811"/>
              <a:gd name="connsiteX50" fmla="*/ 322827 w 1214923"/>
              <a:gd name="connsiteY50" fmla="*/ 1338837 h 1696811"/>
              <a:gd name="connsiteX51" fmla="*/ 247492 w 1214923"/>
              <a:gd name="connsiteY51" fmla="*/ 1296725 h 1696811"/>
              <a:gd name="connsiteX52" fmla="*/ 229880 w 1214923"/>
              <a:gd name="connsiteY52" fmla="*/ 1312259 h 1696811"/>
              <a:gd name="connsiteX53" fmla="*/ 146155 w 1214923"/>
              <a:gd name="connsiteY53" fmla="*/ 1230344 h 1696811"/>
              <a:gd name="connsiteX54" fmla="*/ 115389 w 1214923"/>
              <a:gd name="connsiteY54" fmla="*/ 1430369 h 1696811"/>
              <a:gd name="connsiteX55" fmla="*/ 349799 w 1214923"/>
              <a:gd name="connsiteY55" fmla="*/ 1480280 h 1696811"/>
              <a:gd name="connsiteX56" fmla="*/ 299507 w 1214923"/>
              <a:gd name="connsiteY56" fmla="*/ 1464659 h 1696811"/>
              <a:gd name="connsiteX57" fmla="*/ 318374 w 1214923"/>
              <a:gd name="connsiteY57" fmla="*/ 1496562 h 1696811"/>
              <a:gd name="connsiteX58" fmla="*/ 388280 w 1214923"/>
              <a:gd name="connsiteY58" fmla="*/ 1545717 h 1696811"/>
              <a:gd name="connsiteX59" fmla="*/ 348847 w 1214923"/>
              <a:gd name="connsiteY59" fmla="*/ 1542479 h 1696811"/>
              <a:gd name="connsiteX60" fmla="*/ 255883 w 1214923"/>
              <a:gd name="connsiteY60" fmla="*/ 1502664 h 1696811"/>
              <a:gd name="connsiteX61" fmla="*/ 255883 w 1214923"/>
              <a:gd name="connsiteY61" fmla="*/ 1502664 h 1696811"/>
              <a:gd name="connsiteX62" fmla="*/ 239976 w 1214923"/>
              <a:gd name="connsiteY62" fmla="*/ 1484281 h 1696811"/>
              <a:gd name="connsiteX63" fmla="*/ 203495 w 1214923"/>
              <a:gd name="connsiteY63" fmla="*/ 1484281 h 1696811"/>
              <a:gd name="connsiteX64" fmla="*/ 187303 w 1214923"/>
              <a:gd name="connsiteY64" fmla="*/ 1499140 h 1696811"/>
              <a:gd name="connsiteX65" fmla="*/ 480925 w 1214923"/>
              <a:gd name="connsiteY65" fmla="*/ 1687975 h 1696811"/>
              <a:gd name="connsiteX66" fmla="*/ 757374 w 1214923"/>
              <a:gd name="connsiteY66" fmla="*/ 1682401 h 1696811"/>
              <a:gd name="connsiteX67" fmla="*/ 988070 w 1214923"/>
              <a:gd name="connsiteY67" fmla="*/ 1594485 h 1696811"/>
              <a:gd name="connsiteX68" fmla="*/ 1152566 w 1214923"/>
              <a:gd name="connsiteY68" fmla="*/ 1394460 h 1696811"/>
              <a:gd name="connsiteX69" fmla="*/ 918822 w 1214923"/>
              <a:gd name="connsiteY69" fmla="*/ 1363507 h 1696811"/>
              <a:gd name="connsiteX70" fmla="*/ 802904 w 1214923"/>
              <a:gd name="connsiteY70" fmla="*/ 1350454 h 1696811"/>
              <a:gd name="connsiteX71" fmla="*/ 841956 w 1214923"/>
              <a:gd name="connsiteY71" fmla="*/ 1326547 h 1696811"/>
              <a:gd name="connsiteX72" fmla="*/ 1018286 w 1214923"/>
              <a:gd name="connsiteY72" fmla="*/ 1315425 h 1696811"/>
              <a:gd name="connsiteX73" fmla="*/ 980354 w 1214923"/>
              <a:gd name="connsiteY73" fmla="*/ 1268921 h 1696811"/>
              <a:gd name="connsiteX74" fmla="*/ 1091488 w 1214923"/>
              <a:gd name="connsiteY74" fmla="*/ 1221043 h 1696811"/>
              <a:gd name="connsiteX75" fmla="*/ 896580 w 1214923"/>
              <a:gd name="connsiteY75" fmla="*/ 1032638 h 1696811"/>
              <a:gd name="connsiteX76" fmla="*/ 1193429 w 1214923"/>
              <a:gd name="connsiteY76" fmla="*/ 899446 h 1696811"/>
              <a:gd name="connsiteX77" fmla="*/ 759089 w 1214923"/>
              <a:gd name="connsiteY77" fmla="*/ 61246 h 1696811"/>
              <a:gd name="connsiteX78" fmla="*/ 720989 w 1214923"/>
              <a:gd name="connsiteY78" fmla="*/ 145828 h 1696811"/>
              <a:gd name="connsiteX79" fmla="*/ 759089 w 1214923"/>
              <a:gd name="connsiteY79" fmla="*/ 61436 h 1696811"/>
              <a:gd name="connsiteX80" fmla="*/ 759089 w 1214923"/>
              <a:gd name="connsiteY80" fmla="*/ 61246 h 1696811"/>
              <a:gd name="connsiteX81" fmla="*/ 363611 w 1214923"/>
              <a:gd name="connsiteY81" fmla="*/ 545783 h 1696811"/>
              <a:gd name="connsiteX82" fmla="*/ 348275 w 1214923"/>
              <a:gd name="connsiteY82" fmla="*/ 553498 h 1696811"/>
              <a:gd name="connsiteX83" fmla="*/ 363611 w 1214923"/>
              <a:gd name="connsiteY83" fmla="*/ 545783 h 1696811"/>
              <a:gd name="connsiteX84" fmla="*/ 232451 w 1214923"/>
              <a:gd name="connsiteY84" fmla="*/ 523113 h 1696811"/>
              <a:gd name="connsiteX85" fmla="*/ 254694 w 1214923"/>
              <a:gd name="connsiteY85" fmla="*/ 664096 h 1696811"/>
              <a:gd name="connsiteX86" fmla="*/ 232451 w 1214923"/>
              <a:gd name="connsiteY86" fmla="*/ 523113 h 1696811"/>
              <a:gd name="connsiteX87" fmla="*/ 340084 w 1214923"/>
              <a:gd name="connsiteY87" fmla="*/ 692277 h 1696811"/>
              <a:gd name="connsiteX88" fmla="*/ 470767 w 1214923"/>
              <a:gd name="connsiteY88" fmla="*/ 684562 h 1696811"/>
              <a:gd name="connsiteX89" fmla="*/ 340084 w 1214923"/>
              <a:gd name="connsiteY89" fmla="*/ 691896 h 1696811"/>
              <a:gd name="connsiteX90" fmla="*/ 340084 w 1214923"/>
              <a:gd name="connsiteY90" fmla="*/ 692277 h 1696811"/>
              <a:gd name="connsiteX91" fmla="*/ 382375 w 1214923"/>
              <a:gd name="connsiteY91" fmla="*/ 615410 h 1696811"/>
              <a:gd name="connsiteX92" fmla="*/ 516868 w 1214923"/>
              <a:gd name="connsiteY92" fmla="*/ 688372 h 1696811"/>
              <a:gd name="connsiteX93" fmla="*/ 382661 w 1214923"/>
              <a:gd name="connsiteY93" fmla="*/ 615029 h 1696811"/>
              <a:gd name="connsiteX94" fmla="*/ 382375 w 1214923"/>
              <a:gd name="connsiteY94" fmla="*/ 615410 h 1696811"/>
              <a:gd name="connsiteX95" fmla="*/ 201400 w 1214923"/>
              <a:gd name="connsiteY95" fmla="*/ 907542 h 1696811"/>
              <a:gd name="connsiteX96" fmla="*/ 163300 w 1214923"/>
              <a:gd name="connsiteY96" fmla="*/ 838295 h 1696811"/>
              <a:gd name="connsiteX97" fmla="*/ 201686 w 1214923"/>
              <a:gd name="connsiteY97" fmla="*/ 907161 h 1696811"/>
              <a:gd name="connsiteX98" fmla="*/ 201400 w 1214923"/>
              <a:gd name="connsiteY98" fmla="*/ 907542 h 1696811"/>
              <a:gd name="connsiteX99" fmla="*/ 97811 w 1214923"/>
              <a:gd name="connsiteY99" fmla="*/ 1285557 h 1696811"/>
              <a:gd name="connsiteX100" fmla="*/ 123279 w 1214923"/>
              <a:gd name="connsiteY100" fmla="*/ 1264178 h 1696811"/>
              <a:gd name="connsiteX101" fmla="*/ 231975 w 1214923"/>
              <a:gd name="connsiteY101" fmla="*/ 1341501 h 1696811"/>
              <a:gd name="connsiteX102" fmla="*/ 97811 w 1214923"/>
              <a:gd name="connsiteY102" fmla="*/ 1285557 h 1696811"/>
              <a:gd name="connsiteX103" fmla="*/ 232928 w 1214923"/>
              <a:gd name="connsiteY103" fmla="*/ 1376077 h 1696811"/>
              <a:gd name="connsiteX104" fmla="*/ 279029 w 1214923"/>
              <a:gd name="connsiteY104" fmla="*/ 1379887 h 1696811"/>
              <a:gd name="connsiteX105" fmla="*/ 232451 w 1214923"/>
              <a:gd name="connsiteY105" fmla="*/ 1376077 h 1696811"/>
              <a:gd name="connsiteX106" fmla="*/ 232928 w 1214923"/>
              <a:gd name="connsiteY106" fmla="*/ 1376077 h 1696811"/>
              <a:gd name="connsiteX107" fmla="*/ 856244 w 1214923"/>
              <a:gd name="connsiteY107" fmla="*/ 715613 h 1696811"/>
              <a:gd name="connsiteX108" fmla="*/ 817635 w 1214923"/>
              <a:gd name="connsiteY108" fmla="*/ 708913 h 1696811"/>
              <a:gd name="connsiteX109" fmla="*/ 721084 w 1214923"/>
              <a:gd name="connsiteY109" fmla="*/ 657225 h 1696811"/>
              <a:gd name="connsiteX110" fmla="*/ 855767 w 1214923"/>
              <a:gd name="connsiteY110" fmla="*/ 715613 h 1696811"/>
              <a:gd name="connsiteX111" fmla="*/ 856244 w 1214923"/>
              <a:gd name="connsiteY111" fmla="*/ 715613 h 1696811"/>
              <a:gd name="connsiteX112" fmla="*/ 663458 w 1214923"/>
              <a:gd name="connsiteY112" fmla="*/ 722662 h 1696811"/>
              <a:gd name="connsiteX113" fmla="*/ 644408 w 1214923"/>
              <a:gd name="connsiteY113" fmla="*/ 807149 h 1696811"/>
              <a:gd name="connsiteX114" fmla="*/ 662981 w 1214923"/>
              <a:gd name="connsiteY114" fmla="*/ 723138 h 1696811"/>
              <a:gd name="connsiteX115" fmla="*/ 663458 w 1214923"/>
              <a:gd name="connsiteY115" fmla="*/ 722662 h 1696811"/>
              <a:gd name="connsiteX116" fmla="*/ 628882 w 1214923"/>
              <a:gd name="connsiteY116" fmla="*/ 753332 h 1696811"/>
              <a:gd name="connsiteX117" fmla="*/ 655742 w 1214923"/>
              <a:gd name="connsiteY117" fmla="*/ 726472 h 1696811"/>
              <a:gd name="connsiteX118" fmla="*/ 628406 w 1214923"/>
              <a:gd name="connsiteY118" fmla="*/ 753332 h 1696811"/>
              <a:gd name="connsiteX119" fmla="*/ 628882 w 1214923"/>
              <a:gd name="connsiteY119" fmla="*/ 753332 h 1696811"/>
              <a:gd name="connsiteX120" fmla="*/ 771090 w 1214923"/>
              <a:gd name="connsiteY120" fmla="*/ 757237 h 1696811"/>
              <a:gd name="connsiteX121" fmla="*/ 690318 w 1214923"/>
              <a:gd name="connsiteY121" fmla="*/ 822579 h 1696811"/>
              <a:gd name="connsiteX122" fmla="*/ 770614 w 1214923"/>
              <a:gd name="connsiteY122" fmla="*/ 757237 h 1696811"/>
              <a:gd name="connsiteX123" fmla="*/ 771090 w 1214923"/>
              <a:gd name="connsiteY123" fmla="*/ 757237 h 1696811"/>
              <a:gd name="connsiteX124" fmla="*/ 759565 w 1214923"/>
              <a:gd name="connsiteY124" fmla="*/ 538162 h 1696811"/>
              <a:gd name="connsiteX125" fmla="*/ 851767 w 1214923"/>
              <a:gd name="connsiteY125" fmla="*/ 480536 h 1696811"/>
              <a:gd name="connsiteX126" fmla="*/ 759089 w 1214923"/>
              <a:gd name="connsiteY126" fmla="*/ 538067 h 1696811"/>
              <a:gd name="connsiteX127" fmla="*/ 759565 w 1214923"/>
              <a:gd name="connsiteY127" fmla="*/ 538162 h 1696811"/>
              <a:gd name="connsiteX128" fmla="*/ 868213 w 1214923"/>
              <a:gd name="connsiteY128" fmla="*/ 356761 h 1696811"/>
              <a:gd name="connsiteX129" fmla="*/ 812619 w 1214923"/>
              <a:gd name="connsiteY129" fmla="*/ 442055 h 1696811"/>
              <a:gd name="connsiteX130" fmla="*/ 868213 w 1214923"/>
              <a:gd name="connsiteY130" fmla="*/ 356761 h 1696811"/>
              <a:gd name="connsiteX131" fmla="*/ 681841 w 1214923"/>
              <a:gd name="connsiteY131" fmla="*/ 323088 h 1696811"/>
              <a:gd name="connsiteX132" fmla="*/ 758803 w 1214923"/>
              <a:gd name="connsiteY132" fmla="*/ 430816 h 1696811"/>
              <a:gd name="connsiteX133" fmla="*/ 643455 w 1214923"/>
              <a:gd name="connsiteY133" fmla="*/ 396145 h 1696811"/>
              <a:gd name="connsiteX134" fmla="*/ 639550 w 1214923"/>
              <a:gd name="connsiteY134" fmla="*/ 438436 h 1696811"/>
              <a:gd name="connsiteX135" fmla="*/ 682127 w 1214923"/>
              <a:gd name="connsiteY135" fmla="*/ 323088 h 1696811"/>
              <a:gd name="connsiteX136" fmla="*/ 681841 w 1214923"/>
              <a:gd name="connsiteY136" fmla="*/ 323088 h 1696811"/>
              <a:gd name="connsiteX137" fmla="*/ 395477 w 1214923"/>
              <a:gd name="connsiteY137" fmla="*/ 216638 h 1696811"/>
              <a:gd name="connsiteX138" fmla="*/ 432956 w 1214923"/>
              <a:gd name="connsiteY138" fmla="*/ 194566 h 1696811"/>
              <a:gd name="connsiteX139" fmla="*/ 564476 w 1214923"/>
              <a:gd name="connsiteY139" fmla="*/ 247666 h 1696811"/>
              <a:gd name="connsiteX140" fmla="*/ 558873 w 1214923"/>
              <a:gd name="connsiteY140" fmla="*/ 299942 h 1696811"/>
              <a:gd name="connsiteX141" fmla="*/ 395477 w 1214923"/>
              <a:gd name="connsiteY141" fmla="*/ 216638 h 1696811"/>
              <a:gd name="connsiteX142" fmla="*/ 470767 w 1214923"/>
              <a:gd name="connsiteY142" fmla="*/ 361188 h 1696811"/>
              <a:gd name="connsiteX143" fmla="*/ 566874 w 1214923"/>
              <a:gd name="connsiteY143" fmla="*/ 503396 h 1696811"/>
              <a:gd name="connsiteX144" fmla="*/ 470767 w 1214923"/>
              <a:gd name="connsiteY144" fmla="*/ 361188 h 1696811"/>
              <a:gd name="connsiteX145" fmla="*/ 632216 w 1214923"/>
              <a:gd name="connsiteY145" fmla="*/ 475419 h 1696811"/>
              <a:gd name="connsiteX146" fmla="*/ 759089 w 1214923"/>
              <a:gd name="connsiteY146" fmla="*/ 438055 h 1696811"/>
              <a:gd name="connsiteX147" fmla="*/ 640217 w 1214923"/>
              <a:gd name="connsiteY147" fmla="*/ 641593 h 1696811"/>
              <a:gd name="connsiteX148" fmla="*/ 622468 w 1214923"/>
              <a:gd name="connsiteY148" fmla="*/ 453581 h 1696811"/>
              <a:gd name="connsiteX149" fmla="*/ 632216 w 1214923"/>
              <a:gd name="connsiteY149" fmla="*/ 475419 h 1696811"/>
              <a:gd name="connsiteX150" fmla="*/ 686032 w 1214923"/>
              <a:gd name="connsiteY150" fmla="*/ 837819 h 1696811"/>
              <a:gd name="connsiteX151" fmla="*/ 628310 w 1214923"/>
              <a:gd name="connsiteY151" fmla="*/ 930116 h 1696811"/>
              <a:gd name="connsiteX152" fmla="*/ 686032 w 1214923"/>
              <a:gd name="connsiteY152" fmla="*/ 837914 h 1696811"/>
              <a:gd name="connsiteX153" fmla="*/ 686032 w 1214923"/>
              <a:gd name="connsiteY153" fmla="*/ 837819 h 1696811"/>
              <a:gd name="connsiteX154" fmla="*/ 743658 w 1214923"/>
              <a:gd name="connsiteY154" fmla="*/ 1291400 h 1696811"/>
              <a:gd name="connsiteX155" fmla="*/ 547634 w 1214923"/>
              <a:gd name="connsiteY155" fmla="*/ 1206818 h 1696811"/>
              <a:gd name="connsiteX156" fmla="*/ 573446 w 1214923"/>
              <a:gd name="connsiteY156" fmla="*/ 1222439 h 1696811"/>
              <a:gd name="connsiteX157" fmla="*/ 603450 w 1214923"/>
              <a:gd name="connsiteY157" fmla="*/ 1227487 h 1696811"/>
              <a:gd name="connsiteX158" fmla="*/ 743658 w 1214923"/>
              <a:gd name="connsiteY158" fmla="*/ 1291495 h 1696811"/>
              <a:gd name="connsiteX159" fmla="*/ 743658 w 1214923"/>
              <a:gd name="connsiteY159" fmla="*/ 1291400 h 1696811"/>
              <a:gd name="connsiteX160" fmla="*/ 556465 w 1214923"/>
              <a:gd name="connsiteY160" fmla="*/ 950327 h 1696811"/>
              <a:gd name="connsiteX161" fmla="*/ 689842 w 1214923"/>
              <a:gd name="connsiteY161" fmla="*/ 1122236 h 1696811"/>
              <a:gd name="connsiteX162" fmla="*/ 568651 w 1214923"/>
              <a:gd name="connsiteY162" fmla="*/ 984541 h 1696811"/>
              <a:gd name="connsiteX163" fmla="*/ 556465 w 1214923"/>
              <a:gd name="connsiteY163" fmla="*/ 950327 h 1696811"/>
              <a:gd name="connsiteX164" fmla="*/ 351609 w 1214923"/>
              <a:gd name="connsiteY164" fmla="*/ 1045464 h 1696811"/>
              <a:gd name="connsiteX165" fmla="*/ 382375 w 1214923"/>
              <a:gd name="connsiteY165" fmla="*/ 887825 h 1696811"/>
              <a:gd name="connsiteX166" fmla="*/ 351609 w 1214923"/>
              <a:gd name="connsiteY166" fmla="*/ 1045559 h 1696811"/>
              <a:gd name="connsiteX167" fmla="*/ 351609 w 1214923"/>
              <a:gd name="connsiteY167" fmla="*/ 1045464 h 1696811"/>
              <a:gd name="connsiteX168" fmla="*/ 420761 w 1214923"/>
              <a:gd name="connsiteY168" fmla="*/ 1054969 h 1696811"/>
              <a:gd name="connsiteX169" fmla="*/ 605260 w 1214923"/>
              <a:gd name="connsiteY169" fmla="*/ 1180338 h 1696811"/>
              <a:gd name="connsiteX170" fmla="*/ 420761 w 1214923"/>
              <a:gd name="connsiteY170" fmla="*/ 1054969 h 1696811"/>
              <a:gd name="connsiteX171" fmla="*/ 366944 w 1214923"/>
              <a:gd name="connsiteY171" fmla="*/ 1414272 h 1696811"/>
              <a:gd name="connsiteX172" fmla="*/ 597640 w 1214923"/>
              <a:gd name="connsiteY172" fmla="*/ 1460468 h 1696811"/>
              <a:gd name="connsiteX173" fmla="*/ 366944 w 1214923"/>
              <a:gd name="connsiteY173" fmla="*/ 1414463 h 1696811"/>
              <a:gd name="connsiteX174" fmla="*/ 366944 w 1214923"/>
              <a:gd name="connsiteY174" fmla="*/ 1414272 h 1696811"/>
              <a:gd name="connsiteX175" fmla="*/ 597035 w 1214923"/>
              <a:gd name="connsiteY175" fmla="*/ 1664464 h 1696811"/>
              <a:gd name="connsiteX176" fmla="*/ 471148 w 1214923"/>
              <a:gd name="connsiteY176" fmla="*/ 1649777 h 1696811"/>
              <a:gd name="connsiteX177" fmla="*/ 401901 w 1214923"/>
              <a:gd name="connsiteY177" fmla="*/ 1579817 h 1696811"/>
              <a:gd name="connsiteX178" fmla="*/ 582412 w 1214923"/>
              <a:gd name="connsiteY178" fmla="*/ 1645158 h 1696811"/>
              <a:gd name="connsiteX179" fmla="*/ 597035 w 1214923"/>
              <a:gd name="connsiteY179" fmla="*/ 1664464 h 1696811"/>
              <a:gd name="connsiteX180" fmla="*/ 616785 w 1214923"/>
              <a:gd name="connsiteY180" fmla="*/ 1564196 h 1696811"/>
              <a:gd name="connsiteX181" fmla="*/ 555349 w 1214923"/>
              <a:gd name="connsiteY181" fmla="*/ 1541145 h 1696811"/>
              <a:gd name="connsiteX182" fmla="*/ 638597 w 1214923"/>
              <a:gd name="connsiteY182" fmla="*/ 1493520 h 1696811"/>
              <a:gd name="connsiteX183" fmla="*/ 752034 w 1214923"/>
              <a:gd name="connsiteY183" fmla="*/ 1535463 h 1696811"/>
              <a:gd name="connsiteX184" fmla="*/ 616785 w 1214923"/>
              <a:gd name="connsiteY184" fmla="*/ 1564386 h 1696811"/>
              <a:gd name="connsiteX185" fmla="*/ 616785 w 1214923"/>
              <a:gd name="connsiteY185" fmla="*/ 1564196 h 1696811"/>
              <a:gd name="connsiteX186" fmla="*/ 811979 w 1214923"/>
              <a:gd name="connsiteY186" fmla="*/ 1595484 h 1696811"/>
              <a:gd name="connsiteX187" fmla="*/ 812771 w 1214923"/>
              <a:gd name="connsiteY187" fmla="*/ 1652594 h 1696811"/>
              <a:gd name="connsiteX188" fmla="*/ 704225 w 1214923"/>
              <a:gd name="connsiteY188" fmla="*/ 1665256 h 1696811"/>
              <a:gd name="connsiteX189" fmla="*/ 651942 w 1214923"/>
              <a:gd name="connsiteY189" fmla="*/ 1653111 h 1696811"/>
              <a:gd name="connsiteX190" fmla="*/ 811979 w 1214923"/>
              <a:gd name="connsiteY190" fmla="*/ 1595484 h 1696811"/>
              <a:gd name="connsiteX191" fmla="*/ 857863 w 1214923"/>
              <a:gd name="connsiteY191" fmla="*/ 1591056 h 1696811"/>
              <a:gd name="connsiteX192" fmla="*/ 838813 w 1214923"/>
              <a:gd name="connsiteY192" fmla="*/ 1568958 h 1696811"/>
              <a:gd name="connsiteX193" fmla="*/ 836146 w 1214923"/>
              <a:gd name="connsiteY193" fmla="*/ 1564291 h 1696811"/>
              <a:gd name="connsiteX194" fmla="*/ 955179 w 1214923"/>
              <a:gd name="connsiteY194" fmla="*/ 1500720 h 1696811"/>
              <a:gd name="connsiteX195" fmla="*/ 1066493 w 1214923"/>
              <a:gd name="connsiteY195" fmla="*/ 1492065 h 1696811"/>
              <a:gd name="connsiteX196" fmla="*/ 857863 w 1214923"/>
              <a:gd name="connsiteY196" fmla="*/ 1591247 h 1696811"/>
              <a:gd name="connsiteX197" fmla="*/ 857863 w 1214923"/>
              <a:gd name="connsiteY197" fmla="*/ 1591056 h 1696811"/>
              <a:gd name="connsiteX198" fmla="*/ 1054979 w 1214923"/>
              <a:gd name="connsiteY198" fmla="*/ 1445037 h 1696811"/>
              <a:gd name="connsiteX199" fmla="*/ 916632 w 1214923"/>
              <a:gd name="connsiteY199" fmla="*/ 1468184 h 1696811"/>
              <a:gd name="connsiteX200" fmla="*/ 1028170 w 1214923"/>
              <a:gd name="connsiteY200" fmla="*/ 1445228 h 1696811"/>
              <a:gd name="connsiteX201" fmla="*/ 1054979 w 1214923"/>
              <a:gd name="connsiteY201" fmla="*/ 1445037 h 1696811"/>
              <a:gd name="connsiteX202" fmla="*/ 862816 w 1214923"/>
              <a:gd name="connsiteY202" fmla="*/ 1410462 h 1696811"/>
              <a:gd name="connsiteX203" fmla="*/ 647551 w 1214923"/>
              <a:gd name="connsiteY203" fmla="*/ 1448562 h 1696811"/>
              <a:gd name="connsiteX204" fmla="*/ 862816 w 1214923"/>
              <a:gd name="connsiteY204" fmla="*/ 1410653 h 1696811"/>
              <a:gd name="connsiteX205" fmla="*/ 862816 w 1214923"/>
              <a:gd name="connsiteY205" fmla="*/ 1410462 h 1696811"/>
              <a:gd name="connsiteX206" fmla="*/ 689842 w 1214923"/>
              <a:gd name="connsiteY206" fmla="*/ 1391412 h 1696811"/>
              <a:gd name="connsiteX207" fmla="*/ 924347 w 1214923"/>
              <a:gd name="connsiteY207" fmla="*/ 1306830 h 1696811"/>
              <a:gd name="connsiteX208" fmla="*/ 689842 w 1214923"/>
              <a:gd name="connsiteY208" fmla="*/ 1391412 h 1696811"/>
              <a:gd name="connsiteX209" fmla="*/ 1162663 w 1214923"/>
              <a:gd name="connsiteY209" fmla="*/ 1057085 h 1696811"/>
              <a:gd name="connsiteX210" fmla="*/ 1148756 w 1214923"/>
              <a:gd name="connsiteY210" fmla="*/ 1134428 h 1696811"/>
              <a:gd name="connsiteX211" fmla="*/ 1066841 w 1214923"/>
              <a:gd name="connsiteY211" fmla="*/ 1139762 h 1696811"/>
              <a:gd name="connsiteX212" fmla="*/ 1035790 w 1214923"/>
              <a:gd name="connsiteY212" fmla="*/ 1087755 h 1696811"/>
              <a:gd name="connsiteX213" fmla="*/ 1162663 w 1214923"/>
              <a:gd name="connsiteY213" fmla="*/ 1057085 h 1696811"/>
              <a:gd name="connsiteX214" fmla="*/ 987913 w 1214923"/>
              <a:gd name="connsiteY214" fmla="*/ 1181170 h 1696811"/>
              <a:gd name="connsiteX215" fmla="*/ 958923 w 1214923"/>
              <a:gd name="connsiteY215" fmla="*/ 1264444 h 1696811"/>
              <a:gd name="connsiteX216" fmla="*/ 905107 w 1214923"/>
              <a:gd name="connsiteY216" fmla="*/ 1118330 h 1696811"/>
              <a:gd name="connsiteX217" fmla="*/ 987913 w 1214923"/>
              <a:gd name="connsiteY217" fmla="*/ 1181170 h 1696811"/>
              <a:gd name="connsiteX0" fmla="*/ 1193429 w 1214923"/>
              <a:gd name="connsiteY0" fmla="*/ 899446 h 1689168"/>
              <a:gd name="connsiteX1" fmla="*/ 1157319 w 1214923"/>
              <a:gd name="connsiteY1" fmla="*/ 831924 h 1689168"/>
              <a:gd name="connsiteX2" fmla="*/ 1019985 w 1214923"/>
              <a:gd name="connsiteY2" fmla="*/ 885740 h 1689168"/>
              <a:gd name="connsiteX3" fmla="*/ 963019 w 1214923"/>
              <a:gd name="connsiteY3" fmla="*/ 860965 h 1689168"/>
              <a:gd name="connsiteX4" fmla="*/ 1035980 w 1214923"/>
              <a:gd name="connsiteY4" fmla="*/ 795623 h 1689168"/>
              <a:gd name="connsiteX5" fmla="*/ 893772 w 1214923"/>
              <a:gd name="connsiteY5" fmla="*/ 930212 h 1689168"/>
              <a:gd name="connsiteX6" fmla="*/ 951398 w 1214923"/>
              <a:gd name="connsiteY6" fmla="*/ 937927 h 1689168"/>
              <a:gd name="connsiteX7" fmla="*/ 862911 w 1214923"/>
              <a:gd name="connsiteY7" fmla="*/ 964787 h 1689168"/>
              <a:gd name="connsiteX8" fmla="*/ 813000 w 1214923"/>
              <a:gd name="connsiteY8" fmla="*/ 991648 h 1689168"/>
              <a:gd name="connsiteX9" fmla="*/ 905202 w 1214923"/>
              <a:gd name="connsiteY9" fmla="*/ 872585 h 1689168"/>
              <a:gd name="connsiteX10" fmla="*/ 1062841 w 1214923"/>
              <a:gd name="connsiteY10" fmla="*/ 784098 h 1689168"/>
              <a:gd name="connsiteX11" fmla="*/ 1113873 w 1214923"/>
              <a:gd name="connsiteY11" fmla="*/ 670346 h 1689168"/>
              <a:gd name="connsiteX12" fmla="*/ 1028265 w 1214923"/>
              <a:gd name="connsiteY12" fmla="*/ 722567 h 1689168"/>
              <a:gd name="connsiteX13" fmla="*/ 1003881 w 1214923"/>
              <a:gd name="connsiteY13" fmla="*/ 692468 h 1689168"/>
              <a:gd name="connsiteX14" fmla="*/ 1005881 w 1214923"/>
              <a:gd name="connsiteY14" fmla="*/ 661511 h 1689168"/>
              <a:gd name="connsiteX15" fmla="*/ 1065794 w 1214923"/>
              <a:gd name="connsiteY15" fmla="*/ 651415 h 1689168"/>
              <a:gd name="connsiteX16" fmla="*/ 1087938 w 1214923"/>
              <a:gd name="connsiteY16" fmla="*/ 638205 h 1689168"/>
              <a:gd name="connsiteX17" fmla="*/ 739848 w 1214923"/>
              <a:gd name="connsiteY17" fmla="*/ 595694 h 1689168"/>
              <a:gd name="connsiteX18" fmla="*/ 716893 w 1214923"/>
              <a:gd name="connsiteY18" fmla="*/ 318992 h 1689168"/>
              <a:gd name="connsiteX19" fmla="*/ 920537 w 1214923"/>
              <a:gd name="connsiteY19" fmla="*/ 246031 h 1689168"/>
              <a:gd name="connsiteX20" fmla="*/ 682412 w 1214923"/>
              <a:gd name="connsiteY20" fmla="*/ 238316 h 1689168"/>
              <a:gd name="connsiteX21" fmla="*/ 928538 w 1214923"/>
              <a:gd name="connsiteY21" fmla="*/ 226790 h 1689168"/>
              <a:gd name="connsiteX22" fmla="*/ 720893 w 1214923"/>
              <a:gd name="connsiteY22" fmla="*/ 196025 h 1689168"/>
              <a:gd name="connsiteX23" fmla="*/ 736229 w 1214923"/>
              <a:gd name="connsiteY23" fmla="*/ 49911 h 1689168"/>
              <a:gd name="connsiteX24" fmla="*/ 663267 w 1214923"/>
              <a:gd name="connsiteY24" fmla="*/ 0 h 1689168"/>
              <a:gd name="connsiteX25" fmla="*/ 625167 w 1214923"/>
              <a:gd name="connsiteY25" fmla="*/ 103727 h 1689168"/>
              <a:gd name="connsiteX26" fmla="*/ 625167 w 1214923"/>
              <a:gd name="connsiteY26" fmla="*/ 288322 h 1689168"/>
              <a:gd name="connsiteX27" fmla="*/ 336845 w 1214923"/>
              <a:gd name="connsiteY27" fmla="*/ 261366 h 1689168"/>
              <a:gd name="connsiteX28" fmla="*/ 367611 w 1214923"/>
              <a:gd name="connsiteY28" fmla="*/ 307467 h 1689168"/>
              <a:gd name="connsiteX29" fmla="*/ 579066 w 1214923"/>
              <a:gd name="connsiteY29" fmla="*/ 615029 h 1689168"/>
              <a:gd name="connsiteX30" fmla="*/ 263884 w 1214923"/>
              <a:gd name="connsiteY30" fmla="*/ 496585 h 1689168"/>
              <a:gd name="connsiteX31" fmla="*/ 233118 w 1214923"/>
              <a:gd name="connsiteY31" fmla="*/ 714947 h 1689168"/>
              <a:gd name="connsiteX32" fmla="*/ 532965 w 1214923"/>
              <a:gd name="connsiteY32" fmla="*/ 807149 h 1689168"/>
              <a:gd name="connsiteX33" fmla="*/ 502390 w 1214923"/>
              <a:gd name="connsiteY33" fmla="*/ 816184 h 1689168"/>
              <a:gd name="connsiteX34" fmla="*/ 464290 w 1214923"/>
              <a:gd name="connsiteY34" fmla="*/ 772763 h 1689168"/>
              <a:gd name="connsiteX35" fmla="*/ 375231 w 1214923"/>
              <a:gd name="connsiteY35" fmla="*/ 788670 h 1689168"/>
              <a:gd name="connsiteX36" fmla="*/ 418189 w 1214923"/>
              <a:gd name="connsiteY36" fmla="*/ 826770 h 1689168"/>
              <a:gd name="connsiteX37" fmla="*/ 333607 w 1214923"/>
              <a:gd name="connsiteY37" fmla="*/ 826770 h 1689168"/>
              <a:gd name="connsiteX38" fmla="*/ 276457 w 1214923"/>
              <a:gd name="connsiteY38" fmla="*/ 857536 h 1689168"/>
              <a:gd name="connsiteX39" fmla="*/ 288458 w 1214923"/>
              <a:gd name="connsiteY39" fmla="*/ 766001 h 1689168"/>
              <a:gd name="connsiteX40" fmla="*/ 138059 w 1214923"/>
              <a:gd name="connsiteY40" fmla="*/ 911352 h 1689168"/>
              <a:gd name="connsiteX41" fmla="*/ 237976 w 1214923"/>
              <a:gd name="connsiteY41" fmla="*/ 961358 h 1689168"/>
              <a:gd name="connsiteX42" fmla="*/ 75102 w 1214923"/>
              <a:gd name="connsiteY42" fmla="*/ 1025783 h 1689168"/>
              <a:gd name="connsiteX43" fmla="*/ 80432 w 1214923"/>
              <a:gd name="connsiteY43" fmla="*/ 915162 h 1689168"/>
              <a:gd name="connsiteX44" fmla="*/ 91958 w 1214923"/>
              <a:gd name="connsiteY44" fmla="*/ 1107377 h 1689168"/>
              <a:gd name="connsiteX45" fmla="*/ 214925 w 1214923"/>
              <a:gd name="connsiteY45" fmla="*/ 1157383 h 1689168"/>
              <a:gd name="connsiteX46" fmla="*/ 322463 w 1214923"/>
              <a:gd name="connsiteY46" fmla="*/ 1228161 h 1689168"/>
              <a:gd name="connsiteX47" fmla="*/ 235145 w 1214923"/>
              <a:gd name="connsiteY47" fmla="*/ 1221759 h 1689168"/>
              <a:gd name="connsiteX48" fmla="*/ 267875 w 1214923"/>
              <a:gd name="connsiteY48" fmla="*/ 1263023 h 1689168"/>
              <a:gd name="connsiteX49" fmla="*/ 395615 w 1214923"/>
              <a:gd name="connsiteY49" fmla="*/ 1319117 h 1689168"/>
              <a:gd name="connsiteX50" fmla="*/ 322827 w 1214923"/>
              <a:gd name="connsiteY50" fmla="*/ 1338837 h 1689168"/>
              <a:gd name="connsiteX51" fmla="*/ 247492 w 1214923"/>
              <a:gd name="connsiteY51" fmla="*/ 1296725 h 1689168"/>
              <a:gd name="connsiteX52" fmla="*/ 229880 w 1214923"/>
              <a:gd name="connsiteY52" fmla="*/ 1312259 h 1689168"/>
              <a:gd name="connsiteX53" fmla="*/ 146155 w 1214923"/>
              <a:gd name="connsiteY53" fmla="*/ 1230344 h 1689168"/>
              <a:gd name="connsiteX54" fmla="*/ 115389 w 1214923"/>
              <a:gd name="connsiteY54" fmla="*/ 1430369 h 1689168"/>
              <a:gd name="connsiteX55" fmla="*/ 349799 w 1214923"/>
              <a:gd name="connsiteY55" fmla="*/ 1480280 h 1689168"/>
              <a:gd name="connsiteX56" fmla="*/ 299507 w 1214923"/>
              <a:gd name="connsiteY56" fmla="*/ 1464659 h 1689168"/>
              <a:gd name="connsiteX57" fmla="*/ 318374 w 1214923"/>
              <a:gd name="connsiteY57" fmla="*/ 1496562 h 1689168"/>
              <a:gd name="connsiteX58" fmla="*/ 388280 w 1214923"/>
              <a:gd name="connsiteY58" fmla="*/ 1545717 h 1689168"/>
              <a:gd name="connsiteX59" fmla="*/ 348847 w 1214923"/>
              <a:gd name="connsiteY59" fmla="*/ 1542479 h 1689168"/>
              <a:gd name="connsiteX60" fmla="*/ 255883 w 1214923"/>
              <a:gd name="connsiteY60" fmla="*/ 1502664 h 1689168"/>
              <a:gd name="connsiteX61" fmla="*/ 255883 w 1214923"/>
              <a:gd name="connsiteY61" fmla="*/ 1502664 h 1689168"/>
              <a:gd name="connsiteX62" fmla="*/ 239976 w 1214923"/>
              <a:gd name="connsiteY62" fmla="*/ 1484281 h 1689168"/>
              <a:gd name="connsiteX63" fmla="*/ 203495 w 1214923"/>
              <a:gd name="connsiteY63" fmla="*/ 1484281 h 1689168"/>
              <a:gd name="connsiteX64" fmla="*/ 187303 w 1214923"/>
              <a:gd name="connsiteY64" fmla="*/ 1499140 h 1689168"/>
              <a:gd name="connsiteX65" fmla="*/ 490673 w 1214923"/>
              <a:gd name="connsiteY65" fmla="*/ 1673352 h 1689168"/>
              <a:gd name="connsiteX66" fmla="*/ 757374 w 1214923"/>
              <a:gd name="connsiteY66" fmla="*/ 1682401 h 1689168"/>
              <a:gd name="connsiteX67" fmla="*/ 988070 w 1214923"/>
              <a:gd name="connsiteY67" fmla="*/ 1594485 h 1689168"/>
              <a:gd name="connsiteX68" fmla="*/ 1152566 w 1214923"/>
              <a:gd name="connsiteY68" fmla="*/ 1394460 h 1689168"/>
              <a:gd name="connsiteX69" fmla="*/ 918822 w 1214923"/>
              <a:gd name="connsiteY69" fmla="*/ 1363507 h 1689168"/>
              <a:gd name="connsiteX70" fmla="*/ 802904 w 1214923"/>
              <a:gd name="connsiteY70" fmla="*/ 1350454 h 1689168"/>
              <a:gd name="connsiteX71" fmla="*/ 841956 w 1214923"/>
              <a:gd name="connsiteY71" fmla="*/ 1326547 h 1689168"/>
              <a:gd name="connsiteX72" fmla="*/ 1018286 w 1214923"/>
              <a:gd name="connsiteY72" fmla="*/ 1315425 h 1689168"/>
              <a:gd name="connsiteX73" fmla="*/ 980354 w 1214923"/>
              <a:gd name="connsiteY73" fmla="*/ 1268921 h 1689168"/>
              <a:gd name="connsiteX74" fmla="*/ 1091488 w 1214923"/>
              <a:gd name="connsiteY74" fmla="*/ 1221043 h 1689168"/>
              <a:gd name="connsiteX75" fmla="*/ 896580 w 1214923"/>
              <a:gd name="connsiteY75" fmla="*/ 1032638 h 1689168"/>
              <a:gd name="connsiteX76" fmla="*/ 1193429 w 1214923"/>
              <a:gd name="connsiteY76" fmla="*/ 899446 h 1689168"/>
              <a:gd name="connsiteX77" fmla="*/ 759089 w 1214923"/>
              <a:gd name="connsiteY77" fmla="*/ 61246 h 1689168"/>
              <a:gd name="connsiteX78" fmla="*/ 720989 w 1214923"/>
              <a:gd name="connsiteY78" fmla="*/ 145828 h 1689168"/>
              <a:gd name="connsiteX79" fmla="*/ 759089 w 1214923"/>
              <a:gd name="connsiteY79" fmla="*/ 61436 h 1689168"/>
              <a:gd name="connsiteX80" fmla="*/ 759089 w 1214923"/>
              <a:gd name="connsiteY80" fmla="*/ 61246 h 1689168"/>
              <a:gd name="connsiteX81" fmla="*/ 363611 w 1214923"/>
              <a:gd name="connsiteY81" fmla="*/ 545783 h 1689168"/>
              <a:gd name="connsiteX82" fmla="*/ 348275 w 1214923"/>
              <a:gd name="connsiteY82" fmla="*/ 553498 h 1689168"/>
              <a:gd name="connsiteX83" fmla="*/ 363611 w 1214923"/>
              <a:gd name="connsiteY83" fmla="*/ 545783 h 1689168"/>
              <a:gd name="connsiteX84" fmla="*/ 232451 w 1214923"/>
              <a:gd name="connsiteY84" fmla="*/ 523113 h 1689168"/>
              <a:gd name="connsiteX85" fmla="*/ 254694 w 1214923"/>
              <a:gd name="connsiteY85" fmla="*/ 664096 h 1689168"/>
              <a:gd name="connsiteX86" fmla="*/ 232451 w 1214923"/>
              <a:gd name="connsiteY86" fmla="*/ 523113 h 1689168"/>
              <a:gd name="connsiteX87" fmla="*/ 340084 w 1214923"/>
              <a:gd name="connsiteY87" fmla="*/ 692277 h 1689168"/>
              <a:gd name="connsiteX88" fmla="*/ 470767 w 1214923"/>
              <a:gd name="connsiteY88" fmla="*/ 684562 h 1689168"/>
              <a:gd name="connsiteX89" fmla="*/ 340084 w 1214923"/>
              <a:gd name="connsiteY89" fmla="*/ 691896 h 1689168"/>
              <a:gd name="connsiteX90" fmla="*/ 340084 w 1214923"/>
              <a:gd name="connsiteY90" fmla="*/ 692277 h 1689168"/>
              <a:gd name="connsiteX91" fmla="*/ 382375 w 1214923"/>
              <a:gd name="connsiteY91" fmla="*/ 615410 h 1689168"/>
              <a:gd name="connsiteX92" fmla="*/ 516868 w 1214923"/>
              <a:gd name="connsiteY92" fmla="*/ 688372 h 1689168"/>
              <a:gd name="connsiteX93" fmla="*/ 382661 w 1214923"/>
              <a:gd name="connsiteY93" fmla="*/ 615029 h 1689168"/>
              <a:gd name="connsiteX94" fmla="*/ 382375 w 1214923"/>
              <a:gd name="connsiteY94" fmla="*/ 615410 h 1689168"/>
              <a:gd name="connsiteX95" fmla="*/ 201400 w 1214923"/>
              <a:gd name="connsiteY95" fmla="*/ 907542 h 1689168"/>
              <a:gd name="connsiteX96" fmla="*/ 163300 w 1214923"/>
              <a:gd name="connsiteY96" fmla="*/ 838295 h 1689168"/>
              <a:gd name="connsiteX97" fmla="*/ 201686 w 1214923"/>
              <a:gd name="connsiteY97" fmla="*/ 907161 h 1689168"/>
              <a:gd name="connsiteX98" fmla="*/ 201400 w 1214923"/>
              <a:gd name="connsiteY98" fmla="*/ 907542 h 1689168"/>
              <a:gd name="connsiteX99" fmla="*/ 97811 w 1214923"/>
              <a:gd name="connsiteY99" fmla="*/ 1285557 h 1689168"/>
              <a:gd name="connsiteX100" fmla="*/ 123279 w 1214923"/>
              <a:gd name="connsiteY100" fmla="*/ 1264178 h 1689168"/>
              <a:gd name="connsiteX101" fmla="*/ 231975 w 1214923"/>
              <a:gd name="connsiteY101" fmla="*/ 1341501 h 1689168"/>
              <a:gd name="connsiteX102" fmla="*/ 97811 w 1214923"/>
              <a:gd name="connsiteY102" fmla="*/ 1285557 h 1689168"/>
              <a:gd name="connsiteX103" fmla="*/ 232928 w 1214923"/>
              <a:gd name="connsiteY103" fmla="*/ 1376077 h 1689168"/>
              <a:gd name="connsiteX104" fmla="*/ 279029 w 1214923"/>
              <a:gd name="connsiteY104" fmla="*/ 1379887 h 1689168"/>
              <a:gd name="connsiteX105" fmla="*/ 232451 w 1214923"/>
              <a:gd name="connsiteY105" fmla="*/ 1376077 h 1689168"/>
              <a:gd name="connsiteX106" fmla="*/ 232928 w 1214923"/>
              <a:gd name="connsiteY106" fmla="*/ 1376077 h 1689168"/>
              <a:gd name="connsiteX107" fmla="*/ 856244 w 1214923"/>
              <a:gd name="connsiteY107" fmla="*/ 715613 h 1689168"/>
              <a:gd name="connsiteX108" fmla="*/ 817635 w 1214923"/>
              <a:gd name="connsiteY108" fmla="*/ 708913 h 1689168"/>
              <a:gd name="connsiteX109" fmla="*/ 721084 w 1214923"/>
              <a:gd name="connsiteY109" fmla="*/ 657225 h 1689168"/>
              <a:gd name="connsiteX110" fmla="*/ 855767 w 1214923"/>
              <a:gd name="connsiteY110" fmla="*/ 715613 h 1689168"/>
              <a:gd name="connsiteX111" fmla="*/ 856244 w 1214923"/>
              <a:gd name="connsiteY111" fmla="*/ 715613 h 1689168"/>
              <a:gd name="connsiteX112" fmla="*/ 663458 w 1214923"/>
              <a:gd name="connsiteY112" fmla="*/ 722662 h 1689168"/>
              <a:gd name="connsiteX113" fmla="*/ 644408 w 1214923"/>
              <a:gd name="connsiteY113" fmla="*/ 807149 h 1689168"/>
              <a:gd name="connsiteX114" fmla="*/ 662981 w 1214923"/>
              <a:gd name="connsiteY114" fmla="*/ 723138 h 1689168"/>
              <a:gd name="connsiteX115" fmla="*/ 663458 w 1214923"/>
              <a:gd name="connsiteY115" fmla="*/ 722662 h 1689168"/>
              <a:gd name="connsiteX116" fmla="*/ 628882 w 1214923"/>
              <a:gd name="connsiteY116" fmla="*/ 753332 h 1689168"/>
              <a:gd name="connsiteX117" fmla="*/ 655742 w 1214923"/>
              <a:gd name="connsiteY117" fmla="*/ 726472 h 1689168"/>
              <a:gd name="connsiteX118" fmla="*/ 628406 w 1214923"/>
              <a:gd name="connsiteY118" fmla="*/ 753332 h 1689168"/>
              <a:gd name="connsiteX119" fmla="*/ 628882 w 1214923"/>
              <a:gd name="connsiteY119" fmla="*/ 753332 h 1689168"/>
              <a:gd name="connsiteX120" fmla="*/ 771090 w 1214923"/>
              <a:gd name="connsiteY120" fmla="*/ 757237 h 1689168"/>
              <a:gd name="connsiteX121" fmla="*/ 690318 w 1214923"/>
              <a:gd name="connsiteY121" fmla="*/ 822579 h 1689168"/>
              <a:gd name="connsiteX122" fmla="*/ 770614 w 1214923"/>
              <a:gd name="connsiteY122" fmla="*/ 757237 h 1689168"/>
              <a:gd name="connsiteX123" fmla="*/ 771090 w 1214923"/>
              <a:gd name="connsiteY123" fmla="*/ 757237 h 1689168"/>
              <a:gd name="connsiteX124" fmla="*/ 759565 w 1214923"/>
              <a:gd name="connsiteY124" fmla="*/ 538162 h 1689168"/>
              <a:gd name="connsiteX125" fmla="*/ 851767 w 1214923"/>
              <a:gd name="connsiteY125" fmla="*/ 480536 h 1689168"/>
              <a:gd name="connsiteX126" fmla="*/ 759089 w 1214923"/>
              <a:gd name="connsiteY126" fmla="*/ 538067 h 1689168"/>
              <a:gd name="connsiteX127" fmla="*/ 759565 w 1214923"/>
              <a:gd name="connsiteY127" fmla="*/ 538162 h 1689168"/>
              <a:gd name="connsiteX128" fmla="*/ 868213 w 1214923"/>
              <a:gd name="connsiteY128" fmla="*/ 356761 h 1689168"/>
              <a:gd name="connsiteX129" fmla="*/ 812619 w 1214923"/>
              <a:gd name="connsiteY129" fmla="*/ 442055 h 1689168"/>
              <a:gd name="connsiteX130" fmla="*/ 868213 w 1214923"/>
              <a:gd name="connsiteY130" fmla="*/ 356761 h 1689168"/>
              <a:gd name="connsiteX131" fmla="*/ 681841 w 1214923"/>
              <a:gd name="connsiteY131" fmla="*/ 323088 h 1689168"/>
              <a:gd name="connsiteX132" fmla="*/ 758803 w 1214923"/>
              <a:gd name="connsiteY132" fmla="*/ 430816 h 1689168"/>
              <a:gd name="connsiteX133" fmla="*/ 643455 w 1214923"/>
              <a:gd name="connsiteY133" fmla="*/ 396145 h 1689168"/>
              <a:gd name="connsiteX134" fmla="*/ 639550 w 1214923"/>
              <a:gd name="connsiteY134" fmla="*/ 438436 h 1689168"/>
              <a:gd name="connsiteX135" fmla="*/ 682127 w 1214923"/>
              <a:gd name="connsiteY135" fmla="*/ 323088 h 1689168"/>
              <a:gd name="connsiteX136" fmla="*/ 681841 w 1214923"/>
              <a:gd name="connsiteY136" fmla="*/ 323088 h 1689168"/>
              <a:gd name="connsiteX137" fmla="*/ 395477 w 1214923"/>
              <a:gd name="connsiteY137" fmla="*/ 216638 h 1689168"/>
              <a:gd name="connsiteX138" fmla="*/ 432956 w 1214923"/>
              <a:gd name="connsiteY138" fmla="*/ 194566 h 1689168"/>
              <a:gd name="connsiteX139" fmla="*/ 564476 w 1214923"/>
              <a:gd name="connsiteY139" fmla="*/ 247666 h 1689168"/>
              <a:gd name="connsiteX140" fmla="*/ 558873 w 1214923"/>
              <a:gd name="connsiteY140" fmla="*/ 299942 h 1689168"/>
              <a:gd name="connsiteX141" fmla="*/ 395477 w 1214923"/>
              <a:gd name="connsiteY141" fmla="*/ 216638 h 1689168"/>
              <a:gd name="connsiteX142" fmla="*/ 470767 w 1214923"/>
              <a:gd name="connsiteY142" fmla="*/ 361188 h 1689168"/>
              <a:gd name="connsiteX143" fmla="*/ 566874 w 1214923"/>
              <a:gd name="connsiteY143" fmla="*/ 503396 h 1689168"/>
              <a:gd name="connsiteX144" fmla="*/ 470767 w 1214923"/>
              <a:gd name="connsiteY144" fmla="*/ 361188 h 1689168"/>
              <a:gd name="connsiteX145" fmla="*/ 632216 w 1214923"/>
              <a:gd name="connsiteY145" fmla="*/ 475419 h 1689168"/>
              <a:gd name="connsiteX146" fmla="*/ 759089 w 1214923"/>
              <a:gd name="connsiteY146" fmla="*/ 438055 h 1689168"/>
              <a:gd name="connsiteX147" fmla="*/ 640217 w 1214923"/>
              <a:gd name="connsiteY147" fmla="*/ 641593 h 1689168"/>
              <a:gd name="connsiteX148" fmla="*/ 622468 w 1214923"/>
              <a:gd name="connsiteY148" fmla="*/ 453581 h 1689168"/>
              <a:gd name="connsiteX149" fmla="*/ 632216 w 1214923"/>
              <a:gd name="connsiteY149" fmla="*/ 475419 h 1689168"/>
              <a:gd name="connsiteX150" fmla="*/ 686032 w 1214923"/>
              <a:gd name="connsiteY150" fmla="*/ 837819 h 1689168"/>
              <a:gd name="connsiteX151" fmla="*/ 628310 w 1214923"/>
              <a:gd name="connsiteY151" fmla="*/ 930116 h 1689168"/>
              <a:gd name="connsiteX152" fmla="*/ 686032 w 1214923"/>
              <a:gd name="connsiteY152" fmla="*/ 837914 h 1689168"/>
              <a:gd name="connsiteX153" fmla="*/ 686032 w 1214923"/>
              <a:gd name="connsiteY153" fmla="*/ 837819 h 1689168"/>
              <a:gd name="connsiteX154" fmla="*/ 743658 w 1214923"/>
              <a:gd name="connsiteY154" fmla="*/ 1291400 h 1689168"/>
              <a:gd name="connsiteX155" fmla="*/ 547634 w 1214923"/>
              <a:gd name="connsiteY155" fmla="*/ 1206818 h 1689168"/>
              <a:gd name="connsiteX156" fmla="*/ 573446 w 1214923"/>
              <a:gd name="connsiteY156" fmla="*/ 1222439 h 1689168"/>
              <a:gd name="connsiteX157" fmla="*/ 603450 w 1214923"/>
              <a:gd name="connsiteY157" fmla="*/ 1227487 h 1689168"/>
              <a:gd name="connsiteX158" fmla="*/ 743658 w 1214923"/>
              <a:gd name="connsiteY158" fmla="*/ 1291495 h 1689168"/>
              <a:gd name="connsiteX159" fmla="*/ 743658 w 1214923"/>
              <a:gd name="connsiteY159" fmla="*/ 1291400 h 1689168"/>
              <a:gd name="connsiteX160" fmla="*/ 556465 w 1214923"/>
              <a:gd name="connsiteY160" fmla="*/ 950327 h 1689168"/>
              <a:gd name="connsiteX161" fmla="*/ 689842 w 1214923"/>
              <a:gd name="connsiteY161" fmla="*/ 1122236 h 1689168"/>
              <a:gd name="connsiteX162" fmla="*/ 568651 w 1214923"/>
              <a:gd name="connsiteY162" fmla="*/ 984541 h 1689168"/>
              <a:gd name="connsiteX163" fmla="*/ 556465 w 1214923"/>
              <a:gd name="connsiteY163" fmla="*/ 950327 h 1689168"/>
              <a:gd name="connsiteX164" fmla="*/ 351609 w 1214923"/>
              <a:gd name="connsiteY164" fmla="*/ 1045464 h 1689168"/>
              <a:gd name="connsiteX165" fmla="*/ 382375 w 1214923"/>
              <a:gd name="connsiteY165" fmla="*/ 887825 h 1689168"/>
              <a:gd name="connsiteX166" fmla="*/ 351609 w 1214923"/>
              <a:gd name="connsiteY166" fmla="*/ 1045559 h 1689168"/>
              <a:gd name="connsiteX167" fmla="*/ 351609 w 1214923"/>
              <a:gd name="connsiteY167" fmla="*/ 1045464 h 1689168"/>
              <a:gd name="connsiteX168" fmla="*/ 420761 w 1214923"/>
              <a:gd name="connsiteY168" fmla="*/ 1054969 h 1689168"/>
              <a:gd name="connsiteX169" fmla="*/ 605260 w 1214923"/>
              <a:gd name="connsiteY169" fmla="*/ 1180338 h 1689168"/>
              <a:gd name="connsiteX170" fmla="*/ 420761 w 1214923"/>
              <a:gd name="connsiteY170" fmla="*/ 1054969 h 1689168"/>
              <a:gd name="connsiteX171" fmla="*/ 366944 w 1214923"/>
              <a:gd name="connsiteY171" fmla="*/ 1414272 h 1689168"/>
              <a:gd name="connsiteX172" fmla="*/ 597640 w 1214923"/>
              <a:gd name="connsiteY172" fmla="*/ 1460468 h 1689168"/>
              <a:gd name="connsiteX173" fmla="*/ 366944 w 1214923"/>
              <a:gd name="connsiteY173" fmla="*/ 1414463 h 1689168"/>
              <a:gd name="connsiteX174" fmla="*/ 366944 w 1214923"/>
              <a:gd name="connsiteY174" fmla="*/ 1414272 h 1689168"/>
              <a:gd name="connsiteX175" fmla="*/ 597035 w 1214923"/>
              <a:gd name="connsiteY175" fmla="*/ 1664464 h 1689168"/>
              <a:gd name="connsiteX176" fmla="*/ 471148 w 1214923"/>
              <a:gd name="connsiteY176" fmla="*/ 1649777 h 1689168"/>
              <a:gd name="connsiteX177" fmla="*/ 401901 w 1214923"/>
              <a:gd name="connsiteY177" fmla="*/ 1579817 h 1689168"/>
              <a:gd name="connsiteX178" fmla="*/ 582412 w 1214923"/>
              <a:gd name="connsiteY178" fmla="*/ 1645158 h 1689168"/>
              <a:gd name="connsiteX179" fmla="*/ 597035 w 1214923"/>
              <a:gd name="connsiteY179" fmla="*/ 1664464 h 1689168"/>
              <a:gd name="connsiteX180" fmla="*/ 616785 w 1214923"/>
              <a:gd name="connsiteY180" fmla="*/ 1564196 h 1689168"/>
              <a:gd name="connsiteX181" fmla="*/ 555349 w 1214923"/>
              <a:gd name="connsiteY181" fmla="*/ 1541145 h 1689168"/>
              <a:gd name="connsiteX182" fmla="*/ 638597 w 1214923"/>
              <a:gd name="connsiteY182" fmla="*/ 1493520 h 1689168"/>
              <a:gd name="connsiteX183" fmla="*/ 752034 w 1214923"/>
              <a:gd name="connsiteY183" fmla="*/ 1535463 h 1689168"/>
              <a:gd name="connsiteX184" fmla="*/ 616785 w 1214923"/>
              <a:gd name="connsiteY184" fmla="*/ 1564386 h 1689168"/>
              <a:gd name="connsiteX185" fmla="*/ 616785 w 1214923"/>
              <a:gd name="connsiteY185" fmla="*/ 1564196 h 1689168"/>
              <a:gd name="connsiteX186" fmla="*/ 811979 w 1214923"/>
              <a:gd name="connsiteY186" fmla="*/ 1595484 h 1689168"/>
              <a:gd name="connsiteX187" fmla="*/ 812771 w 1214923"/>
              <a:gd name="connsiteY187" fmla="*/ 1652594 h 1689168"/>
              <a:gd name="connsiteX188" fmla="*/ 704225 w 1214923"/>
              <a:gd name="connsiteY188" fmla="*/ 1665256 h 1689168"/>
              <a:gd name="connsiteX189" fmla="*/ 651942 w 1214923"/>
              <a:gd name="connsiteY189" fmla="*/ 1653111 h 1689168"/>
              <a:gd name="connsiteX190" fmla="*/ 811979 w 1214923"/>
              <a:gd name="connsiteY190" fmla="*/ 1595484 h 1689168"/>
              <a:gd name="connsiteX191" fmla="*/ 857863 w 1214923"/>
              <a:gd name="connsiteY191" fmla="*/ 1591056 h 1689168"/>
              <a:gd name="connsiteX192" fmla="*/ 838813 w 1214923"/>
              <a:gd name="connsiteY192" fmla="*/ 1568958 h 1689168"/>
              <a:gd name="connsiteX193" fmla="*/ 836146 w 1214923"/>
              <a:gd name="connsiteY193" fmla="*/ 1564291 h 1689168"/>
              <a:gd name="connsiteX194" fmla="*/ 955179 w 1214923"/>
              <a:gd name="connsiteY194" fmla="*/ 1500720 h 1689168"/>
              <a:gd name="connsiteX195" fmla="*/ 1066493 w 1214923"/>
              <a:gd name="connsiteY195" fmla="*/ 1492065 h 1689168"/>
              <a:gd name="connsiteX196" fmla="*/ 857863 w 1214923"/>
              <a:gd name="connsiteY196" fmla="*/ 1591247 h 1689168"/>
              <a:gd name="connsiteX197" fmla="*/ 857863 w 1214923"/>
              <a:gd name="connsiteY197" fmla="*/ 1591056 h 1689168"/>
              <a:gd name="connsiteX198" fmla="*/ 1054979 w 1214923"/>
              <a:gd name="connsiteY198" fmla="*/ 1445037 h 1689168"/>
              <a:gd name="connsiteX199" fmla="*/ 916632 w 1214923"/>
              <a:gd name="connsiteY199" fmla="*/ 1468184 h 1689168"/>
              <a:gd name="connsiteX200" fmla="*/ 1028170 w 1214923"/>
              <a:gd name="connsiteY200" fmla="*/ 1445228 h 1689168"/>
              <a:gd name="connsiteX201" fmla="*/ 1054979 w 1214923"/>
              <a:gd name="connsiteY201" fmla="*/ 1445037 h 1689168"/>
              <a:gd name="connsiteX202" fmla="*/ 862816 w 1214923"/>
              <a:gd name="connsiteY202" fmla="*/ 1410462 h 1689168"/>
              <a:gd name="connsiteX203" fmla="*/ 647551 w 1214923"/>
              <a:gd name="connsiteY203" fmla="*/ 1448562 h 1689168"/>
              <a:gd name="connsiteX204" fmla="*/ 862816 w 1214923"/>
              <a:gd name="connsiteY204" fmla="*/ 1410653 h 1689168"/>
              <a:gd name="connsiteX205" fmla="*/ 862816 w 1214923"/>
              <a:gd name="connsiteY205" fmla="*/ 1410462 h 1689168"/>
              <a:gd name="connsiteX206" fmla="*/ 689842 w 1214923"/>
              <a:gd name="connsiteY206" fmla="*/ 1391412 h 1689168"/>
              <a:gd name="connsiteX207" fmla="*/ 924347 w 1214923"/>
              <a:gd name="connsiteY207" fmla="*/ 1306830 h 1689168"/>
              <a:gd name="connsiteX208" fmla="*/ 689842 w 1214923"/>
              <a:gd name="connsiteY208" fmla="*/ 1391412 h 1689168"/>
              <a:gd name="connsiteX209" fmla="*/ 1162663 w 1214923"/>
              <a:gd name="connsiteY209" fmla="*/ 1057085 h 1689168"/>
              <a:gd name="connsiteX210" fmla="*/ 1148756 w 1214923"/>
              <a:gd name="connsiteY210" fmla="*/ 1134428 h 1689168"/>
              <a:gd name="connsiteX211" fmla="*/ 1066841 w 1214923"/>
              <a:gd name="connsiteY211" fmla="*/ 1139762 h 1689168"/>
              <a:gd name="connsiteX212" fmla="*/ 1035790 w 1214923"/>
              <a:gd name="connsiteY212" fmla="*/ 1087755 h 1689168"/>
              <a:gd name="connsiteX213" fmla="*/ 1162663 w 1214923"/>
              <a:gd name="connsiteY213" fmla="*/ 1057085 h 1689168"/>
              <a:gd name="connsiteX214" fmla="*/ 987913 w 1214923"/>
              <a:gd name="connsiteY214" fmla="*/ 1181170 h 1689168"/>
              <a:gd name="connsiteX215" fmla="*/ 958923 w 1214923"/>
              <a:gd name="connsiteY215" fmla="*/ 1264444 h 1689168"/>
              <a:gd name="connsiteX216" fmla="*/ 905107 w 1214923"/>
              <a:gd name="connsiteY216" fmla="*/ 1118330 h 1689168"/>
              <a:gd name="connsiteX217" fmla="*/ 987913 w 1214923"/>
              <a:gd name="connsiteY217" fmla="*/ 1181170 h 1689168"/>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8807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12771 w 1214923"/>
              <a:gd name="connsiteY187" fmla="*/ 1652594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6750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12771 w 1214923"/>
              <a:gd name="connsiteY187" fmla="*/ 1652594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6750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43627 w 1214923"/>
              <a:gd name="connsiteY187" fmla="*/ 1657736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43627 w 1214923"/>
              <a:gd name="connsiteY187" fmla="*/ 1657736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61626 w 1214923"/>
              <a:gd name="connsiteY187" fmla="*/ 1675735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30771 w 1214923"/>
              <a:gd name="connsiteY187" fmla="*/ 1647451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25628 w 1214923"/>
              <a:gd name="connsiteY187" fmla="*/ 1619167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1417"/>
              <a:gd name="connsiteX1" fmla="*/ 1157319 w 1214923"/>
              <a:gd name="connsiteY1" fmla="*/ 831924 h 1681417"/>
              <a:gd name="connsiteX2" fmla="*/ 1019985 w 1214923"/>
              <a:gd name="connsiteY2" fmla="*/ 885740 h 1681417"/>
              <a:gd name="connsiteX3" fmla="*/ 963019 w 1214923"/>
              <a:gd name="connsiteY3" fmla="*/ 860965 h 1681417"/>
              <a:gd name="connsiteX4" fmla="*/ 1035980 w 1214923"/>
              <a:gd name="connsiteY4" fmla="*/ 795623 h 1681417"/>
              <a:gd name="connsiteX5" fmla="*/ 893772 w 1214923"/>
              <a:gd name="connsiteY5" fmla="*/ 930212 h 1681417"/>
              <a:gd name="connsiteX6" fmla="*/ 951398 w 1214923"/>
              <a:gd name="connsiteY6" fmla="*/ 937927 h 1681417"/>
              <a:gd name="connsiteX7" fmla="*/ 862911 w 1214923"/>
              <a:gd name="connsiteY7" fmla="*/ 964787 h 1681417"/>
              <a:gd name="connsiteX8" fmla="*/ 813000 w 1214923"/>
              <a:gd name="connsiteY8" fmla="*/ 991648 h 1681417"/>
              <a:gd name="connsiteX9" fmla="*/ 905202 w 1214923"/>
              <a:gd name="connsiteY9" fmla="*/ 872585 h 1681417"/>
              <a:gd name="connsiteX10" fmla="*/ 1062841 w 1214923"/>
              <a:gd name="connsiteY10" fmla="*/ 784098 h 1681417"/>
              <a:gd name="connsiteX11" fmla="*/ 1113873 w 1214923"/>
              <a:gd name="connsiteY11" fmla="*/ 670346 h 1681417"/>
              <a:gd name="connsiteX12" fmla="*/ 1028265 w 1214923"/>
              <a:gd name="connsiteY12" fmla="*/ 722567 h 1681417"/>
              <a:gd name="connsiteX13" fmla="*/ 1003881 w 1214923"/>
              <a:gd name="connsiteY13" fmla="*/ 692468 h 1681417"/>
              <a:gd name="connsiteX14" fmla="*/ 1005881 w 1214923"/>
              <a:gd name="connsiteY14" fmla="*/ 661511 h 1681417"/>
              <a:gd name="connsiteX15" fmla="*/ 1065794 w 1214923"/>
              <a:gd name="connsiteY15" fmla="*/ 651415 h 1681417"/>
              <a:gd name="connsiteX16" fmla="*/ 1087938 w 1214923"/>
              <a:gd name="connsiteY16" fmla="*/ 638205 h 1681417"/>
              <a:gd name="connsiteX17" fmla="*/ 739848 w 1214923"/>
              <a:gd name="connsiteY17" fmla="*/ 595694 h 1681417"/>
              <a:gd name="connsiteX18" fmla="*/ 716893 w 1214923"/>
              <a:gd name="connsiteY18" fmla="*/ 318992 h 1681417"/>
              <a:gd name="connsiteX19" fmla="*/ 920537 w 1214923"/>
              <a:gd name="connsiteY19" fmla="*/ 246031 h 1681417"/>
              <a:gd name="connsiteX20" fmla="*/ 682412 w 1214923"/>
              <a:gd name="connsiteY20" fmla="*/ 238316 h 1681417"/>
              <a:gd name="connsiteX21" fmla="*/ 928538 w 1214923"/>
              <a:gd name="connsiteY21" fmla="*/ 226790 h 1681417"/>
              <a:gd name="connsiteX22" fmla="*/ 720893 w 1214923"/>
              <a:gd name="connsiteY22" fmla="*/ 196025 h 1681417"/>
              <a:gd name="connsiteX23" fmla="*/ 736229 w 1214923"/>
              <a:gd name="connsiteY23" fmla="*/ 49911 h 1681417"/>
              <a:gd name="connsiteX24" fmla="*/ 663267 w 1214923"/>
              <a:gd name="connsiteY24" fmla="*/ 0 h 1681417"/>
              <a:gd name="connsiteX25" fmla="*/ 625167 w 1214923"/>
              <a:gd name="connsiteY25" fmla="*/ 103727 h 1681417"/>
              <a:gd name="connsiteX26" fmla="*/ 625167 w 1214923"/>
              <a:gd name="connsiteY26" fmla="*/ 288322 h 1681417"/>
              <a:gd name="connsiteX27" fmla="*/ 336845 w 1214923"/>
              <a:gd name="connsiteY27" fmla="*/ 261366 h 1681417"/>
              <a:gd name="connsiteX28" fmla="*/ 367611 w 1214923"/>
              <a:gd name="connsiteY28" fmla="*/ 307467 h 1681417"/>
              <a:gd name="connsiteX29" fmla="*/ 579066 w 1214923"/>
              <a:gd name="connsiteY29" fmla="*/ 615029 h 1681417"/>
              <a:gd name="connsiteX30" fmla="*/ 263884 w 1214923"/>
              <a:gd name="connsiteY30" fmla="*/ 496585 h 1681417"/>
              <a:gd name="connsiteX31" fmla="*/ 233118 w 1214923"/>
              <a:gd name="connsiteY31" fmla="*/ 714947 h 1681417"/>
              <a:gd name="connsiteX32" fmla="*/ 532965 w 1214923"/>
              <a:gd name="connsiteY32" fmla="*/ 807149 h 1681417"/>
              <a:gd name="connsiteX33" fmla="*/ 502390 w 1214923"/>
              <a:gd name="connsiteY33" fmla="*/ 816184 h 1681417"/>
              <a:gd name="connsiteX34" fmla="*/ 464290 w 1214923"/>
              <a:gd name="connsiteY34" fmla="*/ 772763 h 1681417"/>
              <a:gd name="connsiteX35" fmla="*/ 375231 w 1214923"/>
              <a:gd name="connsiteY35" fmla="*/ 788670 h 1681417"/>
              <a:gd name="connsiteX36" fmla="*/ 418189 w 1214923"/>
              <a:gd name="connsiteY36" fmla="*/ 826770 h 1681417"/>
              <a:gd name="connsiteX37" fmla="*/ 333607 w 1214923"/>
              <a:gd name="connsiteY37" fmla="*/ 826770 h 1681417"/>
              <a:gd name="connsiteX38" fmla="*/ 276457 w 1214923"/>
              <a:gd name="connsiteY38" fmla="*/ 857536 h 1681417"/>
              <a:gd name="connsiteX39" fmla="*/ 288458 w 1214923"/>
              <a:gd name="connsiteY39" fmla="*/ 766001 h 1681417"/>
              <a:gd name="connsiteX40" fmla="*/ 138059 w 1214923"/>
              <a:gd name="connsiteY40" fmla="*/ 911352 h 1681417"/>
              <a:gd name="connsiteX41" fmla="*/ 237976 w 1214923"/>
              <a:gd name="connsiteY41" fmla="*/ 961358 h 1681417"/>
              <a:gd name="connsiteX42" fmla="*/ 75102 w 1214923"/>
              <a:gd name="connsiteY42" fmla="*/ 1025783 h 1681417"/>
              <a:gd name="connsiteX43" fmla="*/ 80432 w 1214923"/>
              <a:gd name="connsiteY43" fmla="*/ 915162 h 1681417"/>
              <a:gd name="connsiteX44" fmla="*/ 91958 w 1214923"/>
              <a:gd name="connsiteY44" fmla="*/ 1107377 h 1681417"/>
              <a:gd name="connsiteX45" fmla="*/ 214925 w 1214923"/>
              <a:gd name="connsiteY45" fmla="*/ 1157383 h 1681417"/>
              <a:gd name="connsiteX46" fmla="*/ 322463 w 1214923"/>
              <a:gd name="connsiteY46" fmla="*/ 1228161 h 1681417"/>
              <a:gd name="connsiteX47" fmla="*/ 235145 w 1214923"/>
              <a:gd name="connsiteY47" fmla="*/ 1221759 h 1681417"/>
              <a:gd name="connsiteX48" fmla="*/ 267875 w 1214923"/>
              <a:gd name="connsiteY48" fmla="*/ 1263023 h 1681417"/>
              <a:gd name="connsiteX49" fmla="*/ 395615 w 1214923"/>
              <a:gd name="connsiteY49" fmla="*/ 1319117 h 1681417"/>
              <a:gd name="connsiteX50" fmla="*/ 322827 w 1214923"/>
              <a:gd name="connsiteY50" fmla="*/ 1338837 h 1681417"/>
              <a:gd name="connsiteX51" fmla="*/ 247492 w 1214923"/>
              <a:gd name="connsiteY51" fmla="*/ 1296725 h 1681417"/>
              <a:gd name="connsiteX52" fmla="*/ 229880 w 1214923"/>
              <a:gd name="connsiteY52" fmla="*/ 1312259 h 1681417"/>
              <a:gd name="connsiteX53" fmla="*/ 146155 w 1214923"/>
              <a:gd name="connsiteY53" fmla="*/ 1230344 h 1681417"/>
              <a:gd name="connsiteX54" fmla="*/ 115389 w 1214923"/>
              <a:gd name="connsiteY54" fmla="*/ 1430369 h 1681417"/>
              <a:gd name="connsiteX55" fmla="*/ 349799 w 1214923"/>
              <a:gd name="connsiteY55" fmla="*/ 1480280 h 1681417"/>
              <a:gd name="connsiteX56" fmla="*/ 299507 w 1214923"/>
              <a:gd name="connsiteY56" fmla="*/ 1464659 h 1681417"/>
              <a:gd name="connsiteX57" fmla="*/ 318374 w 1214923"/>
              <a:gd name="connsiteY57" fmla="*/ 1496562 h 1681417"/>
              <a:gd name="connsiteX58" fmla="*/ 388280 w 1214923"/>
              <a:gd name="connsiteY58" fmla="*/ 1545717 h 1681417"/>
              <a:gd name="connsiteX59" fmla="*/ 348847 w 1214923"/>
              <a:gd name="connsiteY59" fmla="*/ 1542479 h 1681417"/>
              <a:gd name="connsiteX60" fmla="*/ 255883 w 1214923"/>
              <a:gd name="connsiteY60" fmla="*/ 1502664 h 1681417"/>
              <a:gd name="connsiteX61" fmla="*/ 255883 w 1214923"/>
              <a:gd name="connsiteY61" fmla="*/ 1502664 h 1681417"/>
              <a:gd name="connsiteX62" fmla="*/ 239976 w 1214923"/>
              <a:gd name="connsiteY62" fmla="*/ 1484281 h 1681417"/>
              <a:gd name="connsiteX63" fmla="*/ 203495 w 1214923"/>
              <a:gd name="connsiteY63" fmla="*/ 1484281 h 1681417"/>
              <a:gd name="connsiteX64" fmla="*/ 187303 w 1214923"/>
              <a:gd name="connsiteY64" fmla="*/ 1499140 h 1681417"/>
              <a:gd name="connsiteX65" fmla="*/ 490673 w 1214923"/>
              <a:gd name="connsiteY65" fmla="*/ 1673352 h 1681417"/>
              <a:gd name="connsiteX66" fmla="*/ 767123 w 1214923"/>
              <a:gd name="connsiteY66" fmla="*/ 1659528 h 1681417"/>
              <a:gd name="connsiteX67" fmla="*/ 967500 w 1214923"/>
              <a:gd name="connsiteY67" fmla="*/ 1594485 h 1681417"/>
              <a:gd name="connsiteX68" fmla="*/ 1152566 w 1214923"/>
              <a:gd name="connsiteY68" fmla="*/ 1394460 h 1681417"/>
              <a:gd name="connsiteX69" fmla="*/ 918822 w 1214923"/>
              <a:gd name="connsiteY69" fmla="*/ 1363507 h 1681417"/>
              <a:gd name="connsiteX70" fmla="*/ 802904 w 1214923"/>
              <a:gd name="connsiteY70" fmla="*/ 1350454 h 1681417"/>
              <a:gd name="connsiteX71" fmla="*/ 841956 w 1214923"/>
              <a:gd name="connsiteY71" fmla="*/ 1326547 h 1681417"/>
              <a:gd name="connsiteX72" fmla="*/ 1018286 w 1214923"/>
              <a:gd name="connsiteY72" fmla="*/ 1315425 h 1681417"/>
              <a:gd name="connsiteX73" fmla="*/ 980354 w 1214923"/>
              <a:gd name="connsiteY73" fmla="*/ 1268921 h 1681417"/>
              <a:gd name="connsiteX74" fmla="*/ 1091488 w 1214923"/>
              <a:gd name="connsiteY74" fmla="*/ 1221043 h 1681417"/>
              <a:gd name="connsiteX75" fmla="*/ 896580 w 1214923"/>
              <a:gd name="connsiteY75" fmla="*/ 1032638 h 1681417"/>
              <a:gd name="connsiteX76" fmla="*/ 1193429 w 1214923"/>
              <a:gd name="connsiteY76" fmla="*/ 899446 h 1681417"/>
              <a:gd name="connsiteX77" fmla="*/ 759089 w 1214923"/>
              <a:gd name="connsiteY77" fmla="*/ 61246 h 1681417"/>
              <a:gd name="connsiteX78" fmla="*/ 720989 w 1214923"/>
              <a:gd name="connsiteY78" fmla="*/ 145828 h 1681417"/>
              <a:gd name="connsiteX79" fmla="*/ 759089 w 1214923"/>
              <a:gd name="connsiteY79" fmla="*/ 61436 h 1681417"/>
              <a:gd name="connsiteX80" fmla="*/ 759089 w 1214923"/>
              <a:gd name="connsiteY80" fmla="*/ 61246 h 1681417"/>
              <a:gd name="connsiteX81" fmla="*/ 363611 w 1214923"/>
              <a:gd name="connsiteY81" fmla="*/ 545783 h 1681417"/>
              <a:gd name="connsiteX82" fmla="*/ 348275 w 1214923"/>
              <a:gd name="connsiteY82" fmla="*/ 553498 h 1681417"/>
              <a:gd name="connsiteX83" fmla="*/ 363611 w 1214923"/>
              <a:gd name="connsiteY83" fmla="*/ 545783 h 1681417"/>
              <a:gd name="connsiteX84" fmla="*/ 232451 w 1214923"/>
              <a:gd name="connsiteY84" fmla="*/ 523113 h 1681417"/>
              <a:gd name="connsiteX85" fmla="*/ 254694 w 1214923"/>
              <a:gd name="connsiteY85" fmla="*/ 664096 h 1681417"/>
              <a:gd name="connsiteX86" fmla="*/ 232451 w 1214923"/>
              <a:gd name="connsiteY86" fmla="*/ 523113 h 1681417"/>
              <a:gd name="connsiteX87" fmla="*/ 340084 w 1214923"/>
              <a:gd name="connsiteY87" fmla="*/ 692277 h 1681417"/>
              <a:gd name="connsiteX88" fmla="*/ 470767 w 1214923"/>
              <a:gd name="connsiteY88" fmla="*/ 684562 h 1681417"/>
              <a:gd name="connsiteX89" fmla="*/ 340084 w 1214923"/>
              <a:gd name="connsiteY89" fmla="*/ 691896 h 1681417"/>
              <a:gd name="connsiteX90" fmla="*/ 340084 w 1214923"/>
              <a:gd name="connsiteY90" fmla="*/ 692277 h 1681417"/>
              <a:gd name="connsiteX91" fmla="*/ 382375 w 1214923"/>
              <a:gd name="connsiteY91" fmla="*/ 615410 h 1681417"/>
              <a:gd name="connsiteX92" fmla="*/ 516868 w 1214923"/>
              <a:gd name="connsiteY92" fmla="*/ 688372 h 1681417"/>
              <a:gd name="connsiteX93" fmla="*/ 382661 w 1214923"/>
              <a:gd name="connsiteY93" fmla="*/ 615029 h 1681417"/>
              <a:gd name="connsiteX94" fmla="*/ 382375 w 1214923"/>
              <a:gd name="connsiteY94" fmla="*/ 615410 h 1681417"/>
              <a:gd name="connsiteX95" fmla="*/ 201400 w 1214923"/>
              <a:gd name="connsiteY95" fmla="*/ 907542 h 1681417"/>
              <a:gd name="connsiteX96" fmla="*/ 163300 w 1214923"/>
              <a:gd name="connsiteY96" fmla="*/ 838295 h 1681417"/>
              <a:gd name="connsiteX97" fmla="*/ 201686 w 1214923"/>
              <a:gd name="connsiteY97" fmla="*/ 907161 h 1681417"/>
              <a:gd name="connsiteX98" fmla="*/ 201400 w 1214923"/>
              <a:gd name="connsiteY98" fmla="*/ 907542 h 1681417"/>
              <a:gd name="connsiteX99" fmla="*/ 97811 w 1214923"/>
              <a:gd name="connsiteY99" fmla="*/ 1285557 h 1681417"/>
              <a:gd name="connsiteX100" fmla="*/ 123279 w 1214923"/>
              <a:gd name="connsiteY100" fmla="*/ 1264178 h 1681417"/>
              <a:gd name="connsiteX101" fmla="*/ 231975 w 1214923"/>
              <a:gd name="connsiteY101" fmla="*/ 1341501 h 1681417"/>
              <a:gd name="connsiteX102" fmla="*/ 97811 w 1214923"/>
              <a:gd name="connsiteY102" fmla="*/ 1285557 h 1681417"/>
              <a:gd name="connsiteX103" fmla="*/ 232928 w 1214923"/>
              <a:gd name="connsiteY103" fmla="*/ 1376077 h 1681417"/>
              <a:gd name="connsiteX104" fmla="*/ 279029 w 1214923"/>
              <a:gd name="connsiteY104" fmla="*/ 1379887 h 1681417"/>
              <a:gd name="connsiteX105" fmla="*/ 232451 w 1214923"/>
              <a:gd name="connsiteY105" fmla="*/ 1376077 h 1681417"/>
              <a:gd name="connsiteX106" fmla="*/ 232928 w 1214923"/>
              <a:gd name="connsiteY106" fmla="*/ 1376077 h 1681417"/>
              <a:gd name="connsiteX107" fmla="*/ 856244 w 1214923"/>
              <a:gd name="connsiteY107" fmla="*/ 715613 h 1681417"/>
              <a:gd name="connsiteX108" fmla="*/ 817635 w 1214923"/>
              <a:gd name="connsiteY108" fmla="*/ 708913 h 1681417"/>
              <a:gd name="connsiteX109" fmla="*/ 721084 w 1214923"/>
              <a:gd name="connsiteY109" fmla="*/ 657225 h 1681417"/>
              <a:gd name="connsiteX110" fmla="*/ 855767 w 1214923"/>
              <a:gd name="connsiteY110" fmla="*/ 715613 h 1681417"/>
              <a:gd name="connsiteX111" fmla="*/ 856244 w 1214923"/>
              <a:gd name="connsiteY111" fmla="*/ 715613 h 1681417"/>
              <a:gd name="connsiteX112" fmla="*/ 663458 w 1214923"/>
              <a:gd name="connsiteY112" fmla="*/ 722662 h 1681417"/>
              <a:gd name="connsiteX113" fmla="*/ 644408 w 1214923"/>
              <a:gd name="connsiteY113" fmla="*/ 807149 h 1681417"/>
              <a:gd name="connsiteX114" fmla="*/ 662981 w 1214923"/>
              <a:gd name="connsiteY114" fmla="*/ 723138 h 1681417"/>
              <a:gd name="connsiteX115" fmla="*/ 663458 w 1214923"/>
              <a:gd name="connsiteY115" fmla="*/ 722662 h 1681417"/>
              <a:gd name="connsiteX116" fmla="*/ 628882 w 1214923"/>
              <a:gd name="connsiteY116" fmla="*/ 753332 h 1681417"/>
              <a:gd name="connsiteX117" fmla="*/ 655742 w 1214923"/>
              <a:gd name="connsiteY117" fmla="*/ 726472 h 1681417"/>
              <a:gd name="connsiteX118" fmla="*/ 628406 w 1214923"/>
              <a:gd name="connsiteY118" fmla="*/ 753332 h 1681417"/>
              <a:gd name="connsiteX119" fmla="*/ 628882 w 1214923"/>
              <a:gd name="connsiteY119" fmla="*/ 753332 h 1681417"/>
              <a:gd name="connsiteX120" fmla="*/ 771090 w 1214923"/>
              <a:gd name="connsiteY120" fmla="*/ 757237 h 1681417"/>
              <a:gd name="connsiteX121" fmla="*/ 690318 w 1214923"/>
              <a:gd name="connsiteY121" fmla="*/ 822579 h 1681417"/>
              <a:gd name="connsiteX122" fmla="*/ 770614 w 1214923"/>
              <a:gd name="connsiteY122" fmla="*/ 757237 h 1681417"/>
              <a:gd name="connsiteX123" fmla="*/ 771090 w 1214923"/>
              <a:gd name="connsiteY123" fmla="*/ 757237 h 1681417"/>
              <a:gd name="connsiteX124" fmla="*/ 759565 w 1214923"/>
              <a:gd name="connsiteY124" fmla="*/ 538162 h 1681417"/>
              <a:gd name="connsiteX125" fmla="*/ 851767 w 1214923"/>
              <a:gd name="connsiteY125" fmla="*/ 480536 h 1681417"/>
              <a:gd name="connsiteX126" fmla="*/ 759089 w 1214923"/>
              <a:gd name="connsiteY126" fmla="*/ 538067 h 1681417"/>
              <a:gd name="connsiteX127" fmla="*/ 759565 w 1214923"/>
              <a:gd name="connsiteY127" fmla="*/ 538162 h 1681417"/>
              <a:gd name="connsiteX128" fmla="*/ 868213 w 1214923"/>
              <a:gd name="connsiteY128" fmla="*/ 356761 h 1681417"/>
              <a:gd name="connsiteX129" fmla="*/ 812619 w 1214923"/>
              <a:gd name="connsiteY129" fmla="*/ 442055 h 1681417"/>
              <a:gd name="connsiteX130" fmla="*/ 868213 w 1214923"/>
              <a:gd name="connsiteY130" fmla="*/ 356761 h 1681417"/>
              <a:gd name="connsiteX131" fmla="*/ 681841 w 1214923"/>
              <a:gd name="connsiteY131" fmla="*/ 323088 h 1681417"/>
              <a:gd name="connsiteX132" fmla="*/ 758803 w 1214923"/>
              <a:gd name="connsiteY132" fmla="*/ 430816 h 1681417"/>
              <a:gd name="connsiteX133" fmla="*/ 643455 w 1214923"/>
              <a:gd name="connsiteY133" fmla="*/ 396145 h 1681417"/>
              <a:gd name="connsiteX134" fmla="*/ 639550 w 1214923"/>
              <a:gd name="connsiteY134" fmla="*/ 438436 h 1681417"/>
              <a:gd name="connsiteX135" fmla="*/ 682127 w 1214923"/>
              <a:gd name="connsiteY135" fmla="*/ 323088 h 1681417"/>
              <a:gd name="connsiteX136" fmla="*/ 681841 w 1214923"/>
              <a:gd name="connsiteY136" fmla="*/ 323088 h 1681417"/>
              <a:gd name="connsiteX137" fmla="*/ 395477 w 1214923"/>
              <a:gd name="connsiteY137" fmla="*/ 216638 h 1681417"/>
              <a:gd name="connsiteX138" fmla="*/ 432956 w 1214923"/>
              <a:gd name="connsiteY138" fmla="*/ 194566 h 1681417"/>
              <a:gd name="connsiteX139" fmla="*/ 564476 w 1214923"/>
              <a:gd name="connsiteY139" fmla="*/ 247666 h 1681417"/>
              <a:gd name="connsiteX140" fmla="*/ 558873 w 1214923"/>
              <a:gd name="connsiteY140" fmla="*/ 299942 h 1681417"/>
              <a:gd name="connsiteX141" fmla="*/ 395477 w 1214923"/>
              <a:gd name="connsiteY141" fmla="*/ 216638 h 1681417"/>
              <a:gd name="connsiteX142" fmla="*/ 470767 w 1214923"/>
              <a:gd name="connsiteY142" fmla="*/ 361188 h 1681417"/>
              <a:gd name="connsiteX143" fmla="*/ 566874 w 1214923"/>
              <a:gd name="connsiteY143" fmla="*/ 503396 h 1681417"/>
              <a:gd name="connsiteX144" fmla="*/ 470767 w 1214923"/>
              <a:gd name="connsiteY144" fmla="*/ 361188 h 1681417"/>
              <a:gd name="connsiteX145" fmla="*/ 632216 w 1214923"/>
              <a:gd name="connsiteY145" fmla="*/ 475419 h 1681417"/>
              <a:gd name="connsiteX146" fmla="*/ 759089 w 1214923"/>
              <a:gd name="connsiteY146" fmla="*/ 438055 h 1681417"/>
              <a:gd name="connsiteX147" fmla="*/ 640217 w 1214923"/>
              <a:gd name="connsiteY147" fmla="*/ 641593 h 1681417"/>
              <a:gd name="connsiteX148" fmla="*/ 622468 w 1214923"/>
              <a:gd name="connsiteY148" fmla="*/ 453581 h 1681417"/>
              <a:gd name="connsiteX149" fmla="*/ 632216 w 1214923"/>
              <a:gd name="connsiteY149" fmla="*/ 475419 h 1681417"/>
              <a:gd name="connsiteX150" fmla="*/ 686032 w 1214923"/>
              <a:gd name="connsiteY150" fmla="*/ 837819 h 1681417"/>
              <a:gd name="connsiteX151" fmla="*/ 628310 w 1214923"/>
              <a:gd name="connsiteY151" fmla="*/ 930116 h 1681417"/>
              <a:gd name="connsiteX152" fmla="*/ 686032 w 1214923"/>
              <a:gd name="connsiteY152" fmla="*/ 837914 h 1681417"/>
              <a:gd name="connsiteX153" fmla="*/ 686032 w 1214923"/>
              <a:gd name="connsiteY153" fmla="*/ 837819 h 1681417"/>
              <a:gd name="connsiteX154" fmla="*/ 743658 w 1214923"/>
              <a:gd name="connsiteY154" fmla="*/ 1291400 h 1681417"/>
              <a:gd name="connsiteX155" fmla="*/ 547634 w 1214923"/>
              <a:gd name="connsiteY155" fmla="*/ 1206818 h 1681417"/>
              <a:gd name="connsiteX156" fmla="*/ 573446 w 1214923"/>
              <a:gd name="connsiteY156" fmla="*/ 1222439 h 1681417"/>
              <a:gd name="connsiteX157" fmla="*/ 603450 w 1214923"/>
              <a:gd name="connsiteY157" fmla="*/ 1227487 h 1681417"/>
              <a:gd name="connsiteX158" fmla="*/ 743658 w 1214923"/>
              <a:gd name="connsiteY158" fmla="*/ 1291495 h 1681417"/>
              <a:gd name="connsiteX159" fmla="*/ 743658 w 1214923"/>
              <a:gd name="connsiteY159" fmla="*/ 1291400 h 1681417"/>
              <a:gd name="connsiteX160" fmla="*/ 556465 w 1214923"/>
              <a:gd name="connsiteY160" fmla="*/ 950327 h 1681417"/>
              <a:gd name="connsiteX161" fmla="*/ 689842 w 1214923"/>
              <a:gd name="connsiteY161" fmla="*/ 1122236 h 1681417"/>
              <a:gd name="connsiteX162" fmla="*/ 568651 w 1214923"/>
              <a:gd name="connsiteY162" fmla="*/ 984541 h 1681417"/>
              <a:gd name="connsiteX163" fmla="*/ 556465 w 1214923"/>
              <a:gd name="connsiteY163" fmla="*/ 950327 h 1681417"/>
              <a:gd name="connsiteX164" fmla="*/ 351609 w 1214923"/>
              <a:gd name="connsiteY164" fmla="*/ 1045464 h 1681417"/>
              <a:gd name="connsiteX165" fmla="*/ 382375 w 1214923"/>
              <a:gd name="connsiteY165" fmla="*/ 887825 h 1681417"/>
              <a:gd name="connsiteX166" fmla="*/ 351609 w 1214923"/>
              <a:gd name="connsiteY166" fmla="*/ 1045559 h 1681417"/>
              <a:gd name="connsiteX167" fmla="*/ 351609 w 1214923"/>
              <a:gd name="connsiteY167" fmla="*/ 1045464 h 1681417"/>
              <a:gd name="connsiteX168" fmla="*/ 420761 w 1214923"/>
              <a:gd name="connsiteY168" fmla="*/ 1054969 h 1681417"/>
              <a:gd name="connsiteX169" fmla="*/ 605260 w 1214923"/>
              <a:gd name="connsiteY169" fmla="*/ 1180338 h 1681417"/>
              <a:gd name="connsiteX170" fmla="*/ 420761 w 1214923"/>
              <a:gd name="connsiteY170" fmla="*/ 1054969 h 1681417"/>
              <a:gd name="connsiteX171" fmla="*/ 366944 w 1214923"/>
              <a:gd name="connsiteY171" fmla="*/ 1414272 h 1681417"/>
              <a:gd name="connsiteX172" fmla="*/ 597640 w 1214923"/>
              <a:gd name="connsiteY172" fmla="*/ 1460468 h 1681417"/>
              <a:gd name="connsiteX173" fmla="*/ 366944 w 1214923"/>
              <a:gd name="connsiteY173" fmla="*/ 1414463 h 1681417"/>
              <a:gd name="connsiteX174" fmla="*/ 366944 w 1214923"/>
              <a:gd name="connsiteY174" fmla="*/ 1414272 h 1681417"/>
              <a:gd name="connsiteX175" fmla="*/ 597035 w 1214923"/>
              <a:gd name="connsiteY175" fmla="*/ 1664464 h 1681417"/>
              <a:gd name="connsiteX176" fmla="*/ 471148 w 1214923"/>
              <a:gd name="connsiteY176" fmla="*/ 1649777 h 1681417"/>
              <a:gd name="connsiteX177" fmla="*/ 401901 w 1214923"/>
              <a:gd name="connsiteY177" fmla="*/ 1579817 h 1681417"/>
              <a:gd name="connsiteX178" fmla="*/ 582412 w 1214923"/>
              <a:gd name="connsiteY178" fmla="*/ 1645158 h 1681417"/>
              <a:gd name="connsiteX179" fmla="*/ 597035 w 1214923"/>
              <a:gd name="connsiteY179" fmla="*/ 1664464 h 1681417"/>
              <a:gd name="connsiteX180" fmla="*/ 616785 w 1214923"/>
              <a:gd name="connsiteY180" fmla="*/ 1564196 h 1681417"/>
              <a:gd name="connsiteX181" fmla="*/ 555349 w 1214923"/>
              <a:gd name="connsiteY181" fmla="*/ 1541145 h 1681417"/>
              <a:gd name="connsiteX182" fmla="*/ 638597 w 1214923"/>
              <a:gd name="connsiteY182" fmla="*/ 1493520 h 1681417"/>
              <a:gd name="connsiteX183" fmla="*/ 752034 w 1214923"/>
              <a:gd name="connsiteY183" fmla="*/ 1535463 h 1681417"/>
              <a:gd name="connsiteX184" fmla="*/ 616785 w 1214923"/>
              <a:gd name="connsiteY184" fmla="*/ 1564386 h 1681417"/>
              <a:gd name="connsiteX185" fmla="*/ 616785 w 1214923"/>
              <a:gd name="connsiteY185" fmla="*/ 1564196 h 1681417"/>
              <a:gd name="connsiteX186" fmla="*/ 811979 w 1214923"/>
              <a:gd name="connsiteY186" fmla="*/ 1595484 h 1681417"/>
              <a:gd name="connsiteX187" fmla="*/ 825628 w 1214923"/>
              <a:gd name="connsiteY187" fmla="*/ 1619167 h 1681417"/>
              <a:gd name="connsiteX188" fmla="*/ 704225 w 1214923"/>
              <a:gd name="connsiteY188" fmla="*/ 1665256 h 1681417"/>
              <a:gd name="connsiteX189" fmla="*/ 651942 w 1214923"/>
              <a:gd name="connsiteY189" fmla="*/ 1653111 h 1681417"/>
              <a:gd name="connsiteX190" fmla="*/ 811979 w 1214923"/>
              <a:gd name="connsiteY190" fmla="*/ 1595484 h 1681417"/>
              <a:gd name="connsiteX191" fmla="*/ 857863 w 1214923"/>
              <a:gd name="connsiteY191" fmla="*/ 1591056 h 1681417"/>
              <a:gd name="connsiteX192" fmla="*/ 838813 w 1214923"/>
              <a:gd name="connsiteY192" fmla="*/ 1568958 h 1681417"/>
              <a:gd name="connsiteX193" fmla="*/ 836146 w 1214923"/>
              <a:gd name="connsiteY193" fmla="*/ 1564291 h 1681417"/>
              <a:gd name="connsiteX194" fmla="*/ 955179 w 1214923"/>
              <a:gd name="connsiteY194" fmla="*/ 1500720 h 1681417"/>
              <a:gd name="connsiteX195" fmla="*/ 1066493 w 1214923"/>
              <a:gd name="connsiteY195" fmla="*/ 1492065 h 1681417"/>
              <a:gd name="connsiteX196" fmla="*/ 857863 w 1214923"/>
              <a:gd name="connsiteY196" fmla="*/ 1591247 h 1681417"/>
              <a:gd name="connsiteX197" fmla="*/ 857863 w 1214923"/>
              <a:gd name="connsiteY197" fmla="*/ 1591056 h 1681417"/>
              <a:gd name="connsiteX198" fmla="*/ 1054979 w 1214923"/>
              <a:gd name="connsiteY198" fmla="*/ 1445037 h 1681417"/>
              <a:gd name="connsiteX199" fmla="*/ 916632 w 1214923"/>
              <a:gd name="connsiteY199" fmla="*/ 1468184 h 1681417"/>
              <a:gd name="connsiteX200" fmla="*/ 1028170 w 1214923"/>
              <a:gd name="connsiteY200" fmla="*/ 1445228 h 1681417"/>
              <a:gd name="connsiteX201" fmla="*/ 1054979 w 1214923"/>
              <a:gd name="connsiteY201" fmla="*/ 1445037 h 1681417"/>
              <a:gd name="connsiteX202" fmla="*/ 862816 w 1214923"/>
              <a:gd name="connsiteY202" fmla="*/ 1410462 h 1681417"/>
              <a:gd name="connsiteX203" fmla="*/ 647551 w 1214923"/>
              <a:gd name="connsiteY203" fmla="*/ 1448562 h 1681417"/>
              <a:gd name="connsiteX204" fmla="*/ 862816 w 1214923"/>
              <a:gd name="connsiteY204" fmla="*/ 1410653 h 1681417"/>
              <a:gd name="connsiteX205" fmla="*/ 862816 w 1214923"/>
              <a:gd name="connsiteY205" fmla="*/ 1410462 h 1681417"/>
              <a:gd name="connsiteX206" fmla="*/ 689842 w 1214923"/>
              <a:gd name="connsiteY206" fmla="*/ 1391412 h 1681417"/>
              <a:gd name="connsiteX207" fmla="*/ 924347 w 1214923"/>
              <a:gd name="connsiteY207" fmla="*/ 1306830 h 1681417"/>
              <a:gd name="connsiteX208" fmla="*/ 689842 w 1214923"/>
              <a:gd name="connsiteY208" fmla="*/ 1391412 h 1681417"/>
              <a:gd name="connsiteX209" fmla="*/ 1162663 w 1214923"/>
              <a:gd name="connsiteY209" fmla="*/ 1057085 h 1681417"/>
              <a:gd name="connsiteX210" fmla="*/ 1148756 w 1214923"/>
              <a:gd name="connsiteY210" fmla="*/ 1134428 h 1681417"/>
              <a:gd name="connsiteX211" fmla="*/ 1066841 w 1214923"/>
              <a:gd name="connsiteY211" fmla="*/ 1139762 h 1681417"/>
              <a:gd name="connsiteX212" fmla="*/ 1035790 w 1214923"/>
              <a:gd name="connsiteY212" fmla="*/ 1087755 h 1681417"/>
              <a:gd name="connsiteX213" fmla="*/ 1162663 w 1214923"/>
              <a:gd name="connsiteY213" fmla="*/ 1057085 h 1681417"/>
              <a:gd name="connsiteX214" fmla="*/ 987913 w 1214923"/>
              <a:gd name="connsiteY214" fmla="*/ 1181170 h 1681417"/>
              <a:gd name="connsiteX215" fmla="*/ 958923 w 1214923"/>
              <a:gd name="connsiteY215" fmla="*/ 1264444 h 1681417"/>
              <a:gd name="connsiteX216" fmla="*/ 905107 w 1214923"/>
              <a:gd name="connsiteY216" fmla="*/ 1118330 h 1681417"/>
              <a:gd name="connsiteX217" fmla="*/ 987913 w 1214923"/>
              <a:gd name="connsiteY217" fmla="*/ 1181170 h 1681417"/>
              <a:gd name="connsiteX0" fmla="*/ 1193429 w 1214923"/>
              <a:gd name="connsiteY0" fmla="*/ 899446 h 1681417"/>
              <a:gd name="connsiteX1" fmla="*/ 1157319 w 1214923"/>
              <a:gd name="connsiteY1" fmla="*/ 831924 h 1681417"/>
              <a:gd name="connsiteX2" fmla="*/ 1019985 w 1214923"/>
              <a:gd name="connsiteY2" fmla="*/ 885740 h 1681417"/>
              <a:gd name="connsiteX3" fmla="*/ 963019 w 1214923"/>
              <a:gd name="connsiteY3" fmla="*/ 860965 h 1681417"/>
              <a:gd name="connsiteX4" fmla="*/ 1035980 w 1214923"/>
              <a:gd name="connsiteY4" fmla="*/ 795623 h 1681417"/>
              <a:gd name="connsiteX5" fmla="*/ 893772 w 1214923"/>
              <a:gd name="connsiteY5" fmla="*/ 930212 h 1681417"/>
              <a:gd name="connsiteX6" fmla="*/ 951398 w 1214923"/>
              <a:gd name="connsiteY6" fmla="*/ 937927 h 1681417"/>
              <a:gd name="connsiteX7" fmla="*/ 862911 w 1214923"/>
              <a:gd name="connsiteY7" fmla="*/ 964787 h 1681417"/>
              <a:gd name="connsiteX8" fmla="*/ 813000 w 1214923"/>
              <a:gd name="connsiteY8" fmla="*/ 991648 h 1681417"/>
              <a:gd name="connsiteX9" fmla="*/ 905202 w 1214923"/>
              <a:gd name="connsiteY9" fmla="*/ 872585 h 1681417"/>
              <a:gd name="connsiteX10" fmla="*/ 1062841 w 1214923"/>
              <a:gd name="connsiteY10" fmla="*/ 784098 h 1681417"/>
              <a:gd name="connsiteX11" fmla="*/ 1113873 w 1214923"/>
              <a:gd name="connsiteY11" fmla="*/ 670346 h 1681417"/>
              <a:gd name="connsiteX12" fmla="*/ 1028265 w 1214923"/>
              <a:gd name="connsiteY12" fmla="*/ 722567 h 1681417"/>
              <a:gd name="connsiteX13" fmla="*/ 1003881 w 1214923"/>
              <a:gd name="connsiteY13" fmla="*/ 692468 h 1681417"/>
              <a:gd name="connsiteX14" fmla="*/ 1005881 w 1214923"/>
              <a:gd name="connsiteY14" fmla="*/ 661511 h 1681417"/>
              <a:gd name="connsiteX15" fmla="*/ 1065794 w 1214923"/>
              <a:gd name="connsiteY15" fmla="*/ 651415 h 1681417"/>
              <a:gd name="connsiteX16" fmla="*/ 1087938 w 1214923"/>
              <a:gd name="connsiteY16" fmla="*/ 638205 h 1681417"/>
              <a:gd name="connsiteX17" fmla="*/ 739848 w 1214923"/>
              <a:gd name="connsiteY17" fmla="*/ 595694 h 1681417"/>
              <a:gd name="connsiteX18" fmla="*/ 716893 w 1214923"/>
              <a:gd name="connsiteY18" fmla="*/ 318992 h 1681417"/>
              <a:gd name="connsiteX19" fmla="*/ 920537 w 1214923"/>
              <a:gd name="connsiteY19" fmla="*/ 246031 h 1681417"/>
              <a:gd name="connsiteX20" fmla="*/ 682412 w 1214923"/>
              <a:gd name="connsiteY20" fmla="*/ 238316 h 1681417"/>
              <a:gd name="connsiteX21" fmla="*/ 928538 w 1214923"/>
              <a:gd name="connsiteY21" fmla="*/ 226790 h 1681417"/>
              <a:gd name="connsiteX22" fmla="*/ 720893 w 1214923"/>
              <a:gd name="connsiteY22" fmla="*/ 196025 h 1681417"/>
              <a:gd name="connsiteX23" fmla="*/ 736229 w 1214923"/>
              <a:gd name="connsiteY23" fmla="*/ 49911 h 1681417"/>
              <a:gd name="connsiteX24" fmla="*/ 663267 w 1214923"/>
              <a:gd name="connsiteY24" fmla="*/ 0 h 1681417"/>
              <a:gd name="connsiteX25" fmla="*/ 625167 w 1214923"/>
              <a:gd name="connsiteY25" fmla="*/ 103727 h 1681417"/>
              <a:gd name="connsiteX26" fmla="*/ 625167 w 1214923"/>
              <a:gd name="connsiteY26" fmla="*/ 288322 h 1681417"/>
              <a:gd name="connsiteX27" fmla="*/ 336845 w 1214923"/>
              <a:gd name="connsiteY27" fmla="*/ 261366 h 1681417"/>
              <a:gd name="connsiteX28" fmla="*/ 367611 w 1214923"/>
              <a:gd name="connsiteY28" fmla="*/ 307467 h 1681417"/>
              <a:gd name="connsiteX29" fmla="*/ 579066 w 1214923"/>
              <a:gd name="connsiteY29" fmla="*/ 615029 h 1681417"/>
              <a:gd name="connsiteX30" fmla="*/ 263884 w 1214923"/>
              <a:gd name="connsiteY30" fmla="*/ 496585 h 1681417"/>
              <a:gd name="connsiteX31" fmla="*/ 233118 w 1214923"/>
              <a:gd name="connsiteY31" fmla="*/ 714947 h 1681417"/>
              <a:gd name="connsiteX32" fmla="*/ 532965 w 1214923"/>
              <a:gd name="connsiteY32" fmla="*/ 807149 h 1681417"/>
              <a:gd name="connsiteX33" fmla="*/ 502390 w 1214923"/>
              <a:gd name="connsiteY33" fmla="*/ 816184 h 1681417"/>
              <a:gd name="connsiteX34" fmla="*/ 464290 w 1214923"/>
              <a:gd name="connsiteY34" fmla="*/ 772763 h 1681417"/>
              <a:gd name="connsiteX35" fmla="*/ 375231 w 1214923"/>
              <a:gd name="connsiteY35" fmla="*/ 788670 h 1681417"/>
              <a:gd name="connsiteX36" fmla="*/ 418189 w 1214923"/>
              <a:gd name="connsiteY36" fmla="*/ 826770 h 1681417"/>
              <a:gd name="connsiteX37" fmla="*/ 333607 w 1214923"/>
              <a:gd name="connsiteY37" fmla="*/ 826770 h 1681417"/>
              <a:gd name="connsiteX38" fmla="*/ 276457 w 1214923"/>
              <a:gd name="connsiteY38" fmla="*/ 857536 h 1681417"/>
              <a:gd name="connsiteX39" fmla="*/ 288458 w 1214923"/>
              <a:gd name="connsiteY39" fmla="*/ 766001 h 1681417"/>
              <a:gd name="connsiteX40" fmla="*/ 138059 w 1214923"/>
              <a:gd name="connsiteY40" fmla="*/ 911352 h 1681417"/>
              <a:gd name="connsiteX41" fmla="*/ 237976 w 1214923"/>
              <a:gd name="connsiteY41" fmla="*/ 961358 h 1681417"/>
              <a:gd name="connsiteX42" fmla="*/ 75102 w 1214923"/>
              <a:gd name="connsiteY42" fmla="*/ 1025783 h 1681417"/>
              <a:gd name="connsiteX43" fmla="*/ 80432 w 1214923"/>
              <a:gd name="connsiteY43" fmla="*/ 915162 h 1681417"/>
              <a:gd name="connsiteX44" fmla="*/ 91958 w 1214923"/>
              <a:gd name="connsiteY44" fmla="*/ 1107377 h 1681417"/>
              <a:gd name="connsiteX45" fmla="*/ 214925 w 1214923"/>
              <a:gd name="connsiteY45" fmla="*/ 1157383 h 1681417"/>
              <a:gd name="connsiteX46" fmla="*/ 322463 w 1214923"/>
              <a:gd name="connsiteY46" fmla="*/ 1228161 h 1681417"/>
              <a:gd name="connsiteX47" fmla="*/ 235145 w 1214923"/>
              <a:gd name="connsiteY47" fmla="*/ 1221759 h 1681417"/>
              <a:gd name="connsiteX48" fmla="*/ 267875 w 1214923"/>
              <a:gd name="connsiteY48" fmla="*/ 1263023 h 1681417"/>
              <a:gd name="connsiteX49" fmla="*/ 395615 w 1214923"/>
              <a:gd name="connsiteY49" fmla="*/ 1319117 h 1681417"/>
              <a:gd name="connsiteX50" fmla="*/ 322827 w 1214923"/>
              <a:gd name="connsiteY50" fmla="*/ 1338837 h 1681417"/>
              <a:gd name="connsiteX51" fmla="*/ 247492 w 1214923"/>
              <a:gd name="connsiteY51" fmla="*/ 1296725 h 1681417"/>
              <a:gd name="connsiteX52" fmla="*/ 229880 w 1214923"/>
              <a:gd name="connsiteY52" fmla="*/ 1312259 h 1681417"/>
              <a:gd name="connsiteX53" fmla="*/ 146155 w 1214923"/>
              <a:gd name="connsiteY53" fmla="*/ 1230344 h 1681417"/>
              <a:gd name="connsiteX54" fmla="*/ 115389 w 1214923"/>
              <a:gd name="connsiteY54" fmla="*/ 1430369 h 1681417"/>
              <a:gd name="connsiteX55" fmla="*/ 349799 w 1214923"/>
              <a:gd name="connsiteY55" fmla="*/ 1480280 h 1681417"/>
              <a:gd name="connsiteX56" fmla="*/ 299507 w 1214923"/>
              <a:gd name="connsiteY56" fmla="*/ 1464659 h 1681417"/>
              <a:gd name="connsiteX57" fmla="*/ 318374 w 1214923"/>
              <a:gd name="connsiteY57" fmla="*/ 1496562 h 1681417"/>
              <a:gd name="connsiteX58" fmla="*/ 388280 w 1214923"/>
              <a:gd name="connsiteY58" fmla="*/ 1545717 h 1681417"/>
              <a:gd name="connsiteX59" fmla="*/ 348847 w 1214923"/>
              <a:gd name="connsiteY59" fmla="*/ 1542479 h 1681417"/>
              <a:gd name="connsiteX60" fmla="*/ 255883 w 1214923"/>
              <a:gd name="connsiteY60" fmla="*/ 1502664 h 1681417"/>
              <a:gd name="connsiteX61" fmla="*/ 255883 w 1214923"/>
              <a:gd name="connsiteY61" fmla="*/ 1502664 h 1681417"/>
              <a:gd name="connsiteX62" fmla="*/ 239976 w 1214923"/>
              <a:gd name="connsiteY62" fmla="*/ 1484281 h 1681417"/>
              <a:gd name="connsiteX63" fmla="*/ 203495 w 1214923"/>
              <a:gd name="connsiteY63" fmla="*/ 1484281 h 1681417"/>
              <a:gd name="connsiteX64" fmla="*/ 187303 w 1214923"/>
              <a:gd name="connsiteY64" fmla="*/ 1499140 h 1681417"/>
              <a:gd name="connsiteX65" fmla="*/ 490673 w 1214923"/>
              <a:gd name="connsiteY65" fmla="*/ 1673352 h 1681417"/>
              <a:gd name="connsiteX66" fmla="*/ 767123 w 1214923"/>
              <a:gd name="connsiteY66" fmla="*/ 1659528 h 1681417"/>
              <a:gd name="connsiteX67" fmla="*/ 967500 w 1214923"/>
              <a:gd name="connsiteY67" fmla="*/ 1594485 h 1681417"/>
              <a:gd name="connsiteX68" fmla="*/ 1152566 w 1214923"/>
              <a:gd name="connsiteY68" fmla="*/ 1394460 h 1681417"/>
              <a:gd name="connsiteX69" fmla="*/ 918822 w 1214923"/>
              <a:gd name="connsiteY69" fmla="*/ 1363507 h 1681417"/>
              <a:gd name="connsiteX70" fmla="*/ 802904 w 1214923"/>
              <a:gd name="connsiteY70" fmla="*/ 1350454 h 1681417"/>
              <a:gd name="connsiteX71" fmla="*/ 841956 w 1214923"/>
              <a:gd name="connsiteY71" fmla="*/ 1326547 h 1681417"/>
              <a:gd name="connsiteX72" fmla="*/ 1018286 w 1214923"/>
              <a:gd name="connsiteY72" fmla="*/ 1315425 h 1681417"/>
              <a:gd name="connsiteX73" fmla="*/ 980354 w 1214923"/>
              <a:gd name="connsiteY73" fmla="*/ 1268921 h 1681417"/>
              <a:gd name="connsiteX74" fmla="*/ 1091488 w 1214923"/>
              <a:gd name="connsiteY74" fmla="*/ 1221043 h 1681417"/>
              <a:gd name="connsiteX75" fmla="*/ 896580 w 1214923"/>
              <a:gd name="connsiteY75" fmla="*/ 1032638 h 1681417"/>
              <a:gd name="connsiteX76" fmla="*/ 1193429 w 1214923"/>
              <a:gd name="connsiteY76" fmla="*/ 899446 h 1681417"/>
              <a:gd name="connsiteX77" fmla="*/ 759089 w 1214923"/>
              <a:gd name="connsiteY77" fmla="*/ 61246 h 1681417"/>
              <a:gd name="connsiteX78" fmla="*/ 720989 w 1214923"/>
              <a:gd name="connsiteY78" fmla="*/ 145828 h 1681417"/>
              <a:gd name="connsiteX79" fmla="*/ 759089 w 1214923"/>
              <a:gd name="connsiteY79" fmla="*/ 61436 h 1681417"/>
              <a:gd name="connsiteX80" fmla="*/ 759089 w 1214923"/>
              <a:gd name="connsiteY80" fmla="*/ 61246 h 1681417"/>
              <a:gd name="connsiteX81" fmla="*/ 363611 w 1214923"/>
              <a:gd name="connsiteY81" fmla="*/ 545783 h 1681417"/>
              <a:gd name="connsiteX82" fmla="*/ 348275 w 1214923"/>
              <a:gd name="connsiteY82" fmla="*/ 553498 h 1681417"/>
              <a:gd name="connsiteX83" fmla="*/ 363611 w 1214923"/>
              <a:gd name="connsiteY83" fmla="*/ 545783 h 1681417"/>
              <a:gd name="connsiteX84" fmla="*/ 232451 w 1214923"/>
              <a:gd name="connsiteY84" fmla="*/ 523113 h 1681417"/>
              <a:gd name="connsiteX85" fmla="*/ 254694 w 1214923"/>
              <a:gd name="connsiteY85" fmla="*/ 664096 h 1681417"/>
              <a:gd name="connsiteX86" fmla="*/ 232451 w 1214923"/>
              <a:gd name="connsiteY86" fmla="*/ 523113 h 1681417"/>
              <a:gd name="connsiteX87" fmla="*/ 340084 w 1214923"/>
              <a:gd name="connsiteY87" fmla="*/ 692277 h 1681417"/>
              <a:gd name="connsiteX88" fmla="*/ 470767 w 1214923"/>
              <a:gd name="connsiteY88" fmla="*/ 684562 h 1681417"/>
              <a:gd name="connsiteX89" fmla="*/ 340084 w 1214923"/>
              <a:gd name="connsiteY89" fmla="*/ 691896 h 1681417"/>
              <a:gd name="connsiteX90" fmla="*/ 340084 w 1214923"/>
              <a:gd name="connsiteY90" fmla="*/ 692277 h 1681417"/>
              <a:gd name="connsiteX91" fmla="*/ 382375 w 1214923"/>
              <a:gd name="connsiteY91" fmla="*/ 615410 h 1681417"/>
              <a:gd name="connsiteX92" fmla="*/ 516868 w 1214923"/>
              <a:gd name="connsiteY92" fmla="*/ 688372 h 1681417"/>
              <a:gd name="connsiteX93" fmla="*/ 382661 w 1214923"/>
              <a:gd name="connsiteY93" fmla="*/ 615029 h 1681417"/>
              <a:gd name="connsiteX94" fmla="*/ 382375 w 1214923"/>
              <a:gd name="connsiteY94" fmla="*/ 615410 h 1681417"/>
              <a:gd name="connsiteX95" fmla="*/ 201400 w 1214923"/>
              <a:gd name="connsiteY95" fmla="*/ 907542 h 1681417"/>
              <a:gd name="connsiteX96" fmla="*/ 163300 w 1214923"/>
              <a:gd name="connsiteY96" fmla="*/ 838295 h 1681417"/>
              <a:gd name="connsiteX97" fmla="*/ 201686 w 1214923"/>
              <a:gd name="connsiteY97" fmla="*/ 907161 h 1681417"/>
              <a:gd name="connsiteX98" fmla="*/ 201400 w 1214923"/>
              <a:gd name="connsiteY98" fmla="*/ 907542 h 1681417"/>
              <a:gd name="connsiteX99" fmla="*/ 97811 w 1214923"/>
              <a:gd name="connsiteY99" fmla="*/ 1285557 h 1681417"/>
              <a:gd name="connsiteX100" fmla="*/ 123279 w 1214923"/>
              <a:gd name="connsiteY100" fmla="*/ 1264178 h 1681417"/>
              <a:gd name="connsiteX101" fmla="*/ 231975 w 1214923"/>
              <a:gd name="connsiteY101" fmla="*/ 1341501 h 1681417"/>
              <a:gd name="connsiteX102" fmla="*/ 97811 w 1214923"/>
              <a:gd name="connsiteY102" fmla="*/ 1285557 h 1681417"/>
              <a:gd name="connsiteX103" fmla="*/ 232928 w 1214923"/>
              <a:gd name="connsiteY103" fmla="*/ 1376077 h 1681417"/>
              <a:gd name="connsiteX104" fmla="*/ 279029 w 1214923"/>
              <a:gd name="connsiteY104" fmla="*/ 1379887 h 1681417"/>
              <a:gd name="connsiteX105" fmla="*/ 232451 w 1214923"/>
              <a:gd name="connsiteY105" fmla="*/ 1376077 h 1681417"/>
              <a:gd name="connsiteX106" fmla="*/ 232928 w 1214923"/>
              <a:gd name="connsiteY106" fmla="*/ 1376077 h 1681417"/>
              <a:gd name="connsiteX107" fmla="*/ 856244 w 1214923"/>
              <a:gd name="connsiteY107" fmla="*/ 715613 h 1681417"/>
              <a:gd name="connsiteX108" fmla="*/ 817635 w 1214923"/>
              <a:gd name="connsiteY108" fmla="*/ 708913 h 1681417"/>
              <a:gd name="connsiteX109" fmla="*/ 721084 w 1214923"/>
              <a:gd name="connsiteY109" fmla="*/ 657225 h 1681417"/>
              <a:gd name="connsiteX110" fmla="*/ 855767 w 1214923"/>
              <a:gd name="connsiteY110" fmla="*/ 715613 h 1681417"/>
              <a:gd name="connsiteX111" fmla="*/ 856244 w 1214923"/>
              <a:gd name="connsiteY111" fmla="*/ 715613 h 1681417"/>
              <a:gd name="connsiteX112" fmla="*/ 663458 w 1214923"/>
              <a:gd name="connsiteY112" fmla="*/ 722662 h 1681417"/>
              <a:gd name="connsiteX113" fmla="*/ 644408 w 1214923"/>
              <a:gd name="connsiteY113" fmla="*/ 807149 h 1681417"/>
              <a:gd name="connsiteX114" fmla="*/ 662981 w 1214923"/>
              <a:gd name="connsiteY114" fmla="*/ 723138 h 1681417"/>
              <a:gd name="connsiteX115" fmla="*/ 663458 w 1214923"/>
              <a:gd name="connsiteY115" fmla="*/ 722662 h 1681417"/>
              <a:gd name="connsiteX116" fmla="*/ 628882 w 1214923"/>
              <a:gd name="connsiteY116" fmla="*/ 753332 h 1681417"/>
              <a:gd name="connsiteX117" fmla="*/ 655742 w 1214923"/>
              <a:gd name="connsiteY117" fmla="*/ 726472 h 1681417"/>
              <a:gd name="connsiteX118" fmla="*/ 628406 w 1214923"/>
              <a:gd name="connsiteY118" fmla="*/ 753332 h 1681417"/>
              <a:gd name="connsiteX119" fmla="*/ 628882 w 1214923"/>
              <a:gd name="connsiteY119" fmla="*/ 753332 h 1681417"/>
              <a:gd name="connsiteX120" fmla="*/ 771090 w 1214923"/>
              <a:gd name="connsiteY120" fmla="*/ 757237 h 1681417"/>
              <a:gd name="connsiteX121" fmla="*/ 690318 w 1214923"/>
              <a:gd name="connsiteY121" fmla="*/ 822579 h 1681417"/>
              <a:gd name="connsiteX122" fmla="*/ 770614 w 1214923"/>
              <a:gd name="connsiteY122" fmla="*/ 757237 h 1681417"/>
              <a:gd name="connsiteX123" fmla="*/ 771090 w 1214923"/>
              <a:gd name="connsiteY123" fmla="*/ 757237 h 1681417"/>
              <a:gd name="connsiteX124" fmla="*/ 759565 w 1214923"/>
              <a:gd name="connsiteY124" fmla="*/ 538162 h 1681417"/>
              <a:gd name="connsiteX125" fmla="*/ 851767 w 1214923"/>
              <a:gd name="connsiteY125" fmla="*/ 480536 h 1681417"/>
              <a:gd name="connsiteX126" fmla="*/ 759089 w 1214923"/>
              <a:gd name="connsiteY126" fmla="*/ 538067 h 1681417"/>
              <a:gd name="connsiteX127" fmla="*/ 759565 w 1214923"/>
              <a:gd name="connsiteY127" fmla="*/ 538162 h 1681417"/>
              <a:gd name="connsiteX128" fmla="*/ 868213 w 1214923"/>
              <a:gd name="connsiteY128" fmla="*/ 356761 h 1681417"/>
              <a:gd name="connsiteX129" fmla="*/ 812619 w 1214923"/>
              <a:gd name="connsiteY129" fmla="*/ 442055 h 1681417"/>
              <a:gd name="connsiteX130" fmla="*/ 868213 w 1214923"/>
              <a:gd name="connsiteY130" fmla="*/ 356761 h 1681417"/>
              <a:gd name="connsiteX131" fmla="*/ 681841 w 1214923"/>
              <a:gd name="connsiteY131" fmla="*/ 323088 h 1681417"/>
              <a:gd name="connsiteX132" fmla="*/ 758803 w 1214923"/>
              <a:gd name="connsiteY132" fmla="*/ 430816 h 1681417"/>
              <a:gd name="connsiteX133" fmla="*/ 643455 w 1214923"/>
              <a:gd name="connsiteY133" fmla="*/ 396145 h 1681417"/>
              <a:gd name="connsiteX134" fmla="*/ 639550 w 1214923"/>
              <a:gd name="connsiteY134" fmla="*/ 438436 h 1681417"/>
              <a:gd name="connsiteX135" fmla="*/ 682127 w 1214923"/>
              <a:gd name="connsiteY135" fmla="*/ 323088 h 1681417"/>
              <a:gd name="connsiteX136" fmla="*/ 681841 w 1214923"/>
              <a:gd name="connsiteY136" fmla="*/ 323088 h 1681417"/>
              <a:gd name="connsiteX137" fmla="*/ 395477 w 1214923"/>
              <a:gd name="connsiteY137" fmla="*/ 216638 h 1681417"/>
              <a:gd name="connsiteX138" fmla="*/ 432956 w 1214923"/>
              <a:gd name="connsiteY138" fmla="*/ 194566 h 1681417"/>
              <a:gd name="connsiteX139" fmla="*/ 564476 w 1214923"/>
              <a:gd name="connsiteY139" fmla="*/ 247666 h 1681417"/>
              <a:gd name="connsiteX140" fmla="*/ 558873 w 1214923"/>
              <a:gd name="connsiteY140" fmla="*/ 299942 h 1681417"/>
              <a:gd name="connsiteX141" fmla="*/ 395477 w 1214923"/>
              <a:gd name="connsiteY141" fmla="*/ 216638 h 1681417"/>
              <a:gd name="connsiteX142" fmla="*/ 470767 w 1214923"/>
              <a:gd name="connsiteY142" fmla="*/ 361188 h 1681417"/>
              <a:gd name="connsiteX143" fmla="*/ 566874 w 1214923"/>
              <a:gd name="connsiteY143" fmla="*/ 503396 h 1681417"/>
              <a:gd name="connsiteX144" fmla="*/ 470767 w 1214923"/>
              <a:gd name="connsiteY144" fmla="*/ 361188 h 1681417"/>
              <a:gd name="connsiteX145" fmla="*/ 632216 w 1214923"/>
              <a:gd name="connsiteY145" fmla="*/ 475419 h 1681417"/>
              <a:gd name="connsiteX146" fmla="*/ 759089 w 1214923"/>
              <a:gd name="connsiteY146" fmla="*/ 438055 h 1681417"/>
              <a:gd name="connsiteX147" fmla="*/ 640217 w 1214923"/>
              <a:gd name="connsiteY147" fmla="*/ 641593 h 1681417"/>
              <a:gd name="connsiteX148" fmla="*/ 622468 w 1214923"/>
              <a:gd name="connsiteY148" fmla="*/ 453581 h 1681417"/>
              <a:gd name="connsiteX149" fmla="*/ 632216 w 1214923"/>
              <a:gd name="connsiteY149" fmla="*/ 475419 h 1681417"/>
              <a:gd name="connsiteX150" fmla="*/ 686032 w 1214923"/>
              <a:gd name="connsiteY150" fmla="*/ 837819 h 1681417"/>
              <a:gd name="connsiteX151" fmla="*/ 628310 w 1214923"/>
              <a:gd name="connsiteY151" fmla="*/ 930116 h 1681417"/>
              <a:gd name="connsiteX152" fmla="*/ 686032 w 1214923"/>
              <a:gd name="connsiteY152" fmla="*/ 837914 h 1681417"/>
              <a:gd name="connsiteX153" fmla="*/ 686032 w 1214923"/>
              <a:gd name="connsiteY153" fmla="*/ 837819 h 1681417"/>
              <a:gd name="connsiteX154" fmla="*/ 743658 w 1214923"/>
              <a:gd name="connsiteY154" fmla="*/ 1291400 h 1681417"/>
              <a:gd name="connsiteX155" fmla="*/ 547634 w 1214923"/>
              <a:gd name="connsiteY155" fmla="*/ 1206818 h 1681417"/>
              <a:gd name="connsiteX156" fmla="*/ 573446 w 1214923"/>
              <a:gd name="connsiteY156" fmla="*/ 1222439 h 1681417"/>
              <a:gd name="connsiteX157" fmla="*/ 603450 w 1214923"/>
              <a:gd name="connsiteY157" fmla="*/ 1227487 h 1681417"/>
              <a:gd name="connsiteX158" fmla="*/ 743658 w 1214923"/>
              <a:gd name="connsiteY158" fmla="*/ 1291495 h 1681417"/>
              <a:gd name="connsiteX159" fmla="*/ 743658 w 1214923"/>
              <a:gd name="connsiteY159" fmla="*/ 1291400 h 1681417"/>
              <a:gd name="connsiteX160" fmla="*/ 556465 w 1214923"/>
              <a:gd name="connsiteY160" fmla="*/ 950327 h 1681417"/>
              <a:gd name="connsiteX161" fmla="*/ 689842 w 1214923"/>
              <a:gd name="connsiteY161" fmla="*/ 1122236 h 1681417"/>
              <a:gd name="connsiteX162" fmla="*/ 568651 w 1214923"/>
              <a:gd name="connsiteY162" fmla="*/ 984541 h 1681417"/>
              <a:gd name="connsiteX163" fmla="*/ 556465 w 1214923"/>
              <a:gd name="connsiteY163" fmla="*/ 950327 h 1681417"/>
              <a:gd name="connsiteX164" fmla="*/ 351609 w 1214923"/>
              <a:gd name="connsiteY164" fmla="*/ 1045464 h 1681417"/>
              <a:gd name="connsiteX165" fmla="*/ 382375 w 1214923"/>
              <a:gd name="connsiteY165" fmla="*/ 887825 h 1681417"/>
              <a:gd name="connsiteX166" fmla="*/ 351609 w 1214923"/>
              <a:gd name="connsiteY166" fmla="*/ 1045559 h 1681417"/>
              <a:gd name="connsiteX167" fmla="*/ 351609 w 1214923"/>
              <a:gd name="connsiteY167" fmla="*/ 1045464 h 1681417"/>
              <a:gd name="connsiteX168" fmla="*/ 420761 w 1214923"/>
              <a:gd name="connsiteY168" fmla="*/ 1054969 h 1681417"/>
              <a:gd name="connsiteX169" fmla="*/ 605260 w 1214923"/>
              <a:gd name="connsiteY169" fmla="*/ 1180338 h 1681417"/>
              <a:gd name="connsiteX170" fmla="*/ 420761 w 1214923"/>
              <a:gd name="connsiteY170" fmla="*/ 1054969 h 1681417"/>
              <a:gd name="connsiteX171" fmla="*/ 366944 w 1214923"/>
              <a:gd name="connsiteY171" fmla="*/ 1414272 h 1681417"/>
              <a:gd name="connsiteX172" fmla="*/ 597640 w 1214923"/>
              <a:gd name="connsiteY172" fmla="*/ 1460468 h 1681417"/>
              <a:gd name="connsiteX173" fmla="*/ 366944 w 1214923"/>
              <a:gd name="connsiteY173" fmla="*/ 1414463 h 1681417"/>
              <a:gd name="connsiteX174" fmla="*/ 366944 w 1214923"/>
              <a:gd name="connsiteY174" fmla="*/ 1414272 h 1681417"/>
              <a:gd name="connsiteX175" fmla="*/ 597035 w 1214923"/>
              <a:gd name="connsiteY175" fmla="*/ 1664464 h 1681417"/>
              <a:gd name="connsiteX176" fmla="*/ 471148 w 1214923"/>
              <a:gd name="connsiteY176" fmla="*/ 1649777 h 1681417"/>
              <a:gd name="connsiteX177" fmla="*/ 401901 w 1214923"/>
              <a:gd name="connsiteY177" fmla="*/ 1579817 h 1681417"/>
              <a:gd name="connsiteX178" fmla="*/ 582412 w 1214923"/>
              <a:gd name="connsiteY178" fmla="*/ 1645158 h 1681417"/>
              <a:gd name="connsiteX179" fmla="*/ 597035 w 1214923"/>
              <a:gd name="connsiteY179" fmla="*/ 1664464 h 1681417"/>
              <a:gd name="connsiteX180" fmla="*/ 616785 w 1214923"/>
              <a:gd name="connsiteY180" fmla="*/ 1564196 h 1681417"/>
              <a:gd name="connsiteX181" fmla="*/ 555349 w 1214923"/>
              <a:gd name="connsiteY181" fmla="*/ 1541145 h 1681417"/>
              <a:gd name="connsiteX182" fmla="*/ 638597 w 1214923"/>
              <a:gd name="connsiteY182" fmla="*/ 1493520 h 1681417"/>
              <a:gd name="connsiteX183" fmla="*/ 752034 w 1214923"/>
              <a:gd name="connsiteY183" fmla="*/ 1535463 h 1681417"/>
              <a:gd name="connsiteX184" fmla="*/ 616785 w 1214923"/>
              <a:gd name="connsiteY184" fmla="*/ 1564386 h 1681417"/>
              <a:gd name="connsiteX185" fmla="*/ 616785 w 1214923"/>
              <a:gd name="connsiteY185" fmla="*/ 1564196 h 1681417"/>
              <a:gd name="connsiteX186" fmla="*/ 811979 w 1214923"/>
              <a:gd name="connsiteY186" fmla="*/ 1595484 h 1681417"/>
              <a:gd name="connsiteX187" fmla="*/ 874483 w 1214923"/>
              <a:gd name="connsiteY187" fmla="*/ 1637166 h 1681417"/>
              <a:gd name="connsiteX188" fmla="*/ 704225 w 1214923"/>
              <a:gd name="connsiteY188" fmla="*/ 1665256 h 1681417"/>
              <a:gd name="connsiteX189" fmla="*/ 651942 w 1214923"/>
              <a:gd name="connsiteY189" fmla="*/ 1653111 h 1681417"/>
              <a:gd name="connsiteX190" fmla="*/ 811979 w 1214923"/>
              <a:gd name="connsiteY190" fmla="*/ 1595484 h 1681417"/>
              <a:gd name="connsiteX191" fmla="*/ 857863 w 1214923"/>
              <a:gd name="connsiteY191" fmla="*/ 1591056 h 1681417"/>
              <a:gd name="connsiteX192" fmla="*/ 838813 w 1214923"/>
              <a:gd name="connsiteY192" fmla="*/ 1568958 h 1681417"/>
              <a:gd name="connsiteX193" fmla="*/ 836146 w 1214923"/>
              <a:gd name="connsiteY193" fmla="*/ 1564291 h 1681417"/>
              <a:gd name="connsiteX194" fmla="*/ 955179 w 1214923"/>
              <a:gd name="connsiteY194" fmla="*/ 1500720 h 1681417"/>
              <a:gd name="connsiteX195" fmla="*/ 1066493 w 1214923"/>
              <a:gd name="connsiteY195" fmla="*/ 1492065 h 1681417"/>
              <a:gd name="connsiteX196" fmla="*/ 857863 w 1214923"/>
              <a:gd name="connsiteY196" fmla="*/ 1591247 h 1681417"/>
              <a:gd name="connsiteX197" fmla="*/ 857863 w 1214923"/>
              <a:gd name="connsiteY197" fmla="*/ 1591056 h 1681417"/>
              <a:gd name="connsiteX198" fmla="*/ 1054979 w 1214923"/>
              <a:gd name="connsiteY198" fmla="*/ 1445037 h 1681417"/>
              <a:gd name="connsiteX199" fmla="*/ 916632 w 1214923"/>
              <a:gd name="connsiteY199" fmla="*/ 1468184 h 1681417"/>
              <a:gd name="connsiteX200" fmla="*/ 1028170 w 1214923"/>
              <a:gd name="connsiteY200" fmla="*/ 1445228 h 1681417"/>
              <a:gd name="connsiteX201" fmla="*/ 1054979 w 1214923"/>
              <a:gd name="connsiteY201" fmla="*/ 1445037 h 1681417"/>
              <a:gd name="connsiteX202" fmla="*/ 862816 w 1214923"/>
              <a:gd name="connsiteY202" fmla="*/ 1410462 h 1681417"/>
              <a:gd name="connsiteX203" fmla="*/ 647551 w 1214923"/>
              <a:gd name="connsiteY203" fmla="*/ 1448562 h 1681417"/>
              <a:gd name="connsiteX204" fmla="*/ 862816 w 1214923"/>
              <a:gd name="connsiteY204" fmla="*/ 1410653 h 1681417"/>
              <a:gd name="connsiteX205" fmla="*/ 862816 w 1214923"/>
              <a:gd name="connsiteY205" fmla="*/ 1410462 h 1681417"/>
              <a:gd name="connsiteX206" fmla="*/ 689842 w 1214923"/>
              <a:gd name="connsiteY206" fmla="*/ 1391412 h 1681417"/>
              <a:gd name="connsiteX207" fmla="*/ 924347 w 1214923"/>
              <a:gd name="connsiteY207" fmla="*/ 1306830 h 1681417"/>
              <a:gd name="connsiteX208" fmla="*/ 689842 w 1214923"/>
              <a:gd name="connsiteY208" fmla="*/ 1391412 h 1681417"/>
              <a:gd name="connsiteX209" fmla="*/ 1162663 w 1214923"/>
              <a:gd name="connsiteY209" fmla="*/ 1057085 h 1681417"/>
              <a:gd name="connsiteX210" fmla="*/ 1148756 w 1214923"/>
              <a:gd name="connsiteY210" fmla="*/ 1134428 h 1681417"/>
              <a:gd name="connsiteX211" fmla="*/ 1066841 w 1214923"/>
              <a:gd name="connsiteY211" fmla="*/ 1139762 h 1681417"/>
              <a:gd name="connsiteX212" fmla="*/ 1035790 w 1214923"/>
              <a:gd name="connsiteY212" fmla="*/ 1087755 h 1681417"/>
              <a:gd name="connsiteX213" fmla="*/ 1162663 w 1214923"/>
              <a:gd name="connsiteY213" fmla="*/ 1057085 h 1681417"/>
              <a:gd name="connsiteX214" fmla="*/ 987913 w 1214923"/>
              <a:gd name="connsiteY214" fmla="*/ 1181170 h 1681417"/>
              <a:gd name="connsiteX215" fmla="*/ 958923 w 1214923"/>
              <a:gd name="connsiteY215" fmla="*/ 1264444 h 1681417"/>
              <a:gd name="connsiteX216" fmla="*/ 905107 w 1214923"/>
              <a:gd name="connsiteY216" fmla="*/ 1118330 h 1681417"/>
              <a:gd name="connsiteX217" fmla="*/ 987913 w 1214923"/>
              <a:gd name="connsiteY217" fmla="*/ 1181170 h 168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Lst>
            <a:rect l="l" t="t" r="r" b="b"/>
            <a:pathLst>
              <a:path w="1214923" h="1681417">
                <a:moveTo>
                  <a:pt x="1193429" y="899446"/>
                </a:moveTo>
                <a:cubicBezTo>
                  <a:pt x="1282011" y="738187"/>
                  <a:pt x="872712" y="816398"/>
                  <a:pt x="1157319" y="831924"/>
                </a:cubicBezTo>
                <a:cubicBezTo>
                  <a:pt x="1226661" y="965750"/>
                  <a:pt x="965788" y="997183"/>
                  <a:pt x="1019985" y="885740"/>
                </a:cubicBezTo>
                <a:cubicBezTo>
                  <a:pt x="986076" y="816684"/>
                  <a:pt x="1002833" y="895731"/>
                  <a:pt x="963019" y="860965"/>
                </a:cubicBezTo>
                <a:cubicBezTo>
                  <a:pt x="957209" y="810578"/>
                  <a:pt x="1026455" y="822865"/>
                  <a:pt x="1035980" y="795623"/>
                </a:cubicBezTo>
                <a:cubicBezTo>
                  <a:pt x="928157" y="811625"/>
                  <a:pt x="945398" y="874490"/>
                  <a:pt x="893772" y="930212"/>
                </a:cubicBezTo>
                <a:cubicBezTo>
                  <a:pt x="879675" y="953929"/>
                  <a:pt x="956541" y="932165"/>
                  <a:pt x="951398" y="937927"/>
                </a:cubicBezTo>
                <a:cubicBezTo>
                  <a:pt x="1012263" y="948785"/>
                  <a:pt x="780615" y="1037273"/>
                  <a:pt x="862911" y="964787"/>
                </a:cubicBezTo>
                <a:cubicBezTo>
                  <a:pt x="860244" y="927545"/>
                  <a:pt x="820334" y="979456"/>
                  <a:pt x="813000" y="991648"/>
                </a:cubicBezTo>
                <a:cubicBezTo>
                  <a:pt x="787378" y="971645"/>
                  <a:pt x="893201" y="891064"/>
                  <a:pt x="905202" y="872585"/>
                </a:cubicBezTo>
                <a:cubicBezTo>
                  <a:pt x="677078" y="1040702"/>
                  <a:pt x="938063" y="710089"/>
                  <a:pt x="1062841" y="784098"/>
                </a:cubicBezTo>
                <a:cubicBezTo>
                  <a:pt x="1114466" y="728282"/>
                  <a:pt x="1130732" y="697207"/>
                  <a:pt x="1113873" y="670346"/>
                </a:cubicBezTo>
                <a:cubicBezTo>
                  <a:pt x="1124826" y="727496"/>
                  <a:pt x="1041084" y="766240"/>
                  <a:pt x="1028265" y="722567"/>
                </a:cubicBezTo>
                <a:cubicBezTo>
                  <a:pt x="901773" y="790956"/>
                  <a:pt x="928919" y="735044"/>
                  <a:pt x="1003881" y="692468"/>
                </a:cubicBezTo>
                <a:cubicBezTo>
                  <a:pt x="1000150" y="682292"/>
                  <a:pt x="995562" y="668353"/>
                  <a:pt x="1005881" y="661511"/>
                </a:cubicBezTo>
                <a:cubicBezTo>
                  <a:pt x="951113" y="602742"/>
                  <a:pt x="1022645" y="627793"/>
                  <a:pt x="1065794" y="651415"/>
                </a:cubicBezTo>
                <a:cubicBezTo>
                  <a:pt x="1081907" y="650780"/>
                  <a:pt x="1142262" y="647492"/>
                  <a:pt x="1087938" y="638205"/>
                </a:cubicBezTo>
                <a:cubicBezTo>
                  <a:pt x="1035741" y="573626"/>
                  <a:pt x="835860" y="603314"/>
                  <a:pt x="739848" y="595694"/>
                </a:cubicBezTo>
                <a:cubicBezTo>
                  <a:pt x="924633" y="482346"/>
                  <a:pt x="1033885" y="282988"/>
                  <a:pt x="716893" y="318992"/>
                </a:cubicBezTo>
                <a:cubicBezTo>
                  <a:pt x="694414" y="232601"/>
                  <a:pt x="872627" y="244888"/>
                  <a:pt x="920537" y="246031"/>
                </a:cubicBezTo>
                <a:cubicBezTo>
                  <a:pt x="798903" y="102489"/>
                  <a:pt x="569065" y="397764"/>
                  <a:pt x="682412" y="238316"/>
                </a:cubicBezTo>
                <a:cubicBezTo>
                  <a:pt x="772233" y="179737"/>
                  <a:pt x="923014" y="58388"/>
                  <a:pt x="928538" y="226790"/>
                </a:cubicBezTo>
                <a:cubicBezTo>
                  <a:pt x="964448" y="52673"/>
                  <a:pt x="836034" y="94313"/>
                  <a:pt x="720893" y="196025"/>
                </a:cubicBezTo>
                <a:cubicBezTo>
                  <a:pt x="720131" y="127921"/>
                  <a:pt x="862530" y="44863"/>
                  <a:pt x="736229" y="49911"/>
                </a:cubicBezTo>
                <a:cubicBezTo>
                  <a:pt x="633835" y="215265"/>
                  <a:pt x="712130" y="72961"/>
                  <a:pt x="663267" y="0"/>
                </a:cubicBezTo>
                <a:cubicBezTo>
                  <a:pt x="661648" y="95250"/>
                  <a:pt x="701939" y="139351"/>
                  <a:pt x="625167" y="103727"/>
                </a:cubicBezTo>
                <a:cubicBezTo>
                  <a:pt x="618500" y="148019"/>
                  <a:pt x="660600" y="242316"/>
                  <a:pt x="625167" y="288322"/>
                </a:cubicBezTo>
                <a:cubicBezTo>
                  <a:pt x="588210" y="220980"/>
                  <a:pt x="338655" y="62675"/>
                  <a:pt x="336845" y="261366"/>
                </a:cubicBezTo>
                <a:cubicBezTo>
                  <a:pt x="498199" y="270891"/>
                  <a:pt x="549253" y="397193"/>
                  <a:pt x="367611" y="307467"/>
                </a:cubicBezTo>
                <a:cubicBezTo>
                  <a:pt x="264360" y="344138"/>
                  <a:pt x="569160" y="416719"/>
                  <a:pt x="579066" y="615029"/>
                </a:cubicBezTo>
                <a:cubicBezTo>
                  <a:pt x="591639" y="757047"/>
                  <a:pt x="513725" y="474677"/>
                  <a:pt x="263884" y="496585"/>
                </a:cubicBezTo>
                <a:cubicBezTo>
                  <a:pt x="105483" y="474868"/>
                  <a:pt x="195875" y="649034"/>
                  <a:pt x="233118" y="714947"/>
                </a:cubicBezTo>
                <a:cubicBezTo>
                  <a:pt x="315224" y="735140"/>
                  <a:pt x="504581" y="723710"/>
                  <a:pt x="532965" y="807149"/>
                </a:cubicBezTo>
                <a:cubicBezTo>
                  <a:pt x="577844" y="819960"/>
                  <a:pt x="513836" y="821915"/>
                  <a:pt x="502390" y="816184"/>
                </a:cubicBezTo>
                <a:cubicBezTo>
                  <a:pt x="482483" y="843521"/>
                  <a:pt x="478958" y="783908"/>
                  <a:pt x="464290" y="772763"/>
                </a:cubicBezTo>
                <a:cubicBezTo>
                  <a:pt x="472386" y="811435"/>
                  <a:pt x="431143" y="803910"/>
                  <a:pt x="375231" y="788670"/>
                </a:cubicBezTo>
                <a:cubicBezTo>
                  <a:pt x="391871" y="798481"/>
                  <a:pt x="406464" y="811416"/>
                  <a:pt x="418189" y="826770"/>
                </a:cubicBezTo>
                <a:cubicBezTo>
                  <a:pt x="409712" y="853250"/>
                  <a:pt x="345037" y="791242"/>
                  <a:pt x="333607" y="826770"/>
                </a:cubicBezTo>
                <a:cubicBezTo>
                  <a:pt x="383994" y="894969"/>
                  <a:pt x="321129" y="842962"/>
                  <a:pt x="276457" y="857536"/>
                </a:cubicBezTo>
                <a:cubicBezTo>
                  <a:pt x="121961" y="835152"/>
                  <a:pt x="193304" y="765620"/>
                  <a:pt x="288458" y="766001"/>
                </a:cubicBezTo>
                <a:cubicBezTo>
                  <a:pt x="194542" y="745427"/>
                  <a:pt x="104816" y="749618"/>
                  <a:pt x="138059" y="911352"/>
                </a:cubicBezTo>
                <a:cubicBezTo>
                  <a:pt x="17663" y="939927"/>
                  <a:pt x="230927" y="911352"/>
                  <a:pt x="237976" y="961358"/>
                </a:cubicBezTo>
                <a:cubicBezTo>
                  <a:pt x="287315" y="1023176"/>
                  <a:pt x="110439" y="1068455"/>
                  <a:pt x="75102" y="1025783"/>
                </a:cubicBezTo>
                <a:cubicBezTo>
                  <a:pt x="42240" y="954250"/>
                  <a:pt x="-13294" y="909447"/>
                  <a:pt x="80432" y="915162"/>
                </a:cubicBezTo>
                <a:cubicBezTo>
                  <a:pt x="-64252" y="855821"/>
                  <a:pt x="15662" y="1105662"/>
                  <a:pt x="91958" y="1107377"/>
                </a:cubicBezTo>
                <a:cubicBezTo>
                  <a:pt x="434858" y="1050227"/>
                  <a:pt x="129296" y="1195483"/>
                  <a:pt x="214925" y="1157383"/>
                </a:cubicBezTo>
                <a:cubicBezTo>
                  <a:pt x="439715" y="1034606"/>
                  <a:pt x="546491" y="1342842"/>
                  <a:pt x="322463" y="1228161"/>
                </a:cubicBezTo>
                <a:cubicBezTo>
                  <a:pt x="333956" y="1246608"/>
                  <a:pt x="241400" y="1215949"/>
                  <a:pt x="235145" y="1221759"/>
                </a:cubicBezTo>
                <a:cubicBezTo>
                  <a:pt x="235145" y="1224141"/>
                  <a:pt x="267685" y="1260642"/>
                  <a:pt x="267875" y="1263023"/>
                </a:cubicBezTo>
                <a:cubicBezTo>
                  <a:pt x="315500" y="1287693"/>
                  <a:pt x="474101" y="1246632"/>
                  <a:pt x="395615" y="1319117"/>
                </a:cubicBezTo>
                <a:cubicBezTo>
                  <a:pt x="301508" y="1315974"/>
                  <a:pt x="344163" y="1358840"/>
                  <a:pt x="322827" y="1338837"/>
                </a:cubicBezTo>
                <a:cubicBezTo>
                  <a:pt x="296091" y="1332111"/>
                  <a:pt x="274228" y="1303451"/>
                  <a:pt x="247492" y="1296725"/>
                </a:cubicBezTo>
                <a:lnTo>
                  <a:pt x="229880" y="1312259"/>
                </a:lnTo>
                <a:cubicBezTo>
                  <a:pt x="222545" y="1327690"/>
                  <a:pt x="188827" y="1301020"/>
                  <a:pt x="146155" y="1230344"/>
                </a:cubicBezTo>
                <a:cubicBezTo>
                  <a:pt x="-44345" y="1115283"/>
                  <a:pt x="43380" y="1353026"/>
                  <a:pt x="115389" y="1430369"/>
                </a:cubicBezTo>
                <a:cubicBezTo>
                  <a:pt x="178254" y="1413129"/>
                  <a:pt x="308556" y="1407224"/>
                  <a:pt x="349799" y="1480280"/>
                </a:cubicBezTo>
                <a:cubicBezTo>
                  <a:pt x="330749" y="1473518"/>
                  <a:pt x="314462" y="1468469"/>
                  <a:pt x="299507" y="1464659"/>
                </a:cubicBezTo>
                <a:cubicBezTo>
                  <a:pt x="294270" y="1467373"/>
                  <a:pt x="303579" y="1483052"/>
                  <a:pt x="318374" y="1496562"/>
                </a:cubicBezTo>
                <a:cubicBezTo>
                  <a:pt x="365999" y="1522851"/>
                  <a:pt x="414379" y="1543050"/>
                  <a:pt x="388280" y="1545717"/>
                </a:cubicBezTo>
                <a:cubicBezTo>
                  <a:pt x="388852" y="1551146"/>
                  <a:pt x="371612" y="1548860"/>
                  <a:pt x="348847" y="1542479"/>
                </a:cubicBezTo>
                <a:cubicBezTo>
                  <a:pt x="326781" y="1535304"/>
                  <a:pt x="271377" y="1509300"/>
                  <a:pt x="255883" y="1502664"/>
                </a:cubicBezTo>
                <a:lnTo>
                  <a:pt x="255883" y="1502664"/>
                </a:lnTo>
                <a:cubicBezTo>
                  <a:pt x="246358" y="1496283"/>
                  <a:pt x="240738" y="1489901"/>
                  <a:pt x="239976" y="1484281"/>
                </a:cubicBezTo>
                <a:cubicBezTo>
                  <a:pt x="227117" y="1491139"/>
                  <a:pt x="211401" y="1498664"/>
                  <a:pt x="203495" y="1484281"/>
                </a:cubicBezTo>
                <a:cubicBezTo>
                  <a:pt x="202638" y="1478852"/>
                  <a:pt x="190160" y="1496854"/>
                  <a:pt x="187303" y="1499140"/>
                </a:cubicBezTo>
                <a:cubicBezTo>
                  <a:pt x="441620" y="1594390"/>
                  <a:pt x="394036" y="1646621"/>
                  <a:pt x="490673" y="1673352"/>
                </a:cubicBezTo>
                <a:cubicBezTo>
                  <a:pt x="587310" y="1700083"/>
                  <a:pt x="687016" y="1651088"/>
                  <a:pt x="767123" y="1659528"/>
                </a:cubicBezTo>
                <a:cubicBezTo>
                  <a:pt x="862022" y="1669526"/>
                  <a:pt x="903260" y="1638663"/>
                  <a:pt x="967500" y="1594485"/>
                </a:cubicBezTo>
                <a:cubicBezTo>
                  <a:pt x="1031740" y="1550307"/>
                  <a:pt x="1192952" y="1468088"/>
                  <a:pt x="1152566" y="1394460"/>
                </a:cubicBezTo>
                <a:cubicBezTo>
                  <a:pt x="1139369" y="1326035"/>
                  <a:pt x="977099" y="1370841"/>
                  <a:pt x="918822" y="1363507"/>
                </a:cubicBezTo>
                <a:cubicBezTo>
                  <a:pt x="860545" y="1356173"/>
                  <a:pt x="815309" y="1351334"/>
                  <a:pt x="802904" y="1350454"/>
                </a:cubicBezTo>
                <a:lnTo>
                  <a:pt x="841956" y="1326547"/>
                </a:lnTo>
                <a:cubicBezTo>
                  <a:pt x="873960" y="1329119"/>
                  <a:pt x="991242" y="1366337"/>
                  <a:pt x="1018286" y="1315425"/>
                </a:cubicBezTo>
                <a:cubicBezTo>
                  <a:pt x="1217740" y="1313329"/>
                  <a:pt x="1253281" y="1297837"/>
                  <a:pt x="980354" y="1268921"/>
                </a:cubicBezTo>
                <a:cubicBezTo>
                  <a:pt x="983783" y="1241298"/>
                  <a:pt x="1059389" y="1175419"/>
                  <a:pt x="1091488" y="1221043"/>
                </a:cubicBezTo>
                <a:cubicBezTo>
                  <a:pt x="1335423" y="1072644"/>
                  <a:pt x="1190177" y="962311"/>
                  <a:pt x="896580" y="1032638"/>
                </a:cubicBezTo>
                <a:cubicBezTo>
                  <a:pt x="945348" y="940055"/>
                  <a:pt x="1150090" y="1009745"/>
                  <a:pt x="1193429" y="899446"/>
                </a:cubicBezTo>
                <a:close/>
                <a:moveTo>
                  <a:pt x="759089" y="61246"/>
                </a:moveTo>
                <a:cubicBezTo>
                  <a:pt x="808142" y="68675"/>
                  <a:pt x="729466" y="128969"/>
                  <a:pt x="720989" y="145828"/>
                </a:cubicBezTo>
                <a:cubicBezTo>
                  <a:pt x="691175" y="149638"/>
                  <a:pt x="720417" y="40958"/>
                  <a:pt x="759089" y="61436"/>
                </a:cubicBezTo>
                <a:lnTo>
                  <a:pt x="759089" y="61246"/>
                </a:lnTo>
                <a:close/>
                <a:moveTo>
                  <a:pt x="363611" y="545783"/>
                </a:moveTo>
                <a:cubicBezTo>
                  <a:pt x="489817" y="549688"/>
                  <a:pt x="442287" y="638461"/>
                  <a:pt x="348275" y="553498"/>
                </a:cubicBezTo>
                <a:cubicBezTo>
                  <a:pt x="203019" y="552355"/>
                  <a:pt x="266741" y="500062"/>
                  <a:pt x="363611" y="545783"/>
                </a:cubicBezTo>
                <a:close/>
                <a:moveTo>
                  <a:pt x="232451" y="523113"/>
                </a:moveTo>
                <a:cubicBezTo>
                  <a:pt x="356276" y="593122"/>
                  <a:pt x="394903" y="599953"/>
                  <a:pt x="254694" y="664096"/>
                </a:cubicBezTo>
                <a:cubicBezTo>
                  <a:pt x="248313" y="615995"/>
                  <a:pt x="133582" y="527876"/>
                  <a:pt x="232451" y="523113"/>
                </a:cubicBezTo>
                <a:close/>
                <a:moveTo>
                  <a:pt x="340084" y="692277"/>
                </a:moveTo>
                <a:cubicBezTo>
                  <a:pt x="359134" y="616744"/>
                  <a:pt x="411902" y="638937"/>
                  <a:pt x="470767" y="684562"/>
                </a:cubicBezTo>
                <a:cubicBezTo>
                  <a:pt x="414093" y="771335"/>
                  <a:pt x="366849" y="665226"/>
                  <a:pt x="340084" y="691896"/>
                </a:cubicBezTo>
                <a:lnTo>
                  <a:pt x="340084" y="692277"/>
                </a:lnTo>
                <a:close/>
                <a:moveTo>
                  <a:pt x="382375" y="615410"/>
                </a:moveTo>
                <a:cubicBezTo>
                  <a:pt x="404473" y="585787"/>
                  <a:pt x="480387" y="675323"/>
                  <a:pt x="516868" y="688372"/>
                </a:cubicBezTo>
                <a:cubicBezTo>
                  <a:pt x="514296" y="712661"/>
                  <a:pt x="386471" y="622745"/>
                  <a:pt x="382661" y="615029"/>
                </a:cubicBezTo>
                <a:lnTo>
                  <a:pt x="382375" y="615410"/>
                </a:lnTo>
                <a:close/>
                <a:moveTo>
                  <a:pt x="201400" y="907542"/>
                </a:moveTo>
                <a:cubicBezTo>
                  <a:pt x="161966" y="919544"/>
                  <a:pt x="156537" y="865823"/>
                  <a:pt x="163300" y="838295"/>
                </a:cubicBezTo>
                <a:cubicBezTo>
                  <a:pt x="167300" y="792861"/>
                  <a:pt x="238928" y="883539"/>
                  <a:pt x="201686" y="907161"/>
                </a:cubicBezTo>
                <a:lnTo>
                  <a:pt x="201400" y="907542"/>
                </a:lnTo>
                <a:close/>
                <a:moveTo>
                  <a:pt x="97811" y="1285557"/>
                </a:moveTo>
                <a:cubicBezTo>
                  <a:pt x="62503" y="1261541"/>
                  <a:pt x="58985" y="1215124"/>
                  <a:pt x="123279" y="1264178"/>
                </a:cubicBezTo>
                <a:cubicBezTo>
                  <a:pt x="154330" y="1304849"/>
                  <a:pt x="179207" y="1311307"/>
                  <a:pt x="231975" y="1341501"/>
                </a:cubicBezTo>
                <a:cubicBezTo>
                  <a:pt x="144536" y="1403414"/>
                  <a:pt x="117337" y="1407763"/>
                  <a:pt x="97811" y="1285557"/>
                </a:cubicBezTo>
                <a:close/>
                <a:moveTo>
                  <a:pt x="232928" y="1376077"/>
                </a:moveTo>
                <a:lnTo>
                  <a:pt x="279029" y="1379887"/>
                </a:lnTo>
                <a:cubicBezTo>
                  <a:pt x="416855" y="1375791"/>
                  <a:pt x="273504" y="1448181"/>
                  <a:pt x="232451" y="1376077"/>
                </a:cubicBezTo>
                <a:lnTo>
                  <a:pt x="232928" y="1376077"/>
                </a:lnTo>
                <a:close/>
                <a:moveTo>
                  <a:pt x="856244" y="715613"/>
                </a:moveTo>
                <a:cubicBezTo>
                  <a:pt x="849889" y="714496"/>
                  <a:pt x="840162" y="718644"/>
                  <a:pt x="817635" y="708913"/>
                </a:cubicBezTo>
                <a:cubicBezTo>
                  <a:pt x="760485" y="774731"/>
                  <a:pt x="740039" y="676085"/>
                  <a:pt x="721084" y="657225"/>
                </a:cubicBezTo>
                <a:cubicBezTo>
                  <a:pt x="768827" y="570396"/>
                  <a:pt x="1108656" y="721900"/>
                  <a:pt x="855767" y="715613"/>
                </a:cubicBezTo>
                <a:lnTo>
                  <a:pt x="856244" y="715613"/>
                </a:lnTo>
                <a:close/>
                <a:moveTo>
                  <a:pt x="663458" y="722662"/>
                </a:moveTo>
                <a:cubicBezTo>
                  <a:pt x="718703" y="597599"/>
                  <a:pt x="709368" y="798862"/>
                  <a:pt x="644408" y="807149"/>
                </a:cubicBezTo>
                <a:cubicBezTo>
                  <a:pt x="622214" y="772001"/>
                  <a:pt x="727275" y="699611"/>
                  <a:pt x="662981" y="723138"/>
                </a:cubicBezTo>
                <a:lnTo>
                  <a:pt x="663458" y="722662"/>
                </a:lnTo>
                <a:close/>
                <a:moveTo>
                  <a:pt x="628882" y="753332"/>
                </a:moveTo>
                <a:cubicBezTo>
                  <a:pt x="632082" y="740045"/>
                  <a:pt x="642455" y="729672"/>
                  <a:pt x="655742" y="726472"/>
                </a:cubicBezTo>
                <a:cubicBezTo>
                  <a:pt x="646503" y="736759"/>
                  <a:pt x="641645" y="752666"/>
                  <a:pt x="628406" y="753332"/>
                </a:cubicBezTo>
                <a:lnTo>
                  <a:pt x="628882" y="753332"/>
                </a:lnTo>
                <a:close/>
                <a:moveTo>
                  <a:pt x="771090" y="757237"/>
                </a:moveTo>
                <a:cubicBezTo>
                  <a:pt x="739086" y="767239"/>
                  <a:pt x="706987" y="796862"/>
                  <a:pt x="690318" y="822579"/>
                </a:cubicBezTo>
                <a:cubicBezTo>
                  <a:pt x="614880" y="823627"/>
                  <a:pt x="769185" y="718757"/>
                  <a:pt x="770614" y="757237"/>
                </a:cubicBezTo>
                <a:lnTo>
                  <a:pt x="771090" y="757237"/>
                </a:lnTo>
                <a:close/>
                <a:moveTo>
                  <a:pt x="759565" y="538162"/>
                </a:moveTo>
                <a:cubicBezTo>
                  <a:pt x="726513" y="486061"/>
                  <a:pt x="811190" y="433387"/>
                  <a:pt x="851767" y="480536"/>
                </a:cubicBezTo>
                <a:cubicBezTo>
                  <a:pt x="839861" y="509587"/>
                  <a:pt x="779853" y="508254"/>
                  <a:pt x="759089" y="538067"/>
                </a:cubicBezTo>
                <a:lnTo>
                  <a:pt x="759565" y="538162"/>
                </a:lnTo>
                <a:close/>
                <a:moveTo>
                  <a:pt x="868213" y="356761"/>
                </a:moveTo>
                <a:cubicBezTo>
                  <a:pt x="915795" y="383540"/>
                  <a:pt x="884533" y="514064"/>
                  <a:pt x="812619" y="442055"/>
                </a:cubicBezTo>
                <a:cubicBezTo>
                  <a:pt x="799951" y="359759"/>
                  <a:pt x="755722" y="295896"/>
                  <a:pt x="868213" y="356761"/>
                </a:cubicBezTo>
                <a:close/>
                <a:moveTo>
                  <a:pt x="681841" y="323088"/>
                </a:moveTo>
                <a:cubicBezTo>
                  <a:pt x="738991" y="335756"/>
                  <a:pt x="835193" y="378809"/>
                  <a:pt x="758803" y="430816"/>
                </a:cubicBezTo>
                <a:cubicBezTo>
                  <a:pt x="724322" y="426529"/>
                  <a:pt x="689270" y="346901"/>
                  <a:pt x="643455" y="396145"/>
                </a:cubicBezTo>
                <a:cubicBezTo>
                  <a:pt x="728132" y="379952"/>
                  <a:pt x="764042" y="472821"/>
                  <a:pt x="639550" y="438436"/>
                </a:cubicBezTo>
                <a:cubicBezTo>
                  <a:pt x="555444" y="367379"/>
                  <a:pt x="562969" y="305372"/>
                  <a:pt x="682127" y="323088"/>
                </a:cubicBezTo>
                <a:lnTo>
                  <a:pt x="681841" y="323088"/>
                </a:lnTo>
                <a:close/>
                <a:moveTo>
                  <a:pt x="395477" y="216638"/>
                </a:moveTo>
                <a:lnTo>
                  <a:pt x="432956" y="194566"/>
                </a:lnTo>
                <a:cubicBezTo>
                  <a:pt x="463849" y="204520"/>
                  <a:pt x="524589" y="205915"/>
                  <a:pt x="564476" y="247666"/>
                </a:cubicBezTo>
                <a:cubicBezTo>
                  <a:pt x="560983" y="266716"/>
                  <a:pt x="596485" y="297952"/>
                  <a:pt x="558873" y="299942"/>
                </a:cubicBezTo>
                <a:cubicBezTo>
                  <a:pt x="463991" y="248662"/>
                  <a:pt x="395001" y="289123"/>
                  <a:pt x="395477" y="216638"/>
                </a:cubicBezTo>
                <a:close/>
                <a:moveTo>
                  <a:pt x="470767" y="361188"/>
                </a:moveTo>
                <a:cubicBezTo>
                  <a:pt x="533060" y="375380"/>
                  <a:pt x="566588" y="445294"/>
                  <a:pt x="566874" y="503396"/>
                </a:cubicBezTo>
                <a:cubicBezTo>
                  <a:pt x="553063" y="445103"/>
                  <a:pt x="308937" y="332613"/>
                  <a:pt x="470767" y="361188"/>
                </a:cubicBezTo>
                <a:close/>
                <a:moveTo>
                  <a:pt x="632216" y="475419"/>
                </a:moveTo>
                <a:cubicBezTo>
                  <a:pt x="672857" y="584937"/>
                  <a:pt x="757756" y="406704"/>
                  <a:pt x="759089" y="438055"/>
                </a:cubicBezTo>
                <a:cubicBezTo>
                  <a:pt x="749231" y="450199"/>
                  <a:pt x="661362" y="639005"/>
                  <a:pt x="640217" y="641593"/>
                </a:cubicBezTo>
                <a:cubicBezTo>
                  <a:pt x="592211" y="654166"/>
                  <a:pt x="514740" y="249269"/>
                  <a:pt x="622468" y="453581"/>
                </a:cubicBezTo>
                <a:lnTo>
                  <a:pt x="632216" y="475419"/>
                </a:lnTo>
                <a:close/>
                <a:moveTo>
                  <a:pt x="686032" y="837819"/>
                </a:moveTo>
                <a:cubicBezTo>
                  <a:pt x="910060" y="800767"/>
                  <a:pt x="744134" y="1039463"/>
                  <a:pt x="628310" y="930116"/>
                </a:cubicBezTo>
                <a:cubicBezTo>
                  <a:pt x="471624" y="904113"/>
                  <a:pt x="569255" y="758190"/>
                  <a:pt x="686032" y="837914"/>
                </a:cubicBezTo>
                <a:lnTo>
                  <a:pt x="686032" y="837819"/>
                </a:lnTo>
                <a:close/>
                <a:moveTo>
                  <a:pt x="743658" y="1291400"/>
                </a:moveTo>
                <a:cubicBezTo>
                  <a:pt x="634025" y="1528191"/>
                  <a:pt x="279219" y="1192435"/>
                  <a:pt x="547634" y="1206818"/>
                </a:cubicBezTo>
                <a:cubicBezTo>
                  <a:pt x="554930" y="1213933"/>
                  <a:pt x="563759" y="1219276"/>
                  <a:pt x="573446" y="1222439"/>
                </a:cubicBezTo>
                <a:cubicBezTo>
                  <a:pt x="583562" y="1223363"/>
                  <a:pt x="593592" y="1225048"/>
                  <a:pt x="603450" y="1227487"/>
                </a:cubicBezTo>
                <a:cubicBezTo>
                  <a:pt x="668411" y="1230440"/>
                  <a:pt x="745563" y="1196054"/>
                  <a:pt x="743658" y="1291495"/>
                </a:cubicBezTo>
                <a:lnTo>
                  <a:pt x="743658" y="1291400"/>
                </a:lnTo>
                <a:close/>
                <a:moveTo>
                  <a:pt x="556465" y="950327"/>
                </a:moveTo>
                <a:cubicBezTo>
                  <a:pt x="779462" y="991311"/>
                  <a:pt x="778424" y="964502"/>
                  <a:pt x="689842" y="1122236"/>
                </a:cubicBezTo>
                <a:cubicBezTo>
                  <a:pt x="676412" y="996696"/>
                  <a:pt x="662377" y="1190757"/>
                  <a:pt x="568651" y="984541"/>
                </a:cubicBezTo>
                <a:lnTo>
                  <a:pt x="556465" y="950327"/>
                </a:lnTo>
                <a:close/>
                <a:moveTo>
                  <a:pt x="351609" y="1045464"/>
                </a:moveTo>
                <a:cubicBezTo>
                  <a:pt x="221879" y="1004983"/>
                  <a:pt x="219783" y="803243"/>
                  <a:pt x="382375" y="887825"/>
                </a:cubicBezTo>
                <a:cubicBezTo>
                  <a:pt x="598973" y="940213"/>
                  <a:pt x="478863" y="971741"/>
                  <a:pt x="351609" y="1045559"/>
                </a:cubicBezTo>
                <a:lnTo>
                  <a:pt x="351609" y="1045464"/>
                </a:lnTo>
                <a:close/>
                <a:moveTo>
                  <a:pt x="420761" y="1054969"/>
                </a:moveTo>
                <a:cubicBezTo>
                  <a:pt x="558683" y="924191"/>
                  <a:pt x="613642" y="1068229"/>
                  <a:pt x="605260" y="1180338"/>
                </a:cubicBezTo>
                <a:cubicBezTo>
                  <a:pt x="550967" y="1109377"/>
                  <a:pt x="512677" y="1087926"/>
                  <a:pt x="420761" y="1054969"/>
                </a:cubicBezTo>
                <a:close/>
                <a:moveTo>
                  <a:pt x="366944" y="1414272"/>
                </a:moveTo>
                <a:cubicBezTo>
                  <a:pt x="439239" y="1414272"/>
                  <a:pt x="581066" y="1400842"/>
                  <a:pt x="597640" y="1460468"/>
                </a:cubicBezTo>
                <a:cubicBezTo>
                  <a:pt x="532870" y="1541336"/>
                  <a:pt x="356181" y="1584484"/>
                  <a:pt x="366944" y="1414463"/>
                </a:cubicBezTo>
                <a:lnTo>
                  <a:pt x="366944" y="1414272"/>
                </a:lnTo>
                <a:close/>
                <a:moveTo>
                  <a:pt x="597035" y="1664464"/>
                </a:moveTo>
                <a:cubicBezTo>
                  <a:pt x="578491" y="1667671"/>
                  <a:pt x="503670" y="1663885"/>
                  <a:pt x="471148" y="1649777"/>
                </a:cubicBezTo>
                <a:cubicBezTo>
                  <a:pt x="439239" y="1625202"/>
                  <a:pt x="391805" y="1616774"/>
                  <a:pt x="401901" y="1579817"/>
                </a:cubicBezTo>
                <a:cubicBezTo>
                  <a:pt x="456765" y="1572387"/>
                  <a:pt x="645468" y="1595342"/>
                  <a:pt x="582412" y="1645158"/>
                </a:cubicBezTo>
                <a:lnTo>
                  <a:pt x="597035" y="1664464"/>
                </a:lnTo>
                <a:close/>
                <a:moveTo>
                  <a:pt x="616785" y="1564196"/>
                </a:moveTo>
                <a:cubicBezTo>
                  <a:pt x="607260" y="1608868"/>
                  <a:pt x="566112" y="1533811"/>
                  <a:pt x="555349" y="1541145"/>
                </a:cubicBezTo>
                <a:cubicBezTo>
                  <a:pt x="574399" y="1674495"/>
                  <a:pt x="463718" y="1464945"/>
                  <a:pt x="638597" y="1493520"/>
                </a:cubicBezTo>
                <a:lnTo>
                  <a:pt x="752034" y="1535463"/>
                </a:lnTo>
                <a:cubicBezTo>
                  <a:pt x="716887" y="1620521"/>
                  <a:pt x="647265" y="1631823"/>
                  <a:pt x="616785" y="1564386"/>
                </a:cubicBezTo>
                <a:lnTo>
                  <a:pt x="616785" y="1564196"/>
                </a:lnTo>
                <a:close/>
                <a:moveTo>
                  <a:pt x="811979" y="1595484"/>
                </a:moveTo>
                <a:cubicBezTo>
                  <a:pt x="817662" y="1594992"/>
                  <a:pt x="888786" y="1627974"/>
                  <a:pt x="874483" y="1637166"/>
                </a:cubicBezTo>
                <a:lnTo>
                  <a:pt x="704225" y="1665256"/>
                </a:lnTo>
                <a:cubicBezTo>
                  <a:pt x="704225" y="1666113"/>
                  <a:pt x="633983" y="1664740"/>
                  <a:pt x="651942" y="1653111"/>
                </a:cubicBezTo>
                <a:cubicBezTo>
                  <a:pt x="669901" y="1641482"/>
                  <a:pt x="762544" y="1542144"/>
                  <a:pt x="811979" y="1595484"/>
                </a:cubicBezTo>
                <a:close/>
                <a:moveTo>
                  <a:pt x="857863" y="1591056"/>
                </a:moveTo>
                <a:cubicBezTo>
                  <a:pt x="847690" y="1588123"/>
                  <a:pt x="840213" y="1579455"/>
                  <a:pt x="838813" y="1568958"/>
                </a:cubicBezTo>
                <a:cubicBezTo>
                  <a:pt x="837956" y="1567339"/>
                  <a:pt x="836908" y="1566005"/>
                  <a:pt x="836146" y="1564291"/>
                </a:cubicBezTo>
                <a:cubicBezTo>
                  <a:pt x="855540" y="1552918"/>
                  <a:pt x="916788" y="1512758"/>
                  <a:pt x="955179" y="1500720"/>
                </a:cubicBezTo>
                <a:cubicBezTo>
                  <a:pt x="972819" y="1502710"/>
                  <a:pt x="1050844" y="1483673"/>
                  <a:pt x="1066493" y="1492065"/>
                </a:cubicBezTo>
                <a:cubicBezTo>
                  <a:pt x="1065636" y="1550167"/>
                  <a:pt x="904535" y="1623155"/>
                  <a:pt x="857863" y="1591247"/>
                </a:cubicBezTo>
                <a:lnTo>
                  <a:pt x="857863" y="1591056"/>
                </a:lnTo>
                <a:close/>
                <a:moveTo>
                  <a:pt x="1054979" y="1445037"/>
                </a:moveTo>
                <a:cubicBezTo>
                  <a:pt x="1010116" y="1479232"/>
                  <a:pt x="912346" y="1448086"/>
                  <a:pt x="916632" y="1468184"/>
                </a:cubicBezTo>
                <a:cubicBezTo>
                  <a:pt x="792236" y="1479518"/>
                  <a:pt x="975592" y="1381411"/>
                  <a:pt x="1028170" y="1445228"/>
                </a:cubicBezTo>
                <a:lnTo>
                  <a:pt x="1054979" y="1445037"/>
                </a:lnTo>
                <a:close/>
                <a:moveTo>
                  <a:pt x="862816" y="1410462"/>
                </a:moveTo>
                <a:cubicBezTo>
                  <a:pt x="864340" y="1545241"/>
                  <a:pt x="706130" y="1526762"/>
                  <a:pt x="647551" y="1448562"/>
                </a:cubicBezTo>
                <a:cubicBezTo>
                  <a:pt x="670982" y="1374077"/>
                  <a:pt x="802618" y="1391222"/>
                  <a:pt x="862816" y="1410653"/>
                </a:cubicBezTo>
                <a:lnTo>
                  <a:pt x="862816" y="1410462"/>
                </a:lnTo>
                <a:close/>
                <a:moveTo>
                  <a:pt x="689842" y="1391412"/>
                </a:moveTo>
                <a:cubicBezTo>
                  <a:pt x="697748" y="1332643"/>
                  <a:pt x="830526" y="1248061"/>
                  <a:pt x="924347" y="1306830"/>
                </a:cubicBezTo>
                <a:cubicBezTo>
                  <a:pt x="844337" y="1301210"/>
                  <a:pt x="723846" y="1340644"/>
                  <a:pt x="689842" y="1391412"/>
                </a:cubicBezTo>
                <a:close/>
                <a:moveTo>
                  <a:pt x="1162663" y="1057085"/>
                </a:moveTo>
                <a:cubicBezTo>
                  <a:pt x="1174950" y="1091279"/>
                  <a:pt x="1166282" y="1118140"/>
                  <a:pt x="1148756" y="1134428"/>
                </a:cubicBezTo>
                <a:cubicBezTo>
                  <a:pt x="1132786" y="1148207"/>
                  <a:pt x="1085669" y="1147541"/>
                  <a:pt x="1066841" y="1139762"/>
                </a:cubicBezTo>
                <a:cubicBezTo>
                  <a:pt x="1050087" y="1127160"/>
                  <a:pt x="1038933" y="1108491"/>
                  <a:pt x="1035790" y="1087755"/>
                </a:cubicBezTo>
                <a:cubicBezTo>
                  <a:pt x="942064" y="1054989"/>
                  <a:pt x="1135802" y="1026033"/>
                  <a:pt x="1162663" y="1057085"/>
                </a:cubicBezTo>
                <a:close/>
                <a:moveTo>
                  <a:pt x="987913" y="1181170"/>
                </a:moveTo>
                <a:cubicBezTo>
                  <a:pt x="996882" y="1205522"/>
                  <a:pt x="972724" y="1274917"/>
                  <a:pt x="958923" y="1264444"/>
                </a:cubicBezTo>
                <a:cubicBezTo>
                  <a:pt x="767852" y="1265682"/>
                  <a:pt x="615071" y="1008698"/>
                  <a:pt x="905107" y="1118330"/>
                </a:cubicBezTo>
                <a:cubicBezTo>
                  <a:pt x="1077986" y="1070896"/>
                  <a:pt x="1060874" y="1196505"/>
                  <a:pt x="987913" y="1181170"/>
                </a:cubicBezTo>
                <a:close/>
              </a:path>
            </a:pathLst>
          </a:custGeom>
          <a:solidFill>
            <a:schemeClr val="accent1">
              <a:lumMod val="75000"/>
              <a:alpha val="82000"/>
            </a:schemeClr>
          </a:solidFill>
          <a:ln w="9525"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AA3941B7-49D8-4ECD-BBC8-6588DECB37CC}"/>
              </a:ext>
            </a:extLst>
          </p:cNvPr>
          <p:cNvSpPr>
            <a:spLocks noGrp="1"/>
          </p:cNvSpPr>
          <p:nvPr>
            <p:ph idx="1"/>
          </p:nvPr>
        </p:nvSpPr>
        <p:spPr>
          <a:xfrm>
            <a:off x="838200" y="2689158"/>
            <a:ext cx="5115674" cy="3530667"/>
          </a:xfrm>
        </p:spPr>
        <p:txBody>
          <a:bodyPr vert="horz" lIns="91440" tIns="45720" rIns="91440" bIns="45720" rtlCol="0">
            <a:normAutofit/>
          </a:bodyPr>
          <a:lstStyle/>
          <a:p>
            <a:pPr>
              <a:lnSpc>
                <a:spcPct val="110000"/>
              </a:lnSpc>
            </a:pPr>
            <a:r>
              <a:rPr lang="en-US" sz="2000"/>
              <a:t>Palm Kernel Shell has significant potential as a biofuel and an alternative to charcoal, offering environmental and economic benefits. Addressing technical, logistical, and regulatory challenges is crucial for realizing this potential. This presentation provides a comprehensive analysis of PKS, highlighting its viability and proposing solutions for its adoption as a sustainable energy source.</a:t>
            </a:r>
          </a:p>
        </p:txBody>
      </p:sp>
      <p:pic>
        <p:nvPicPr>
          <p:cNvPr id="7" name="Picture Placeholder 6" descr="A pile of red fruit&#10;&#10;Description automatically generated">
            <a:extLst>
              <a:ext uri="{FF2B5EF4-FFF2-40B4-BE49-F238E27FC236}">
                <a16:creationId xmlns:a16="http://schemas.microsoft.com/office/drawing/2014/main" id="{67622E7C-99A9-46F7-8DC6-CB21DE6130AF}"/>
              </a:ext>
            </a:extLst>
          </p:cNvPr>
          <p:cNvPicPr>
            <a:picLocks noGrp="1" noChangeAspect="1"/>
          </p:cNvPicPr>
          <p:nvPr>
            <p:ph type="pic" sz="quarter" idx="13"/>
          </p:nvPr>
        </p:nvPicPr>
        <p:blipFill rotWithShape="1">
          <a:blip r:embed="rId2"/>
          <a:srcRect l="7289" r="9981"/>
          <a:stretch/>
        </p:blipFill>
        <p:spPr>
          <a:xfrm>
            <a:off x="6743700" y="662425"/>
            <a:ext cx="4805629" cy="2701094"/>
          </a:xfrm>
          <a:prstGeom prst="rect">
            <a:avLst/>
          </a:prstGeom>
        </p:spPr>
      </p:pic>
      <p:pic>
        <p:nvPicPr>
          <p:cNvPr id="9" name="Picture Placeholder 8" descr="A pile of brown shells&#10;&#10;Description automatically generated">
            <a:extLst>
              <a:ext uri="{FF2B5EF4-FFF2-40B4-BE49-F238E27FC236}">
                <a16:creationId xmlns:a16="http://schemas.microsoft.com/office/drawing/2014/main" id="{43702E36-1B89-4AF5-B77B-B83BE9FCC95C}"/>
              </a:ext>
            </a:extLst>
          </p:cNvPr>
          <p:cNvPicPr>
            <a:picLocks noGrp="1" noChangeAspect="1"/>
          </p:cNvPicPr>
          <p:nvPr>
            <p:ph type="pic" sz="quarter" idx="14"/>
          </p:nvPr>
        </p:nvPicPr>
        <p:blipFill rotWithShape="1">
          <a:blip r:embed="rId3"/>
          <a:srcRect t="7305" b="7305"/>
          <a:stretch/>
        </p:blipFill>
        <p:spPr>
          <a:xfrm>
            <a:off x="6743700" y="3518732"/>
            <a:ext cx="4800600" cy="2701094"/>
          </a:xfrm>
          <a:prstGeom prst="rect">
            <a:avLst/>
          </a:prstGeom>
        </p:spPr>
      </p:pic>
      <p:sp>
        <p:nvSpPr>
          <p:cNvPr id="44" name="Slide Number Placeholder 43">
            <a:extLst>
              <a:ext uri="{FF2B5EF4-FFF2-40B4-BE49-F238E27FC236}">
                <a16:creationId xmlns:a16="http://schemas.microsoft.com/office/drawing/2014/main" id="{5BF29222-3F80-4F2B-90CE-3D40FFF16D70}"/>
              </a:ext>
            </a:extLst>
          </p:cNvPr>
          <p:cNvSpPr>
            <a:spLocks noGrp="1"/>
          </p:cNvSpPr>
          <p:nvPr>
            <p:ph type="sldNum" sz="quarter" idx="4"/>
          </p:nvPr>
        </p:nvSpPr>
        <p:spPr>
          <a:xfrm>
            <a:off x="10518474" y="6356350"/>
            <a:ext cx="1414733" cy="365125"/>
          </a:xfrm>
        </p:spPr>
        <p:txBody>
          <a:bodyPr vert="horz" lIns="91440" tIns="45720" rIns="91440" bIns="45720" rtlCol="0" anchor="ctr">
            <a:normAutofit/>
          </a:bodyPr>
          <a:lstStyle/>
          <a:p>
            <a:pPr>
              <a:spcAft>
                <a:spcPts val="600"/>
              </a:spcAft>
            </a:pPr>
            <a:fld id="{AE208ADF-3ADD-483D-A721-14E3EEE2C135}" type="slidenum">
              <a:rPr lang="en-US" smtClean="0"/>
              <a:pPr>
                <a:spcAft>
                  <a:spcPts val="600"/>
                </a:spcAft>
              </a:pPr>
              <a:t>19</a:t>
            </a:fld>
            <a:endParaRPr lang="en-US"/>
          </a:p>
        </p:txBody>
      </p:sp>
    </p:spTree>
    <p:extLst>
      <p:ext uri="{BB962C8B-B14F-4D97-AF65-F5344CB8AC3E}">
        <p14:creationId xmlns:p14="http://schemas.microsoft.com/office/powerpoint/2010/main" val="1903762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939E1-00A2-4A36-B095-E065A6DE0161}"/>
              </a:ext>
            </a:extLst>
          </p:cNvPr>
          <p:cNvSpPr>
            <a:spLocks noGrp="1"/>
          </p:cNvSpPr>
          <p:nvPr>
            <p:ph type="title"/>
          </p:nvPr>
        </p:nvSpPr>
        <p:spPr>
          <a:xfrm>
            <a:off x="647699" y="647700"/>
            <a:ext cx="3483421" cy="2866599"/>
          </a:xfrm>
        </p:spPr>
        <p:txBody>
          <a:bodyPr/>
          <a:lstStyle/>
          <a:p>
            <a:r>
              <a:rPr lang="en-US" dirty="0"/>
              <a:t>Agenda</a:t>
            </a:r>
          </a:p>
        </p:txBody>
      </p:sp>
      <p:sp>
        <p:nvSpPr>
          <p:cNvPr id="3" name="Content Placeholder 2">
            <a:extLst>
              <a:ext uri="{FF2B5EF4-FFF2-40B4-BE49-F238E27FC236}">
                <a16:creationId xmlns:a16="http://schemas.microsoft.com/office/drawing/2014/main" id="{A3B54E3C-306E-4FC5-A69F-6423F774DAB8}"/>
              </a:ext>
            </a:extLst>
          </p:cNvPr>
          <p:cNvSpPr>
            <a:spLocks noGrp="1"/>
          </p:cNvSpPr>
          <p:nvPr>
            <p:ph idx="1"/>
          </p:nvPr>
        </p:nvSpPr>
        <p:spPr>
          <a:xfrm>
            <a:off x="5117909" y="647700"/>
            <a:ext cx="6401231" cy="2982604"/>
          </a:xfrm>
        </p:spPr>
        <p:txBody>
          <a:bodyPr>
            <a:normAutofit/>
          </a:bodyPr>
          <a:lstStyle/>
          <a:p>
            <a:r>
              <a:rPr lang="en-US" dirty="0">
                <a:solidFill>
                  <a:srgbClr val="E2D4CA">
                    <a:alpha val="85000"/>
                  </a:srgbClr>
                </a:solidFill>
              </a:rPr>
              <a:t>Background Information</a:t>
            </a:r>
          </a:p>
          <a:p>
            <a:r>
              <a:rPr lang="en-US" dirty="0">
                <a:solidFill>
                  <a:srgbClr val="E2D4CA">
                    <a:alpha val="85000"/>
                  </a:srgbClr>
                </a:solidFill>
              </a:rPr>
              <a:t>Our Objectives</a:t>
            </a:r>
            <a:endParaRPr lang="en-US" dirty="0"/>
          </a:p>
          <a:p>
            <a:r>
              <a:rPr lang="en-US" dirty="0"/>
              <a:t>Origin and Availability</a:t>
            </a:r>
            <a:endParaRPr lang="en-US" dirty="0">
              <a:solidFill>
                <a:srgbClr val="E2D4CA">
                  <a:alpha val="85000"/>
                </a:srgbClr>
              </a:solidFill>
            </a:endParaRPr>
          </a:p>
          <a:p>
            <a:r>
              <a:rPr lang="en-US" dirty="0">
                <a:solidFill>
                  <a:srgbClr val="E2D4CA">
                    <a:alpha val="85000"/>
                  </a:srgbClr>
                </a:solidFill>
              </a:rPr>
              <a:t>Socio-economic Benefits</a:t>
            </a:r>
            <a:endParaRPr lang="en-US" dirty="0"/>
          </a:p>
          <a:p>
            <a:r>
              <a:rPr lang="en-US" dirty="0">
                <a:solidFill>
                  <a:srgbClr val="E2D4CA">
                    <a:alpha val="85000"/>
                  </a:srgbClr>
                </a:solidFill>
              </a:rPr>
              <a:t>Conclusion</a:t>
            </a:r>
          </a:p>
        </p:txBody>
      </p:sp>
      <p:pic>
        <p:nvPicPr>
          <p:cNvPr id="9" name="Picture Placeholder 8" descr="A pile of red and orange fruit&#10;&#10;Description automatically generated">
            <a:extLst>
              <a:ext uri="{FF2B5EF4-FFF2-40B4-BE49-F238E27FC236}">
                <a16:creationId xmlns:a16="http://schemas.microsoft.com/office/drawing/2014/main" id="{072D25A5-89BE-44C4-B28D-DA5455752AA2}"/>
              </a:ext>
            </a:extLst>
          </p:cNvPr>
          <p:cNvPicPr>
            <a:picLocks noGrp="1" noChangeAspect="1"/>
          </p:cNvPicPr>
          <p:nvPr>
            <p:ph type="pic" sz="quarter" idx="13"/>
          </p:nvPr>
        </p:nvPicPr>
        <p:blipFill rotWithShape="1">
          <a:blip r:embed="rId2"/>
          <a:srcRect/>
          <a:stretch/>
        </p:blipFill>
        <p:spPr>
          <a:xfrm>
            <a:off x="872934" y="4142232"/>
            <a:ext cx="2174603" cy="2065391"/>
          </a:xfrm>
        </p:spPr>
      </p:pic>
      <p:pic>
        <p:nvPicPr>
          <p:cNvPr id="11" name="Picture Placeholder 10" descr="A person holding a handful of coffee beans&#10;&#10;Description automatically generated">
            <a:extLst>
              <a:ext uri="{FF2B5EF4-FFF2-40B4-BE49-F238E27FC236}">
                <a16:creationId xmlns:a16="http://schemas.microsoft.com/office/drawing/2014/main" id="{29ECE34D-620F-4312-BB89-40BCDBDB2503}"/>
              </a:ext>
            </a:extLst>
          </p:cNvPr>
          <p:cNvPicPr>
            <a:picLocks noGrp="1" noChangeAspect="1"/>
          </p:cNvPicPr>
          <p:nvPr>
            <p:ph type="pic" sz="quarter" idx="15"/>
          </p:nvPr>
        </p:nvPicPr>
        <p:blipFill rotWithShape="1">
          <a:blip r:embed="rId3"/>
          <a:srcRect/>
          <a:stretch/>
        </p:blipFill>
        <p:spPr>
          <a:xfrm>
            <a:off x="3251284" y="4157149"/>
            <a:ext cx="2678120" cy="2076745"/>
          </a:xfrm>
        </p:spPr>
      </p:pic>
      <p:pic>
        <p:nvPicPr>
          <p:cNvPr id="13" name="Picture Placeholder 12" descr="A group of brown seed pods&#10;&#10;Description automatically generated">
            <a:extLst>
              <a:ext uri="{FF2B5EF4-FFF2-40B4-BE49-F238E27FC236}">
                <a16:creationId xmlns:a16="http://schemas.microsoft.com/office/drawing/2014/main" id="{5C2E09F6-794D-4CBA-A9C6-4460C18FC393}"/>
              </a:ext>
            </a:extLst>
          </p:cNvPr>
          <p:cNvPicPr>
            <a:picLocks noGrp="1" noChangeAspect="1"/>
          </p:cNvPicPr>
          <p:nvPr>
            <p:ph type="pic" sz="quarter" idx="16"/>
          </p:nvPr>
        </p:nvPicPr>
        <p:blipFill rotWithShape="1">
          <a:blip r:embed="rId4"/>
          <a:srcRect/>
          <a:stretch/>
        </p:blipFill>
        <p:spPr>
          <a:xfrm>
            <a:off x="6102787" y="4147919"/>
            <a:ext cx="2667823" cy="2074610"/>
          </a:xfrm>
        </p:spPr>
      </p:pic>
      <p:pic>
        <p:nvPicPr>
          <p:cNvPr id="15" name="Picture Placeholder 14" descr="A pile of brown shells&#10;&#10;Description automatically generated">
            <a:extLst>
              <a:ext uri="{FF2B5EF4-FFF2-40B4-BE49-F238E27FC236}">
                <a16:creationId xmlns:a16="http://schemas.microsoft.com/office/drawing/2014/main" id="{4A4FF327-FD26-47EF-A265-02A0BB3793C5}"/>
              </a:ext>
            </a:extLst>
          </p:cNvPr>
          <p:cNvPicPr>
            <a:picLocks noGrp="1" noChangeAspect="1"/>
          </p:cNvPicPr>
          <p:nvPr>
            <p:ph type="pic" sz="quarter" idx="14"/>
          </p:nvPr>
        </p:nvPicPr>
        <p:blipFill rotWithShape="1">
          <a:blip r:embed="rId5"/>
          <a:srcRect/>
          <a:stretch/>
        </p:blipFill>
        <p:spPr>
          <a:xfrm>
            <a:off x="8913100" y="4156723"/>
            <a:ext cx="2606040" cy="2067301"/>
          </a:xfrm>
        </p:spPr>
      </p:pic>
      <p:sp>
        <p:nvSpPr>
          <p:cNvPr id="76" name="Slide Number Placeholder 75">
            <a:extLst>
              <a:ext uri="{FF2B5EF4-FFF2-40B4-BE49-F238E27FC236}">
                <a16:creationId xmlns:a16="http://schemas.microsoft.com/office/drawing/2014/main" id="{4FCE912F-09D6-4C14-A807-126C32B03BB1}"/>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2</a:t>
            </a:fld>
            <a:endParaRPr lang="en-US" dirty="0"/>
          </a:p>
        </p:txBody>
      </p:sp>
    </p:spTree>
    <p:extLst>
      <p:ext uri="{BB962C8B-B14F-4D97-AF65-F5344CB8AC3E}">
        <p14:creationId xmlns:p14="http://schemas.microsoft.com/office/powerpoint/2010/main" val="13172313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48" name="Straight Connector 47">
            <a:extLst>
              <a:ext uri="{FF2B5EF4-FFF2-40B4-BE49-F238E27FC236}">
                <a16:creationId xmlns:a16="http://schemas.microsoft.com/office/drawing/2014/main" id="{B4D67EBB-2EBC-4D85-9751-BE5E66FE078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8200" y="1655523"/>
            <a:ext cx="10515600" cy="0"/>
          </a:xfrm>
          <a:prstGeom prst="line">
            <a:avLst/>
          </a:prstGeom>
          <a:ln w="19050">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sp>
        <p:nvSpPr>
          <p:cNvPr id="50" name="Freeform: Shape 49">
            <a:extLst>
              <a:ext uri="{FF2B5EF4-FFF2-40B4-BE49-F238E27FC236}">
                <a16:creationId xmlns:a16="http://schemas.microsoft.com/office/drawing/2014/main" id="{2855F40C-7D0D-4428-9CDC-A1399DD68D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18895" flipH="1">
            <a:off x="10703604" y="5115505"/>
            <a:ext cx="1044472" cy="908544"/>
          </a:xfrm>
          <a:custGeom>
            <a:avLst/>
            <a:gdLst/>
            <a:ahLst/>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useBgFill="1">
        <p:nvSpPr>
          <p:cNvPr id="52" name="Rectangle 51">
            <a:extLst>
              <a:ext uri="{FF2B5EF4-FFF2-40B4-BE49-F238E27FC236}">
                <a16:creationId xmlns:a16="http://schemas.microsoft.com/office/drawing/2014/main" id="{A6866B37-2D42-48C2-BCCC-4775324C7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9FE449-E96C-4E0E-A449-9E0701A909E0}"/>
              </a:ext>
            </a:extLst>
          </p:cNvPr>
          <p:cNvSpPr>
            <a:spLocks noGrp="1"/>
          </p:cNvSpPr>
          <p:nvPr>
            <p:ph type="title"/>
          </p:nvPr>
        </p:nvSpPr>
        <p:spPr>
          <a:xfrm>
            <a:off x="485775" y="647700"/>
            <a:ext cx="3680395" cy="1403343"/>
          </a:xfrm>
        </p:spPr>
        <p:txBody>
          <a:bodyPr vert="horz" lIns="91440" tIns="45720" rIns="91440" bIns="45720" rtlCol="0" anchor="ctr">
            <a:normAutofit/>
          </a:bodyPr>
          <a:lstStyle/>
          <a:p>
            <a:r>
              <a:rPr lang="en-US" dirty="0"/>
              <a:t>Thank you</a:t>
            </a:r>
          </a:p>
        </p:txBody>
      </p:sp>
      <p:cxnSp>
        <p:nvCxnSpPr>
          <p:cNvPr id="54" name="Straight Connector 53">
            <a:extLst>
              <a:ext uri="{FF2B5EF4-FFF2-40B4-BE49-F238E27FC236}">
                <a16:creationId xmlns:a16="http://schemas.microsoft.com/office/drawing/2014/main" id="{23508425-FE83-41B1-9A1F-E62669B4F2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2099" y="2302005"/>
            <a:ext cx="2253018" cy="0"/>
          </a:xfrm>
          <a:prstGeom prst="line">
            <a:avLst/>
          </a:prstGeom>
          <a:ln w="19050">
            <a:solidFill>
              <a:schemeClr val="accent1">
                <a:lumMod val="75000"/>
                <a:alpha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D3F7967-21CD-4D4E-A475-5040D50F9B40}"/>
              </a:ext>
            </a:extLst>
          </p:cNvPr>
          <p:cNvSpPr>
            <a:spLocks noGrp="1"/>
          </p:cNvSpPr>
          <p:nvPr>
            <p:ph idx="1"/>
          </p:nvPr>
        </p:nvSpPr>
        <p:spPr>
          <a:xfrm>
            <a:off x="647701" y="2683104"/>
            <a:ext cx="3364358" cy="3673245"/>
          </a:xfrm>
        </p:spPr>
        <p:txBody>
          <a:bodyPr vert="horz" lIns="91440" tIns="45720" rIns="91440" bIns="45720" rtlCol="0" anchor="t">
            <a:normAutofit/>
          </a:bodyPr>
          <a:lstStyle/>
          <a:p>
            <a:pPr algn="l"/>
            <a:r>
              <a:rPr lang="en-US" dirty="0">
                <a:solidFill>
                  <a:srgbClr val="E2D4CA">
                    <a:alpha val="85000"/>
                  </a:srgbClr>
                </a:solidFill>
              </a:rPr>
              <a:t>Mahay Incorporated</a:t>
            </a:r>
          </a:p>
          <a:p>
            <a:pPr algn="l"/>
            <a:r>
              <a:rPr lang="en-US" dirty="0">
                <a:solidFill>
                  <a:srgbClr val="E2D4CA">
                    <a:alpha val="85000"/>
                  </a:srgbClr>
                </a:solidFill>
              </a:rPr>
              <a:t>25th, May 2024.</a:t>
            </a:r>
          </a:p>
        </p:txBody>
      </p:sp>
      <p:pic>
        <p:nvPicPr>
          <p:cNvPr id="16" name="Picture Placeholder 5" descr="A pile of brown nuts&#10;&#10;Description automatically generated">
            <a:extLst>
              <a:ext uri="{FF2B5EF4-FFF2-40B4-BE49-F238E27FC236}">
                <a16:creationId xmlns:a16="http://schemas.microsoft.com/office/drawing/2014/main" id="{474772FB-EF5F-44F3-8C06-F39CA59EF52C}"/>
              </a:ext>
            </a:extLst>
          </p:cNvPr>
          <p:cNvPicPr>
            <a:picLocks noGrp="1" noChangeAspect="1"/>
          </p:cNvPicPr>
          <p:nvPr>
            <p:ph type="pic" sz="quarter" idx="13"/>
          </p:nvPr>
        </p:nvPicPr>
        <p:blipFill rotWithShape="1">
          <a:blip r:embed="rId2"/>
          <a:srcRect l="23746" r="17087"/>
          <a:stretch/>
        </p:blipFill>
        <p:spPr>
          <a:xfrm>
            <a:off x="4572000" y="10"/>
            <a:ext cx="7620000" cy="6857990"/>
          </a:xfrm>
          <a:prstGeom prst="rect">
            <a:avLst/>
          </a:prstGeom>
        </p:spPr>
      </p:pic>
      <p:sp>
        <p:nvSpPr>
          <p:cNvPr id="42" name="Footer Placeholder 41">
            <a:extLst>
              <a:ext uri="{FF2B5EF4-FFF2-40B4-BE49-F238E27FC236}">
                <a16:creationId xmlns:a16="http://schemas.microsoft.com/office/drawing/2014/main" id="{11F0E6E0-DC32-4105-A773-65DCBEEDBA5B}"/>
              </a:ext>
            </a:extLst>
          </p:cNvPr>
          <p:cNvSpPr>
            <a:spLocks noGrp="1"/>
          </p:cNvSpPr>
          <p:nvPr>
            <p:ph type="ftr" sz="quarter" idx="11"/>
          </p:nvPr>
        </p:nvSpPr>
        <p:spPr>
          <a:xfrm>
            <a:off x="5867398" y="6356350"/>
            <a:ext cx="5029203" cy="365125"/>
          </a:xfrm>
        </p:spPr>
        <p:txBody>
          <a:bodyPr vert="horz" lIns="91440" tIns="45720" rIns="91440" bIns="45720" rtlCol="0" anchor="ctr">
            <a:normAutofit/>
          </a:bodyPr>
          <a:lstStyle/>
          <a:p>
            <a:pPr>
              <a:spcAft>
                <a:spcPts val="600"/>
              </a:spcAft>
            </a:pPr>
            <a:r>
              <a:rPr lang="en-US" b="1" kern="1200" cap="all" spc="400" baseline="0">
                <a:solidFill>
                  <a:srgbClr val="FFFFFF">
                    <a:alpha val="70000"/>
                  </a:srgbClr>
                </a:solidFill>
                <a:latin typeface="+mn-lt"/>
                <a:ea typeface="+mn-ea"/>
                <a:cs typeface="+mn-cs"/>
              </a:rPr>
              <a:t>Sample Text</a:t>
            </a:r>
          </a:p>
        </p:txBody>
      </p:sp>
      <p:sp>
        <p:nvSpPr>
          <p:cNvPr id="43" name="Slide Number Placeholder 42">
            <a:extLst>
              <a:ext uri="{FF2B5EF4-FFF2-40B4-BE49-F238E27FC236}">
                <a16:creationId xmlns:a16="http://schemas.microsoft.com/office/drawing/2014/main" id="{B95B4304-0747-4AD1-BD3D-E4BFD5441AF5}"/>
              </a:ext>
            </a:extLst>
          </p:cNvPr>
          <p:cNvSpPr>
            <a:spLocks noGrp="1"/>
          </p:cNvSpPr>
          <p:nvPr>
            <p:ph type="sldNum" sz="quarter" idx="12"/>
          </p:nvPr>
        </p:nvSpPr>
        <p:spPr>
          <a:xfrm>
            <a:off x="10518474" y="6356350"/>
            <a:ext cx="1414733" cy="365125"/>
          </a:xfrm>
        </p:spPr>
        <p:txBody>
          <a:bodyPr vert="horz" lIns="91440" tIns="45720" rIns="91440" bIns="45720" rtlCol="0" anchor="ctr">
            <a:normAutofit/>
          </a:bodyPr>
          <a:lstStyle/>
          <a:p>
            <a:pPr>
              <a:spcAft>
                <a:spcPts val="600"/>
              </a:spcAft>
            </a:pPr>
            <a:fld id="{AE208ADF-3ADD-483D-A721-14E3EEE2C135}" type="slidenum">
              <a:rPr lang="en-US">
                <a:solidFill>
                  <a:srgbClr val="FFFFFF">
                    <a:alpha val="70000"/>
                  </a:srgbClr>
                </a:solidFill>
              </a:rPr>
              <a:pPr>
                <a:spcAft>
                  <a:spcPts val="600"/>
                </a:spcAft>
              </a:pPr>
              <a:t>20</a:t>
            </a:fld>
            <a:endParaRPr lang="en-US">
              <a:solidFill>
                <a:srgbClr val="FFFFFF">
                  <a:alpha val="70000"/>
                </a:srgbClr>
              </a:solidFill>
            </a:endParaRPr>
          </a:p>
        </p:txBody>
      </p:sp>
    </p:spTree>
    <p:extLst>
      <p:ext uri="{BB962C8B-B14F-4D97-AF65-F5344CB8AC3E}">
        <p14:creationId xmlns:p14="http://schemas.microsoft.com/office/powerpoint/2010/main" val="1528177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E88BB9-5E8A-474F-B7C0-BC6738C243D9}"/>
              </a:ext>
            </a:extLst>
          </p:cNvPr>
          <p:cNvSpPr>
            <a:spLocks noGrp="1"/>
          </p:cNvSpPr>
          <p:nvPr>
            <p:ph type="title"/>
          </p:nvPr>
        </p:nvSpPr>
        <p:spPr>
          <a:xfrm>
            <a:off x="248817" y="173078"/>
            <a:ext cx="11134034" cy="1197957"/>
          </a:xfrm>
        </p:spPr>
        <p:txBody>
          <a:bodyPr/>
          <a:lstStyle/>
          <a:p>
            <a:r>
              <a:rPr lang="en-US" dirty="0"/>
              <a:t>Introduction</a:t>
            </a:r>
          </a:p>
        </p:txBody>
      </p:sp>
      <p:sp>
        <p:nvSpPr>
          <p:cNvPr id="81" name="Text Placeholder 80">
            <a:extLst>
              <a:ext uri="{FF2B5EF4-FFF2-40B4-BE49-F238E27FC236}">
                <a16:creationId xmlns:a16="http://schemas.microsoft.com/office/drawing/2014/main" id="{26331C6E-6EC6-4BCA-90FC-D61437684A3A}"/>
              </a:ext>
            </a:extLst>
          </p:cNvPr>
          <p:cNvSpPr>
            <a:spLocks noGrp="1"/>
          </p:cNvSpPr>
          <p:nvPr>
            <p:ph type="body" sz="quarter" idx="16"/>
          </p:nvPr>
        </p:nvSpPr>
        <p:spPr>
          <a:xfrm>
            <a:off x="242721" y="1293573"/>
            <a:ext cx="11694862" cy="5057427"/>
          </a:xfrm>
        </p:spPr>
        <p:txBody>
          <a:bodyPr>
            <a:noAutofit/>
          </a:bodyPr>
          <a:lstStyle/>
          <a:p>
            <a:r>
              <a:rPr lang="en-GB" sz="2800" dirty="0">
                <a:solidFill>
                  <a:schemeClr val="accent4">
                    <a:lumMod val="40000"/>
                    <a:lumOff val="60000"/>
                  </a:schemeClr>
                </a:solidFill>
                <a:ea typeface="+mn-lt"/>
                <a:cs typeface="+mn-lt"/>
              </a:rPr>
              <a:t>In this presentation, we explore the feasibility of Palm Kernel Shell (PKS) as a sustainable biofuel and substitute for conventional charcoal. There is an urgent need for renewable and environmentally acceptable energy sources due to the rise in global energy consumption as well as the negative environmental effects of fossil fuels and conventional biomass like charcoal. PKS is a byproduct of producing palm oil, and because of its abundance, minimal environmental impact, and energy efficiency, it offers a promising alternative. The physical and chemical characteristics of PKS, as well as its potential for energy production, advantages for the environment, economic feasibility, and difficulties in applying it, are all assessed in this presentation.</a:t>
            </a:r>
          </a:p>
        </p:txBody>
      </p:sp>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3</a:t>
            </a:fld>
            <a:endParaRPr lang="en-US" dirty="0"/>
          </a:p>
        </p:txBody>
      </p:sp>
    </p:spTree>
    <p:extLst>
      <p:ext uri="{BB962C8B-B14F-4D97-AF65-F5344CB8AC3E}">
        <p14:creationId xmlns:p14="http://schemas.microsoft.com/office/powerpoint/2010/main" val="3281439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Freeform: Shape 10">
            <a:extLst>
              <a:ext uri="{FF2B5EF4-FFF2-40B4-BE49-F238E27FC236}">
                <a16:creationId xmlns:a16="http://schemas.microsoft.com/office/drawing/2014/main" id="{1E679A24-160E-440A-9984-8923BC4B8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18895" flipH="1">
            <a:off x="5561167" y="1911565"/>
            <a:ext cx="1044472" cy="908544"/>
          </a:xfrm>
          <a:custGeom>
            <a:avLst/>
            <a:gdLst/>
            <a:ahLst/>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useBgFill="1">
        <p:nvSpPr>
          <p:cNvPr id="26" name="Rectangle 25">
            <a:extLst>
              <a:ext uri="{FF2B5EF4-FFF2-40B4-BE49-F238E27FC236}">
                <a16:creationId xmlns:a16="http://schemas.microsoft.com/office/drawing/2014/main" id="{D4DCA362-CEAA-4588-881C-D36A1C9B1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283E3-686A-4399-B44D-71E2E0C5990C}"/>
              </a:ext>
            </a:extLst>
          </p:cNvPr>
          <p:cNvSpPr>
            <a:spLocks noGrp="1"/>
          </p:cNvSpPr>
          <p:nvPr>
            <p:ph type="ctrTitle"/>
          </p:nvPr>
        </p:nvSpPr>
        <p:spPr>
          <a:xfrm>
            <a:off x="151232" y="683363"/>
            <a:ext cx="5300738" cy="1108410"/>
          </a:xfrm>
        </p:spPr>
        <p:txBody>
          <a:bodyPr vert="horz" lIns="91440" tIns="45720" rIns="91440" bIns="45720" rtlCol="0" anchor="b">
            <a:normAutofit fontScale="90000"/>
          </a:bodyPr>
          <a:lstStyle/>
          <a:p>
            <a:pPr algn="ctr">
              <a:lnSpc>
                <a:spcPct val="90000"/>
              </a:lnSpc>
            </a:pPr>
            <a:r>
              <a:rPr lang="en-US" dirty="0">
                <a:solidFill>
                  <a:srgbClr val="E2D4CA">
                    <a:alpha val="75000"/>
                  </a:srgbClr>
                </a:solidFill>
              </a:rPr>
              <a:t>GLOBAL ENERGY CHALLENGES</a:t>
            </a:r>
          </a:p>
        </p:txBody>
      </p:sp>
      <p:sp>
        <p:nvSpPr>
          <p:cNvPr id="3" name="Subtitle 2">
            <a:extLst>
              <a:ext uri="{FF2B5EF4-FFF2-40B4-BE49-F238E27FC236}">
                <a16:creationId xmlns:a16="http://schemas.microsoft.com/office/drawing/2014/main" id="{70DAD0D3-3611-4738-8AC3-77B22099B278}"/>
              </a:ext>
            </a:extLst>
          </p:cNvPr>
          <p:cNvSpPr>
            <a:spLocks noGrp="1"/>
          </p:cNvSpPr>
          <p:nvPr>
            <p:ph type="subTitle" idx="1"/>
          </p:nvPr>
        </p:nvSpPr>
        <p:spPr>
          <a:xfrm>
            <a:off x="153504" y="242127"/>
            <a:ext cx="5301941" cy="437232"/>
          </a:xfrm>
        </p:spPr>
        <p:txBody>
          <a:bodyPr vert="horz" lIns="91440" tIns="45720" rIns="91440" bIns="45720" rtlCol="0" anchor="b">
            <a:normAutofit/>
          </a:bodyPr>
          <a:lstStyle/>
          <a:p>
            <a:pPr algn="ctr">
              <a:lnSpc>
                <a:spcPct val="150000"/>
              </a:lnSpc>
            </a:pPr>
            <a:r>
              <a:rPr lang="en-US" sz="1600" cap="all" spc="600" dirty="0">
                <a:solidFill>
                  <a:schemeClr val="tx2">
                    <a:alpha val="75000"/>
                  </a:schemeClr>
                </a:solidFill>
              </a:rPr>
              <a:t>Background information</a:t>
            </a:r>
          </a:p>
        </p:txBody>
      </p:sp>
      <p:sp>
        <p:nvSpPr>
          <p:cNvPr id="27" name="Freeform: Shape 14">
            <a:extLst>
              <a:ext uri="{FF2B5EF4-FFF2-40B4-BE49-F238E27FC236}">
                <a16:creationId xmlns:a16="http://schemas.microsoft.com/office/drawing/2014/main" id="{DB0ECEA3-8E61-49AF-9F3F-0F7B02B8C5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6449" y="4898950"/>
            <a:ext cx="539102" cy="746101"/>
          </a:xfrm>
          <a:custGeom>
            <a:avLst/>
            <a:gdLst>
              <a:gd name="connsiteX0" fmla="*/ 1193342 w 1206769"/>
              <a:gd name="connsiteY0" fmla="*/ 899406 h 1684262"/>
              <a:gd name="connsiteX1" fmla="*/ 1174292 w 1206769"/>
              <a:gd name="connsiteY1" fmla="*/ 814824 h 1684262"/>
              <a:gd name="connsiteX2" fmla="*/ 1032083 w 1206769"/>
              <a:gd name="connsiteY2" fmla="*/ 868640 h 1684262"/>
              <a:gd name="connsiteX3" fmla="*/ 962932 w 1206769"/>
              <a:gd name="connsiteY3" fmla="*/ 860925 h 1684262"/>
              <a:gd name="connsiteX4" fmla="*/ 1035893 w 1206769"/>
              <a:gd name="connsiteY4" fmla="*/ 795583 h 1684262"/>
              <a:gd name="connsiteX5" fmla="*/ 893685 w 1206769"/>
              <a:gd name="connsiteY5" fmla="*/ 930172 h 1684262"/>
              <a:gd name="connsiteX6" fmla="*/ 951311 w 1206769"/>
              <a:gd name="connsiteY6" fmla="*/ 914741 h 1684262"/>
              <a:gd name="connsiteX7" fmla="*/ 951311 w 1206769"/>
              <a:gd name="connsiteY7" fmla="*/ 937887 h 1684262"/>
              <a:gd name="connsiteX8" fmla="*/ 862824 w 1206769"/>
              <a:gd name="connsiteY8" fmla="*/ 964747 h 1684262"/>
              <a:gd name="connsiteX9" fmla="*/ 812913 w 1206769"/>
              <a:gd name="connsiteY9" fmla="*/ 991608 h 1684262"/>
              <a:gd name="connsiteX10" fmla="*/ 905115 w 1206769"/>
              <a:gd name="connsiteY10" fmla="*/ 872545 h 1684262"/>
              <a:gd name="connsiteX11" fmla="*/ 1062754 w 1206769"/>
              <a:gd name="connsiteY11" fmla="*/ 784058 h 1684262"/>
              <a:gd name="connsiteX12" fmla="*/ 1106474 w 1206769"/>
              <a:gd name="connsiteY12" fmla="*/ 662995 h 1684262"/>
              <a:gd name="connsiteX13" fmla="*/ 1028178 w 1206769"/>
              <a:gd name="connsiteY13" fmla="*/ 722527 h 1684262"/>
              <a:gd name="connsiteX14" fmla="*/ 1003794 w 1206769"/>
              <a:gd name="connsiteY14" fmla="*/ 692428 h 1684262"/>
              <a:gd name="connsiteX15" fmla="*/ 1000651 w 1206769"/>
              <a:gd name="connsiteY15" fmla="*/ 679855 h 1684262"/>
              <a:gd name="connsiteX16" fmla="*/ 1000651 w 1206769"/>
              <a:gd name="connsiteY16" fmla="*/ 677664 h 1684262"/>
              <a:gd name="connsiteX17" fmla="*/ 1005794 w 1206769"/>
              <a:gd name="connsiteY17" fmla="*/ 661471 h 1684262"/>
              <a:gd name="connsiteX18" fmla="*/ 1065707 w 1206769"/>
              <a:gd name="connsiteY18" fmla="*/ 651375 h 1684262"/>
              <a:gd name="connsiteX19" fmla="*/ 1073136 w 1206769"/>
              <a:gd name="connsiteY19" fmla="*/ 652613 h 1684262"/>
              <a:gd name="connsiteX20" fmla="*/ 1086185 w 1206769"/>
              <a:gd name="connsiteY20" fmla="*/ 660614 h 1684262"/>
              <a:gd name="connsiteX21" fmla="*/ 1102473 w 1206769"/>
              <a:gd name="connsiteY21" fmla="*/ 657661 h 1684262"/>
              <a:gd name="connsiteX22" fmla="*/ 739761 w 1206769"/>
              <a:gd name="connsiteY22" fmla="*/ 595654 h 1684262"/>
              <a:gd name="connsiteX23" fmla="*/ 716806 w 1206769"/>
              <a:gd name="connsiteY23" fmla="*/ 318952 h 1684262"/>
              <a:gd name="connsiteX24" fmla="*/ 920450 w 1206769"/>
              <a:gd name="connsiteY24" fmla="*/ 245991 h 1684262"/>
              <a:gd name="connsiteX25" fmla="*/ 682325 w 1206769"/>
              <a:gd name="connsiteY25" fmla="*/ 238276 h 1684262"/>
              <a:gd name="connsiteX26" fmla="*/ 928451 w 1206769"/>
              <a:gd name="connsiteY26" fmla="*/ 226750 h 1684262"/>
              <a:gd name="connsiteX27" fmla="*/ 720806 w 1206769"/>
              <a:gd name="connsiteY27" fmla="*/ 195985 h 1684262"/>
              <a:gd name="connsiteX28" fmla="*/ 736142 w 1206769"/>
              <a:gd name="connsiteY28" fmla="*/ 49871 h 1684262"/>
              <a:gd name="connsiteX29" fmla="*/ 663180 w 1206769"/>
              <a:gd name="connsiteY29" fmla="*/ -40 h 1684262"/>
              <a:gd name="connsiteX30" fmla="*/ 625080 w 1206769"/>
              <a:gd name="connsiteY30" fmla="*/ 103687 h 1684262"/>
              <a:gd name="connsiteX31" fmla="*/ 625080 w 1206769"/>
              <a:gd name="connsiteY31" fmla="*/ 288282 h 1684262"/>
              <a:gd name="connsiteX32" fmla="*/ 336758 w 1206769"/>
              <a:gd name="connsiteY32" fmla="*/ 261326 h 1684262"/>
              <a:gd name="connsiteX33" fmla="*/ 367524 w 1206769"/>
              <a:gd name="connsiteY33" fmla="*/ 307427 h 1684262"/>
              <a:gd name="connsiteX34" fmla="*/ 578979 w 1206769"/>
              <a:gd name="connsiteY34" fmla="*/ 614989 h 1684262"/>
              <a:gd name="connsiteX35" fmla="*/ 263797 w 1206769"/>
              <a:gd name="connsiteY35" fmla="*/ 511167 h 1684262"/>
              <a:gd name="connsiteX36" fmla="*/ 233031 w 1206769"/>
              <a:gd name="connsiteY36" fmla="*/ 714907 h 1684262"/>
              <a:gd name="connsiteX37" fmla="*/ 532878 w 1206769"/>
              <a:gd name="connsiteY37" fmla="*/ 807109 h 1684262"/>
              <a:gd name="connsiteX38" fmla="*/ 513828 w 1206769"/>
              <a:gd name="connsiteY38" fmla="*/ 803299 h 1684262"/>
              <a:gd name="connsiteX39" fmla="*/ 502303 w 1206769"/>
              <a:gd name="connsiteY39" fmla="*/ 791773 h 1684262"/>
              <a:gd name="connsiteX40" fmla="*/ 464203 w 1206769"/>
              <a:gd name="connsiteY40" fmla="*/ 772723 h 1684262"/>
              <a:gd name="connsiteX41" fmla="*/ 375144 w 1206769"/>
              <a:gd name="connsiteY41" fmla="*/ 788630 h 1684262"/>
              <a:gd name="connsiteX42" fmla="*/ 418102 w 1206769"/>
              <a:gd name="connsiteY42" fmla="*/ 826730 h 1684262"/>
              <a:gd name="connsiteX43" fmla="*/ 333520 w 1206769"/>
              <a:gd name="connsiteY43" fmla="*/ 826730 h 1684262"/>
              <a:gd name="connsiteX44" fmla="*/ 276370 w 1206769"/>
              <a:gd name="connsiteY44" fmla="*/ 857496 h 1684262"/>
              <a:gd name="connsiteX45" fmla="*/ 288371 w 1206769"/>
              <a:gd name="connsiteY45" fmla="*/ 765961 h 1684262"/>
              <a:gd name="connsiteX46" fmla="*/ 137972 w 1206769"/>
              <a:gd name="connsiteY46" fmla="*/ 911312 h 1684262"/>
              <a:gd name="connsiteX47" fmla="*/ 237889 w 1206769"/>
              <a:gd name="connsiteY47" fmla="*/ 961318 h 1684262"/>
              <a:gd name="connsiteX48" fmla="*/ 45770 w 1206769"/>
              <a:gd name="connsiteY48" fmla="*/ 1057426 h 1684262"/>
              <a:gd name="connsiteX49" fmla="*/ 80345 w 1206769"/>
              <a:gd name="connsiteY49" fmla="*/ 915122 h 1684262"/>
              <a:gd name="connsiteX50" fmla="*/ 91871 w 1206769"/>
              <a:gd name="connsiteY50" fmla="*/ 1107337 h 1684262"/>
              <a:gd name="connsiteX51" fmla="*/ 214838 w 1206769"/>
              <a:gd name="connsiteY51" fmla="*/ 1157343 h 1684262"/>
              <a:gd name="connsiteX52" fmla="*/ 322376 w 1206769"/>
              <a:gd name="connsiteY52" fmla="*/ 1240306 h 1684262"/>
              <a:gd name="connsiteX53" fmla="*/ 309707 w 1206769"/>
              <a:gd name="connsiteY53" fmla="*/ 1240306 h 1684262"/>
              <a:gd name="connsiteX54" fmla="*/ 311612 w 1206769"/>
              <a:gd name="connsiteY54" fmla="*/ 1248688 h 1684262"/>
              <a:gd name="connsiteX55" fmla="*/ 310755 w 1206769"/>
              <a:gd name="connsiteY55" fmla="*/ 1254784 h 1684262"/>
              <a:gd name="connsiteX56" fmla="*/ 309136 w 1206769"/>
              <a:gd name="connsiteY56" fmla="*/ 1259356 h 1684262"/>
              <a:gd name="connsiteX57" fmla="*/ 301230 w 1206769"/>
              <a:gd name="connsiteY57" fmla="*/ 1268023 h 1684262"/>
              <a:gd name="connsiteX58" fmla="*/ 283799 w 1206769"/>
              <a:gd name="connsiteY58" fmla="*/ 1268023 h 1684262"/>
              <a:gd name="connsiteX59" fmla="*/ 284847 w 1206769"/>
              <a:gd name="connsiteY59" fmla="*/ 1275167 h 1684262"/>
              <a:gd name="connsiteX60" fmla="*/ 395528 w 1206769"/>
              <a:gd name="connsiteY60" fmla="*/ 1319077 h 1684262"/>
              <a:gd name="connsiteX61" fmla="*/ 256939 w 1206769"/>
              <a:gd name="connsiteY61" fmla="*/ 1309552 h 1684262"/>
              <a:gd name="connsiteX62" fmla="*/ 256939 w 1206769"/>
              <a:gd name="connsiteY62" fmla="*/ 1309552 h 1684262"/>
              <a:gd name="connsiteX63" fmla="*/ 248176 w 1206769"/>
              <a:gd name="connsiteY63" fmla="*/ 1308219 h 1684262"/>
              <a:gd name="connsiteX64" fmla="*/ 247604 w 1206769"/>
              <a:gd name="connsiteY64" fmla="*/ 1308695 h 1684262"/>
              <a:gd name="connsiteX65" fmla="*/ 229793 w 1206769"/>
              <a:gd name="connsiteY65" fmla="*/ 1312219 h 1684262"/>
              <a:gd name="connsiteX66" fmla="*/ 146068 w 1206769"/>
              <a:gd name="connsiteY66" fmla="*/ 1230304 h 1684262"/>
              <a:gd name="connsiteX67" fmla="*/ 115302 w 1206769"/>
              <a:gd name="connsiteY67" fmla="*/ 1430329 h 1684262"/>
              <a:gd name="connsiteX68" fmla="*/ 349712 w 1206769"/>
              <a:gd name="connsiteY68" fmla="*/ 1480240 h 1684262"/>
              <a:gd name="connsiteX69" fmla="*/ 299420 w 1206769"/>
              <a:gd name="connsiteY69" fmla="*/ 1464619 h 1684262"/>
              <a:gd name="connsiteX70" fmla="*/ 320947 w 1206769"/>
              <a:gd name="connsiteY70" fmla="*/ 1477002 h 1684262"/>
              <a:gd name="connsiteX71" fmla="*/ 330472 w 1206769"/>
              <a:gd name="connsiteY71" fmla="*/ 1484336 h 1684262"/>
              <a:gd name="connsiteX72" fmla="*/ 388193 w 1206769"/>
              <a:gd name="connsiteY72" fmla="*/ 1545677 h 1684262"/>
              <a:gd name="connsiteX73" fmla="*/ 348760 w 1206769"/>
              <a:gd name="connsiteY73" fmla="*/ 1542439 h 1684262"/>
              <a:gd name="connsiteX74" fmla="*/ 329710 w 1206769"/>
              <a:gd name="connsiteY74" fmla="*/ 1549582 h 1684262"/>
              <a:gd name="connsiteX75" fmla="*/ 309422 w 1206769"/>
              <a:gd name="connsiteY75" fmla="*/ 1541201 h 1684262"/>
              <a:gd name="connsiteX76" fmla="*/ 294086 w 1206769"/>
              <a:gd name="connsiteY76" fmla="*/ 1528246 h 1684262"/>
              <a:gd name="connsiteX77" fmla="*/ 275036 w 1206769"/>
              <a:gd name="connsiteY77" fmla="*/ 1516531 h 1684262"/>
              <a:gd name="connsiteX78" fmla="*/ 272941 w 1206769"/>
              <a:gd name="connsiteY78" fmla="*/ 1515769 h 1684262"/>
              <a:gd name="connsiteX79" fmla="*/ 255796 w 1206769"/>
              <a:gd name="connsiteY79" fmla="*/ 1502624 h 1684262"/>
              <a:gd name="connsiteX80" fmla="*/ 255796 w 1206769"/>
              <a:gd name="connsiteY80" fmla="*/ 1502624 h 1684262"/>
              <a:gd name="connsiteX81" fmla="*/ 239889 w 1206769"/>
              <a:gd name="connsiteY81" fmla="*/ 1484241 h 1684262"/>
              <a:gd name="connsiteX82" fmla="*/ 203408 w 1206769"/>
              <a:gd name="connsiteY82" fmla="*/ 1484241 h 1684262"/>
              <a:gd name="connsiteX83" fmla="*/ 187216 w 1206769"/>
              <a:gd name="connsiteY83" fmla="*/ 1499100 h 1684262"/>
              <a:gd name="connsiteX84" fmla="*/ 490587 w 1206769"/>
              <a:gd name="connsiteY84" fmla="*/ 1673312 h 1684262"/>
              <a:gd name="connsiteX85" fmla="*/ 757287 w 1206769"/>
              <a:gd name="connsiteY85" fmla="*/ 1682361 h 1684262"/>
              <a:gd name="connsiteX86" fmla="*/ 987983 w 1206769"/>
              <a:gd name="connsiteY86" fmla="*/ 1594445 h 1684262"/>
              <a:gd name="connsiteX87" fmla="*/ 1152479 w 1206769"/>
              <a:gd name="connsiteY87" fmla="*/ 1394420 h 1684262"/>
              <a:gd name="connsiteX88" fmla="*/ 918736 w 1206769"/>
              <a:gd name="connsiteY88" fmla="*/ 1334222 h 1684262"/>
              <a:gd name="connsiteX89" fmla="*/ 826439 w 1206769"/>
              <a:gd name="connsiteY89" fmla="*/ 1349557 h 1684262"/>
              <a:gd name="connsiteX90" fmla="*/ 802817 w 1206769"/>
              <a:gd name="connsiteY90" fmla="*/ 1350414 h 1684262"/>
              <a:gd name="connsiteX91" fmla="*/ 802817 w 1206769"/>
              <a:gd name="connsiteY91" fmla="*/ 1350414 h 1684262"/>
              <a:gd name="connsiteX92" fmla="*/ 841869 w 1206769"/>
              <a:gd name="connsiteY92" fmla="*/ 1326507 h 1684262"/>
              <a:gd name="connsiteX93" fmla="*/ 884160 w 1206769"/>
              <a:gd name="connsiteY93" fmla="*/ 1322697 h 1684262"/>
              <a:gd name="connsiteX94" fmla="*/ 980267 w 1206769"/>
              <a:gd name="connsiteY94" fmla="*/ 1268881 h 1684262"/>
              <a:gd name="connsiteX95" fmla="*/ 1084090 w 1206769"/>
              <a:gd name="connsiteY95" fmla="*/ 1211254 h 1684262"/>
              <a:gd name="connsiteX96" fmla="*/ 911116 w 1206769"/>
              <a:gd name="connsiteY96" fmla="*/ 1022850 h 1684262"/>
              <a:gd name="connsiteX97" fmla="*/ 1193342 w 1206769"/>
              <a:gd name="connsiteY97" fmla="*/ 899406 h 1684262"/>
              <a:gd name="connsiteX98" fmla="*/ 759002 w 1206769"/>
              <a:gd name="connsiteY98" fmla="*/ 61206 h 1684262"/>
              <a:gd name="connsiteX99" fmla="*/ 720902 w 1206769"/>
              <a:gd name="connsiteY99" fmla="*/ 145788 h 1684262"/>
              <a:gd name="connsiteX100" fmla="*/ 759002 w 1206769"/>
              <a:gd name="connsiteY100" fmla="*/ 61396 h 1684262"/>
              <a:gd name="connsiteX101" fmla="*/ 363524 w 1206769"/>
              <a:gd name="connsiteY101" fmla="*/ 545743 h 1684262"/>
              <a:gd name="connsiteX102" fmla="*/ 348188 w 1206769"/>
              <a:gd name="connsiteY102" fmla="*/ 553458 h 1684262"/>
              <a:gd name="connsiteX103" fmla="*/ 363524 w 1206769"/>
              <a:gd name="connsiteY103" fmla="*/ 545743 h 1684262"/>
              <a:gd name="connsiteX104" fmla="*/ 232364 w 1206769"/>
              <a:gd name="connsiteY104" fmla="*/ 523073 h 1684262"/>
              <a:gd name="connsiteX105" fmla="*/ 239984 w 1206769"/>
              <a:gd name="connsiteY105" fmla="*/ 688427 h 1684262"/>
              <a:gd name="connsiteX106" fmla="*/ 232364 w 1206769"/>
              <a:gd name="connsiteY106" fmla="*/ 523073 h 1684262"/>
              <a:gd name="connsiteX107" fmla="*/ 339997 w 1206769"/>
              <a:gd name="connsiteY107" fmla="*/ 692237 h 1684262"/>
              <a:gd name="connsiteX108" fmla="*/ 470680 w 1206769"/>
              <a:gd name="connsiteY108" fmla="*/ 684522 h 1684262"/>
              <a:gd name="connsiteX109" fmla="*/ 339997 w 1206769"/>
              <a:gd name="connsiteY109" fmla="*/ 691856 h 1684262"/>
              <a:gd name="connsiteX110" fmla="*/ 382288 w 1206769"/>
              <a:gd name="connsiteY110" fmla="*/ 615370 h 1684262"/>
              <a:gd name="connsiteX111" fmla="*/ 516781 w 1206769"/>
              <a:gd name="connsiteY111" fmla="*/ 688332 h 1684262"/>
              <a:gd name="connsiteX112" fmla="*/ 382574 w 1206769"/>
              <a:gd name="connsiteY112" fmla="*/ 614989 h 1684262"/>
              <a:gd name="connsiteX113" fmla="*/ 201313 w 1206769"/>
              <a:gd name="connsiteY113" fmla="*/ 907502 h 1684262"/>
              <a:gd name="connsiteX114" fmla="*/ 163213 w 1206769"/>
              <a:gd name="connsiteY114" fmla="*/ 838255 h 1684262"/>
              <a:gd name="connsiteX115" fmla="*/ 201599 w 1206769"/>
              <a:gd name="connsiteY115" fmla="*/ 907121 h 1684262"/>
              <a:gd name="connsiteX116" fmla="*/ 70916 w 1206769"/>
              <a:gd name="connsiteY116" fmla="*/ 1295265 h 1684262"/>
              <a:gd name="connsiteX117" fmla="*/ 128066 w 1206769"/>
              <a:gd name="connsiteY117" fmla="*/ 1230019 h 1684262"/>
              <a:gd name="connsiteX118" fmla="*/ 231888 w 1206769"/>
              <a:gd name="connsiteY118" fmla="*/ 1341461 h 1684262"/>
              <a:gd name="connsiteX119" fmla="*/ 70916 w 1206769"/>
              <a:gd name="connsiteY119" fmla="*/ 1295265 h 1684262"/>
              <a:gd name="connsiteX120" fmla="*/ 232841 w 1206769"/>
              <a:gd name="connsiteY120" fmla="*/ 1376037 h 1684262"/>
              <a:gd name="connsiteX121" fmla="*/ 278942 w 1206769"/>
              <a:gd name="connsiteY121" fmla="*/ 1379847 h 1684262"/>
              <a:gd name="connsiteX122" fmla="*/ 232364 w 1206769"/>
              <a:gd name="connsiteY122" fmla="*/ 1376037 h 1684262"/>
              <a:gd name="connsiteX123" fmla="*/ 856157 w 1206769"/>
              <a:gd name="connsiteY123" fmla="*/ 715573 h 1684262"/>
              <a:gd name="connsiteX124" fmla="*/ 834725 w 1206769"/>
              <a:gd name="connsiteY124" fmla="*/ 719383 h 1684262"/>
              <a:gd name="connsiteX125" fmla="*/ 827296 w 1206769"/>
              <a:gd name="connsiteY125" fmla="*/ 718621 h 1684262"/>
              <a:gd name="connsiteX126" fmla="*/ 720997 w 1206769"/>
              <a:gd name="connsiteY126" fmla="*/ 657185 h 1684262"/>
              <a:gd name="connsiteX127" fmla="*/ 855680 w 1206769"/>
              <a:gd name="connsiteY127" fmla="*/ 715573 h 1684262"/>
              <a:gd name="connsiteX128" fmla="*/ 663371 w 1206769"/>
              <a:gd name="connsiteY128" fmla="*/ 722622 h 1684262"/>
              <a:gd name="connsiteX129" fmla="*/ 644321 w 1206769"/>
              <a:gd name="connsiteY129" fmla="*/ 807109 h 1684262"/>
              <a:gd name="connsiteX130" fmla="*/ 662894 w 1206769"/>
              <a:gd name="connsiteY130" fmla="*/ 723098 h 1684262"/>
              <a:gd name="connsiteX131" fmla="*/ 628795 w 1206769"/>
              <a:gd name="connsiteY131" fmla="*/ 753292 h 1684262"/>
              <a:gd name="connsiteX132" fmla="*/ 655655 w 1206769"/>
              <a:gd name="connsiteY132" fmla="*/ 726432 h 1684262"/>
              <a:gd name="connsiteX133" fmla="*/ 628319 w 1206769"/>
              <a:gd name="connsiteY133" fmla="*/ 753292 h 1684262"/>
              <a:gd name="connsiteX134" fmla="*/ 771003 w 1206769"/>
              <a:gd name="connsiteY134" fmla="*/ 757197 h 1684262"/>
              <a:gd name="connsiteX135" fmla="*/ 690231 w 1206769"/>
              <a:gd name="connsiteY135" fmla="*/ 822539 h 1684262"/>
              <a:gd name="connsiteX136" fmla="*/ 770527 w 1206769"/>
              <a:gd name="connsiteY136" fmla="*/ 757197 h 1684262"/>
              <a:gd name="connsiteX137" fmla="*/ 759478 w 1206769"/>
              <a:gd name="connsiteY137" fmla="*/ 538122 h 1684262"/>
              <a:gd name="connsiteX138" fmla="*/ 851680 w 1206769"/>
              <a:gd name="connsiteY138" fmla="*/ 480496 h 1684262"/>
              <a:gd name="connsiteX139" fmla="*/ 759002 w 1206769"/>
              <a:gd name="connsiteY139" fmla="*/ 538027 h 1684262"/>
              <a:gd name="connsiteX140" fmla="*/ 877874 w 1206769"/>
              <a:gd name="connsiteY140" fmla="*/ 342098 h 1684262"/>
              <a:gd name="connsiteX141" fmla="*/ 812532 w 1206769"/>
              <a:gd name="connsiteY141" fmla="*/ 442015 h 1684262"/>
              <a:gd name="connsiteX142" fmla="*/ 877874 w 1206769"/>
              <a:gd name="connsiteY142" fmla="*/ 342098 h 1684262"/>
              <a:gd name="connsiteX143" fmla="*/ 681754 w 1206769"/>
              <a:gd name="connsiteY143" fmla="*/ 323048 h 1684262"/>
              <a:gd name="connsiteX144" fmla="*/ 758716 w 1206769"/>
              <a:gd name="connsiteY144" fmla="*/ 430776 h 1684262"/>
              <a:gd name="connsiteX145" fmla="*/ 643368 w 1206769"/>
              <a:gd name="connsiteY145" fmla="*/ 396105 h 1684262"/>
              <a:gd name="connsiteX146" fmla="*/ 639463 w 1206769"/>
              <a:gd name="connsiteY146" fmla="*/ 438396 h 1684262"/>
              <a:gd name="connsiteX147" fmla="*/ 682040 w 1206769"/>
              <a:gd name="connsiteY147" fmla="*/ 323048 h 1684262"/>
              <a:gd name="connsiteX148" fmla="*/ 351236 w 1206769"/>
              <a:gd name="connsiteY148" fmla="*/ 219321 h 1684262"/>
              <a:gd name="connsiteX149" fmla="*/ 383907 w 1206769"/>
              <a:gd name="connsiteY149" fmla="*/ 183030 h 1684262"/>
              <a:gd name="connsiteX150" fmla="*/ 403624 w 1206769"/>
              <a:gd name="connsiteY150" fmla="*/ 175029 h 1684262"/>
              <a:gd name="connsiteX151" fmla="*/ 411244 w 1206769"/>
              <a:gd name="connsiteY151" fmla="*/ 176077 h 1684262"/>
              <a:gd name="connsiteX152" fmla="*/ 569264 w 1206769"/>
              <a:gd name="connsiteY152" fmla="*/ 242752 h 1684262"/>
              <a:gd name="connsiteX153" fmla="*/ 569835 w 1206769"/>
              <a:gd name="connsiteY153" fmla="*/ 242752 h 1684262"/>
              <a:gd name="connsiteX154" fmla="*/ 558786 w 1206769"/>
              <a:gd name="connsiteY154" fmla="*/ 299902 h 1684262"/>
              <a:gd name="connsiteX155" fmla="*/ 351522 w 1206769"/>
              <a:gd name="connsiteY155" fmla="*/ 219035 h 1684262"/>
              <a:gd name="connsiteX156" fmla="*/ 470680 w 1206769"/>
              <a:gd name="connsiteY156" fmla="*/ 361148 h 1684262"/>
              <a:gd name="connsiteX157" fmla="*/ 566787 w 1206769"/>
              <a:gd name="connsiteY157" fmla="*/ 503356 h 1684262"/>
              <a:gd name="connsiteX158" fmla="*/ 470680 w 1206769"/>
              <a:gd name="connsiteY158" fmla="*/ 361148 h 1684262"/>
              <a:gd name="connsiteX159" fmla="*/ 632129 w 1206769"/>
              <a:gd name="connsiteY159" fmla="*/ 453445 h 1684262"/>
              <a:gd name="connsiteX160" fmla="*/ 699280 w 1206769"/>
              <a:gd name="connsiteY160" fmla="*/ 515072 h 1684262"/>
              <a:gd name="connsiteX161" fmla="*/ 759002 w 1206769"/>
              <a:gd name="connsiteY161" fmla="*/ 438015 h 1684262"/>
              <a:gd name="connsiteX162" fmla="*/ 678230 w 1206769"/>
              <a:gd name="connsiteY162" fmla="*/ 610989 h 1684262"/>
              <a:gd name="connsiteX163" fmla="*/ 640130 w 1206769"/>
              <a:gd name="connsiteY163" fmla="*/ 587938 h 1684262"/>
              <a:gd name="connsiteX164" fmla="*/ 632129 w 1206769"/>
              <a:gd name="connsiteY164" fmla="*/ 453541 h 1684262"/>
              <a:gd name="connsiteX165" fmla="*/ 685945 w 1206769"/>
              <a:gd name="connsiteY165" fmla="*/ 837779 h 1684262"/>
              <a:gd name="connsiteX166" fmla="*/ 628223 w 1206769"/>
              <a:gd name="connsiteY166" fmla="*/ 930076 h 1684262"/>
              <a:gd name="connsiteX167" fmla="*/ 685945 w 1206769"/>
              <a:gd name="connsiteY167" fmla="*/ 837874 h 1684262"/>
              <a:gd name="connsiteX168" fmla="*/ 743571 w 1206769"/>
              <a:gd name="connsiteY168" fmla="*/ 1291360 h 1684262"/>
              <a:gd name="connsiteX169" fmla="*/ 547547 w 1206769"/>
              <a:gd name="connsiteY169" fmla="*/ 1206778 h 1684262"/>
              <a:gd name="connsiteX170" fmla="*/ 573359 w 1206769"/>
              <a:gd name="connsiteY170" fmla="*/ 1222399 h 1684262"/>
              <a:gd name="connsiteX171" fmla="*/ 603363 w 1206769"/>
              <a:gd name="connsiteY171" fmla="*/ 1227447 h 1684262"/>
              <a:gd name="connsiteX172" fmla="*/ 743571 w 1206769"/>
              <a:gd name="connsiteY172" fmla="*/ 1291455 h 1684262"/>
              <a:gd name="connsiteX173" fmla="*/ 578312 w 1206769"/>
              <a:gd name="connsiteY173" fmla="*/ 945412 h 1684262"/>
              <a:gd name="connsiteX174" fmla="*/ 689755 w 1206769"/>
              <a:gd name="connsiteY174" fmla="*/ 1122196 h 1684262"/>
              <a:gd name="connsiteX175" fmla="*/ 578312 w 1206769"/>
              <a:gd name="connsiteY175" fmla="*/ 945507 h 1684262"/>
              <a:gd name="connsiteX176" fmla="*/ 351522 w 1206769"/>
              <a:gd name="connsiteY176" fmla="*/ 1045424 h 1684262"/>
              <a:gd name="connsiteX177" fmla="*/ 382288 w 1206769"/>
              <a:gd name="connsiteY177" fmla="*/ 887785 h 1684262"/>
              <a:gd name="connsiteX178" fmla="*/ 351522 w 1206769"/>
              <a:gd name="connsiteY178" fmla="*/ 1045519 h 1684262"/>
              <a:gd name="connsiteX179" fmla="*/ 420674 w 1206769"/>
              <a:gd name="connsiteY179" fmla="*/ 1018373 h 1684262"/>
              <a:gd name="connsiteX180" fmla="*/ 605173 w 1206769"/>
              <a:gd name="connsiteY180" fmla="*/ 1180298 h 1684262"/>
              <a:gd name="connsiteX181" fmla="*/ 420674 w 1206769"/>
              <a:gd name="connsiteY181" fmla="*/ 1018373 h 1684262"/>
              <a:gd name="connsiteX182" fmla="*/ 366857 w 1206769"/>
              <a:gd name="connsiteY182" fmla="*/ 1414232 h 1684262"/>
              <a:gd name="connsiteX183" fmla="*/ 597553 w 1206769"/>
              <a:gd name="connsiteY183" fmla="*/ 1460428 h 1684262"/>
              <a:gd name="connsiteX184" fmla="*/ 366857 w 1206769"/>
              <a:gd name="connsiteY184" fmla="*/ 1414423 h 1684262"/>
              <a:gd name="connsiteX185" fmla="*/ 536021 w 1206769"/>
              <a:gd name="connsiteY185" fmla="*/ 1644928 h 1684262"/>
              <a:gd name="connsiteX186" fmla="*/ 497921 w 1206769"/>
              <a:gd name="connsiteY186" fmla="*/ 1625878 h 1684262"/>
              <a:gd name="connsiteX187" fmla="*/ 471061 w 1206769"/>
              <a:gd name="connsiteY187" fmla="*/ 1618162 h 1684262"/>
              <a:gd name="connsiteX188" fmla="*/ 471061 w 1206769"/>
              <a:gd name="connsiteY188" fmla="*/ 1664359 h 1684262"/>
              <a:gd name="connsiteX189" fmla="*/ 401814 w 1206769"/>
              <a:gd name="connsiteY189" fmla="*/ 1579777 h 1684262"/>
              <a:gd name="connsiteX190" fmla="*/ 536021 w 1206769"/>
              <a:gd name="connsiteY190" fmla="*/ 1645118 h 1684262"/>
              <a:gd name="connsiteX191" fmla="*/ 616698 w 1206769"/>
              <a:gd name="connsiteY191" fmla="*/ 1564156 h 1684262"/>
              <a:gd name="connsiteX192" fmla="*/ 555262 w 1206769"/>
              <a:gd name="connsiteY192" fmla="*/ 1541105 h 1684262"/>
              <a:gd name="connsiteX193" fmla="*/ 638510 w 1206769"/>
              <a:gd name="connsiteY193" fmla="*/ 1493480 h 1684262"/>
              <a:gd name="connsiteX194" fmla="*/ 644035 w 1206769"/>
              <a:gd name="connsiteY194" fmla="*/ 1491194 h 1684262"/>
              <a:gd name="connsiteX195" fmla="*/ 677658 w 1206769"/>
              <a:gd name="connsiteY195" fmla="*/ 1495671 h 1684262"/>
              <a:gd name="connsiteX196" fmla="*/ 690136 w 1206769"/>
              <a:gd name="connsiteY196" fmla="*/ 1506625 h 1684262"/>
              <a:gd name="connsiteX197" fmla="*/ 739761 w 1206769"/>
              <a:gd name="connsiteY197" fmla="*/ 1525675 h 1684262"/>
              <a:gd name="connsiteX198" fmla="*/ 616698 w 1206769"/>
              <a:gd name="connsiteY198" fmla="*/ 1564346 h 1684262"/>
              <a:gd name="connsiteX199" fmla="*/ 752144 w 1206769"/>
              <a:gd name="connsiteY199" fmla="*/ 1664739 h 1684262"/>
              <a:gd name="connsiteX200" fmla="*/ 739571 w 1206769"/>
              <a:gd name="connsiteY200" fmla="*/ 1664739 h 1684262"/>
              <a:gd name="connsiteX201" fmla="*/ 731093 w 1206769"/>
              <a:gd name="connsiteY201" fmla="*/ 1664739 h 1684262"/>
              <a:gd name="connsiteX202" fmla="*/ 727474 w 1206769"/>
              <a:gd name="connsiteY202" fmla="*/ 1664739 h 1684262"/>
              <a:gd name="connsiteX203" fmla="*/ 713663 w 1206769"/>
              <a:gd name="connsiteY203" fmla="*/ 1666740 h 1684262"/>
              <a:gd name="connsiteX204" fmla="*/ 704138 w 1206769"/>
              <a:gd name="connsiteY204" fmla="*/ 1665216 h 1684262"/>
              <a:gd name="connsiteX205" fmla="*/ 705471 w 1206769"/>
              <a:gd name="connsiteY205" fmla="*/ 1667693 h 1684262"/>
              <a:gd name="connsiteX206" fmla="*/ 789958 w 1206769"/>
              <a:gd name="connsiteY206" fmla="*/ 1610066 h 1684262"/>
              <a:gd name="connsiteX207" fmla="*/ 752144 w 1206769"/>
              <a:gd name="connsiteY207" fmla="*/ 1664930 h 1684262"/>
              <a:gd name="connsiteX208" fmla="*/ 857776 w 1206769"/>
              <a:gd name="connsiteY208" fmla="*/ 1591016 h 1684262"/>
              <a:gd name="connsiteX209" fmla="*/ 838726 w 1206769"/>
              <a:gd name="connsiteY209" fmla="*/ 1568918 h 1684262"/>
              <a:gd name="connsiteX210" fmla="*/ 836059 w 1206769"/>
              <a:gd name="connsiteY210" fmla="*/ 1564251 h 1684262"/>
              <a:gd name="connsiteX211" fmla="*/ 908639 w 1206769"/>
              <a:gd name="connsiteY211" fmla="*/ 1497576 h 1684262"/>
              <a:gd name="connsiteX212" fmla="*/ 921022 w 1206769"/>
              <a:gd name="connsiteY212" fmla="*/ 1495766 h 1684262"/>
              <a:gd name="connsiteX213" fmla="*/ 935595 w 1206769"/>
              <a:gd name="connsiteY213" fmla="*/ 1498243 h 1684262"/>
              <a:gd name="connsiteX214" fmla="*/ 985982 w 1206769"/>
              <a:gd name="connsiteY214" fmla="*/ 1513959 h 1684262"/>
              <a:gd name="connsiteX215" fmla="*/ 857776 w 1206769"/>
              <a:gd name="connsiteY215" fmla="*/ 1591207 h 1684262"/>
              <a:gd name="connsiteX216" fmla="*/ 1028083 w 1206769"/>
              <a:gd name="connsiteY216" fmla="*/ 1444998 h 1684262"/>
              <a:gd name="connsiteX217" fmla="*/ 916545 w 1206769"/>
              <a:gd name="connsiteY217" fmla="*/ 1468144 h 1684262"/>
              <a:gd name="connsiteX218" fmla="*/ 1028083 w 1206769"/>
              <a:gd name="connsiteY218" fmla="*/ 1445188 h 1684262"/>
              <a:gd name="connsiteX219" fmla="*/ 862729 w 1206769"/>
              <a:gd name="connsiteY219" fmla="*/ 1410422 h 1684262"/>
              <a:gd name="connsiteX220" fmla="*/ 647464 w 1206769"/>
              <a:gd name="connsiteY220" fmla="*/ 1448522 h 1684262"/>
              <a:gd name="connsiteX221" fmla="*/ 862729 w 1206769"/>
              <a:gd name="connsiteY221" fmla="*/ 1410613 h 1684262"/>
              <a:gd name="connsiteX222" fmla="*/ 689755 w 1206769"/>
              <a:gd name="connsiteY222" fmla="*/ 1391372 h 1684262"/>
              <a:gd name="connsiteX223" fmla="*/ 924260 w 1206769"/>
              <a:gd name="connsiteY223" fmla="*/ 1306790 h 1684262"/>
              <a:gd name="connsiteX224" fmla="*/ 689755 w 1206769"/>
              <a:gd name="connsiteY224" fmla="*/ 1391372 h 1684262"/>
              <a:gd name="connsiteX225" fmla="*/ 1162576 w 1206769"/>
              <a:gd name="connsiteY225" fmla="*/ 1057045 h 1684262"/>
              <a:gd name="connsiteX226" fmla="*/ 1148669 w 1206769"/>
              <a:gd name="connsiteY226" fmla="*/ 1134388 h 1684262"/>
              <a:gd name="connsiteX227" fmla="*/ 1107140 w 1206769"/>
              <a:gd name="connsiteY227" fmla="*/ 1170773 h 1684262"/>
              <a:gd name="connsiteX228" fmla="*/ 1066754 w 1206769"/>
              <a:gd name="connsiteY228" fmla="*/ 1139722 h 1684262"/>
              <a:gd name="connsiteX229" fmla="*/ 1035703 w 1206769"/>
              <a:gd name="connsiteY229" fmla="*/ 1087715 h 1684262"/>
              <a:gd name="connsiteX230" fmla="*/ 1162576 w 1206769"/>
              <a:gd name="connsiteY230" fmla="*/ 1057045 h 1684262"/>
              <a:gd name="connsiteX231" fmla="*/ 978077 w 1206769"/>
              <a:gd name="connsiteY231" fmla="*/ 1203063 h 1684262"/>
              <a:gd name="connsiteX232" fmla="*/ 972552 w 1206769"/>
              <a:gd name="connsiteY232" fmla="*/ 1215160 h 1684262"/>
              <a:gd name="connsiteX233" fmla="*/ 973790 w 1206769"/>
              <a:gd name="connsiteY233" fmla="*/ 1224685 h 1684262"/>
              <a:gd name="connsiteX234" fmla="*/ 958836 w 1206769"/>
              <a:gd name="connsiteY234" fmla="*/ 1264404 h 1684262"/>
              <a:gd name="connsiteX235" fmla="*/ 905020 w 1206769"/>
              <a:gd name="connsiteY235" fmla="*/ 1118290 h 1684262"/>
              <a:gd name="connsiteX236" fmla="*/ 978077 w 1206769"/>
              <a:gd name="connsiteY236" fmla="*/ 120306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45857 w 1206769"/>
              <a:gd name="connsiteY48" fmla="*/ 1057466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45857 w 1206769"/>
              <a:gd name="connsiteY48" fmla="*/ 1057466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7479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7479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8153 w 1206769"/>
              <a:gd name="connsiteY121" fmla="*/ 1230059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8153 w 1206769"/>
              <a:gd name="connsiteY121" fmla="*/ 1230059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17635 w 1206769"/>
              <a:gd name="connsiteY130" fmla="*/ 708913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17635 w 1206769"/>
              <a:gd name="connsiteY129" fmla="*/ 708913 h 1684262"/>
              <a:gd name="connsiteX130" fmla="*/ 721084 w 1206769"/>
              <a:gd name="connsiteY130" fmla="*/ 657225 h 1684262"/>
              <a:gd name="connsiteX131" fmla="*/ 855767 w 1206769"/>
              <a:gd name="connsiteY131" fmla="*/ 715613 h 1684262"/>
              <a:gd name="connsiteX132" fmla="*/ 856244 w 1206769"/>
              <a:gd name="connsiteY132" fmla="*/ 715613 h 1684262"/>
              <a:gd name="connsiteX133" fmla="*/ 663458 w 1206769"/>
              <a:gd name="connsiteY133" fmla="*/ 722662 h 1684262"/>
              <a:gd name="connsiteX134" fmla="*/ 644408 w 1206769"/>
              <a:gd name="connsiteY134" fmla="*/ 807149 h 1684262"/>
              <a:gd name="connsiteX135" fmla="*/ 662981 w 1206769"/>
              <a:gd name="connsiteY135" fmla="*/ 723138 h 1684262"/>
              <a:gd name="connsiteX136" fmla="*/ 663458 w 1206769"/>
              <a:gd name="connsiteY136" fmla="*/ 722662 h 1684262"/>
              <a:gd name="connsiteX137" fmla="*/ 628882 w 1206769"/>
              <a:gd name="connsiteY137" fmla="*/ 753332 h 1684262"/>
              <a:gd name="connsiteX138" fmla="*/ 655742 w 1206769"/>
              <a:gd name="connsiteY138" fmla="*/ 726472 h 1684262"/>
              <a:gd name="connsiteX139" fmla="*/ 628406 w 1206769"/>
              <a:gd name="connsiteY139" fmla="*/ 753332 h 1684262"/>
              <a:gd name="connsiteX140" fmla="*/ 628882 w 1206769"/>
              <a:gd name="connsiteY140" fmla="*/ 753332 h 1684262"/>
              <a:gd name="connsiteX141" fmla="*/ 771090 w 1206769"/>
              <a:gd name="connsiteY141" fmla="*/ 757237 h 1684262"/>
              <a:gd name="connsiteX142" fmla="*/ 690318 w 1206769"/>
              <a:gd name="connsiteY142" fmla="*/ 822579 h 1684262"/>
              <a:gd name="connsiteX143" fmla="*/ 770614 w 1206769"/>
              <a:gd name="connsiteY143" fmla="*/ 757237 h 1684262"/>
              <a:gd name="connsiteX144" fmla="*/ 771090 w 1206769"/>
              <a:gd name="connsiteY144" fmla="*/ 757237 h 1684262"/>
              <a:gd name="connsiteX145" fmla="*/ 759565 w 1206769"/>
              <a:gd name="connsiteY145" fmla="*/ 538162 h 1684262"/>
              <a:gd name="connsiteX146" fmla="*/ 851767 w 1206769"/>
              <a:gd name="connsiteY146" fmla="*/ 480536 h 1684262"/>
              <a:gd name="connsiteX147" fmla="*/ 759089 w 1206769"/>
              <a:gd name="connsiteY147" fmla="*/ 538067 h 1684262"/>
              <a:gd name="connsiteX148" fmla="*/ 759565 w 1206769"/>
              <a:gd name="connsiteY148" fmla="*/ 538162 h 1684262"/>
              <a:gd name="connsiteX149" fmla="*/ 877961 w 1206769"/>
              <a:gd name="connsiteY149" fmla="*/ 342138 h 1684262"/>
              <a:gd name="connsiteX150" fmla="*/ 812619 w 1206769"/>
              <a:gd name="connsiteY150" fmla="*/ 442055 h 1684262"/>
              <a:gd name="connsiteX151" fmla="*/ 877961 w 1206769"/>
              <a:gd name="connsiteY151" fmla="*/ 342138 h 1684262"/>
              <a:gd name="connsiteX152" fmla="*/ 681841 w 1206769"/>
              <a:gd name="connsiteY152" fmla="*/ 323088 h 1684262"/>
              <a:gd name="connsiteX153" fmla="*/ 758803 w 1206769"/>
              <a:gd name="connsiteY153" fmla="*/ 430816 h 1684262"/>
              <a:gd name="connsiteX154" fmla="*/ 643455 w 1206769"/>
              <a:gd name="connsiteY154" fmla="*/ 396145 h 1684262"/>
              <a:gd name="connsiteX155" fmla="*/ 639550 w 1206769"/>
              <a:gd name="connsiteY155" fmla="*/ 438436 h 1684262"/>
              <a:gd name="connsiteX156" fmla="*/ 682127 w 1206769"/>
              <a:gd name="connsiteY156" fmla="*/ 323088 h 1684262"/>
              <a:gd name="connsiteX157" fmla="*/ 681841 w 1206769"/>
              <a:gd name="connsiteY157" fmla="*/ 323088 h 1684262"/>
              <a:gd name="connsiteX158" fmla="*/ 351323 w 1206769"/>
              <a:gd name="connsiteY158" fmla="*/ 219361 h 1684262"/>
              <a:gd name="connsiteX159" fmla="*/ 383994 w 1206769"/>
              <a:gd name="connsiteY159" fmla="*/ 183070 h 1684262"/>
              <a:gd name="connsiteX160" fmla="*/ 403711 w 1206769"/>
              <a:gd name="connsiteY160" fmla="*/ 175069 h 1684262"/>
              <a:gd name="connsiteX161" fmla="*/ 411331 w 1206769"/>
              <a:gd name="connsiteY161" fmla="*/ 176117 h 1684262"/>
              <a:gd name="connsiteX162" fmla="*/ 569351 w 1206769"/>
              <a:gd name="connsiteY162" fmla="*/ 242792 h 1684262"/>
              <a:gd name="connsiteX163" fmla="*/ 569922 w 1206769"/>
              <a:gd name="connsiteY163" fmla="*/ 242792 h 1684262"/>
              <a:gd name="connsiteX164" fmla="*/ 558873 w 1206769"/>
              <a:gd name="connsiteY164" fmla="*/ 299942 h 1684262"/>
              <a:gd name="connsiteX165" fmla="*/ 351609 w 1206769"/>
              <a:gd name="connsiteY165" fmla="*/ 219075 h 1684262"/>
              <a:gd name="connsiteX166" fmla="*/ 351323 w 1206769"/>
              <a:gd name="connsiteY166" fmla="*/ 219361 h 1684262"/>
              <a:gd name="connsiteX167" fmla="*/ 470767 w 1206769"/>
              <a:gd name="connsiteY167" fmla="*/ 361188 h 1684262"/>
              <a:gd name="connsiteX168" fmla="*/ 566874 w 1206769"/>
              <a:gd name="connsiteY168" fmla="*/ 503396 h 1684262"/>
              <a:gd name="connsiteX169" fmla="*/ 470767 w 1206769"/>
              <a:gd name="connsiteY169" fmla="*/ 361188 h 1684262"/>
              <a:gd name="connsiteX170" fmla="*/ 632216 w 1206769"/>
              <a:gd name="connsiteY170" fmla="*/ 453485 h 1684262"/>
              <a:gd name="connsiteX171" fmla="*/ 699367 w 1206769"/>
              <a:gd name="connsiteY171" fmla="*/ 515112 h 1684262"/>
              <a:gd name="connsiteX172" fmla="*/ 759089 w 1206769"/>
              <a:gd name="connsiteY172" fmla="*/ 438055 h 1684262"/>
              <a:gd name="connsiteX173" fmla="*/ 678317 w 1206769"/>
              <a:gd name="connsiteY173" fmla="*/ 611029 h 1684262"/>
              <a:gd name="connsiteX174" fmla="*/ 640217 w 1206769"/>
              <a:gd name="connsiteY174" fmla="*/ 587978 h 1684262"/>
              <a:gd name="connsiteX175" fmla="*/ 632216 w 1206769"/>
              <a:gd name="connsiteY175" fmla="*/ 453581 h 1684262"/>
              <a:gd name="connsiteX176" fmla="*/ 632216 w 1206769"/>
              <a:gd name="connsiteY176" fmla="*/ 453485 h 1684262"/>
              <a:gd name="connsiteX177" fmla="*/ 686032 w 1206769"/>
              <a:gd name="connsiteY177" fmla="*/ 837819 h 1684262"/>
              <a:gd name="connsiteX178" fmla="*/ 628310 w 1206769"/>
              <a:gd name="connsiteY178" fmla="*/ 930116 h 1684262"/>
              <a:gd name="connsiteX179" fmla="*/ 686032 w 1206769"/>
              <a:gd name="connsiteY179" fmla="*/ 837914 h 1684262"/>
              <a:gd name="connsiteX180" fmla="*/ 686032 w 1206769"/>
              <a:gd name="connsiteY180" fmla="*/ 837819 h 1684262"/>
              <a:gd name="connsiteX181" fmla="*/ 743658 w 1206769"/>
              <a:gd name="connsiteY181" fmla="*/ 1291400 h 1684262"/>
              <a:gd name="connsiteX182" fmla="*/ 547634 w 1206769"/>
              <a:gd name="connsiteY182" fmla="*/ 1206818 h 1684262"/>
              <a:gd name="connsiteX183" fmla="*/ 573446 w 1206769"/>
              <a:gd name="connsiteY183" fmla="*/ 1222439 h 1684262"/>
              <a:gd name="connsiteX184" fmla="*/ 603450 w 1206769"/>
              <a:gd name="connsiteY184" fmla="*/ 1227487 h 1684262"/>
              <a:gd name="connsiteX185" fmla="*/ 743658 w 1206769"/>
              <a:gd name="connsiteY185" fmla="*/ 1291495 h 1684262"/>
              <a:gd name="connsiteX186" fmla="*/ 743658 w 1206769"/>
              <a:gd name="connsiteY186" fmla="*/ 1291400 h 1684262"/>
              <a:gd name="connsiteX187" fmla="*/ 578399 w 1206769"/>
              <a:gd name="connsiteY187" fmla="*/ 945452 h 1684262"/>
              <a:gd name="connsiteX188" fmla="*/ 689842 w 1206769"/>
              <a:gd name="connsiteY188" fmla="*/ 1122236 h 1684262"/>
              <a:gd name="connsiteX189" fmla="*/ 578399 w 1206769"/>
              <a:gd name="connsiteY189" fmla="*/ 945547 h 1684262"/>
              <a:gd name="connsiteX190" fmla="*/ 578399 w 1206769"/>
              <a:gd name="connsiteY190" fmla="*/ 945452 h 1684262"/>
              <a:gd name="connsiteX191" fmla="*/ 351609 w 1206769"/>
              <a:gd name="connsiteY191" fmla="*/ 1045464 h 1684262"/>
              <a:gd name="connsiteX192" fmla="*/ 382375 w 1206769"/>
              <a:gd name="connsiteY192" fmla="*/ 887825 h 1684262"/>
              <a:gd name="connsiteX193" fmla="*/ 351609 w 1206769"/>
              <a:gd name="connsiteY193" fmla="*/ 1045559 h 1684262"/>
              <a:gd name="connsiteX194" fmla="*/ 351609 w 1206769"/>
              <a:gd name="connsiteY194" fmla="*/ 1045464 h 1684262"/>
              <a:gd name="connsiteX195" fmla="*/ 420761 w 1206769"/>
              <a:gd name="connsiteY195" fmla="*/ 1018413 h 1684262"/>
              <a:gd name="connsiteX196" fmla="*/ 605260 w 1206769"/>
              <a:gd name="connsiteY196" fmla="*/ 1180338 h 1684262"/>
              <a:gd name="connsiteX197" fmla="*/ 420761 w 1206769"/>
              <a:gd name="connsiteY197" fmla="*/ 1018413 h 1684262"/>
              <a:gd name="connsiteX198" fmla="*/ 366944 w 1206769"/>
              <a:gd name="connsiteY198" fmla="*/ 1414272 h 1684262"/>
              <a:gd name="connsiteX199" fmla="*/ 597640 w 1206769"/>
              <a:gd name="connsiteY199" fmla="*/ 1460468 h 1684262"/>
              <a:gd name="connsiteX200" fmla="*/ 366944 w 1206769"/>
              <a:gd name="connsiteY200" fmla="*/ 1414463 h 1684262"/>
              <a:gd name="connsiteX201" fmla="*/ 366944 w 1206769"/>
              <a:gd name="connsiteY201" fmla="*/ 1414272 h 1684262"/>
              <a:gd name="connsiteX202" fmla="*/ 536108 w 1206769"/>
              <a:gd name="connsiteY202" fmla="*/ 1644968 h 1684262"/>
              <a:gd name="connsiteX203" fmla="*/ 498008 w 1206769"/>
              <a:gd name="connsiteY203" fmla="*/ 1625918 h 1684262"/>
              <a:gd name="connsiteX204" fmla="*/ 471148 w 1206769"/>
              <a:gd name="connsiteY204" fmla="*/ 1618202 h 1684262"/>
              <a:gd name="connsiteX205" fmla="*/ 471148 w 1206769"/>
              <a:gd name="connsiteY205" fmla="*/ 1664399 h 1684262"/>
              <a:gd name="connsiteX206" fmla="*/ 401901 w 1206769"/>
              <a:gd name="connsiteY206" fmla="*/ 1579817 h 1684262"/>
              <a:gd name="connsiteX207" fmla="*/ 536108 w 1206769"/>
              <a:gd name="connsiteY207" fmla="*/ 1645158 h 1684262"/>
              <a:gd name="connsiteX208" fmla="*/ 536108 w 1206769"/>
              <a:gd name="connsiteY208" fmla="*/ 1644968 h 1684262"/>
              <a:gd name="connsiteX209" fmla="*/ 616785 w 1206769"/>
              <a:gd name="connsiteY209" fmla="*/ 1564196 h 1684262"/>
              <a:gd name="connsiteX210" fmla="*/ 555349 w 1206769"/>
              <a:gd name="connsiteY210" fmla="*/ 1541145 h 1684262"/>
              <a:gd name="connsiteX211" fmla="*/ 638597 w 1206769"/>
              <a:gd name="connsiteY211" fmla="*/ 1493520 h 1684262"/>
              <a:gd name="connsiteX212" fmla="*/ 644122 w 1206769"/>
              <a:gd name="connsiteY212" fmla="*/ 1491234 h 1684262"/>
              <a:gd name="connsiteX213" fmla="*/ 677745 w 1206769"/>
              <a:gd name="connsiteY213" fmla="*/ 1495711 h 1684262"/>
              <a:gd name="connsiteX214" fmla="*/ 690223 w 1206769"/>
              <a:gd name="connsiteY214" fmla="*/ 1506665 h 1684262"/>
              <a:gd name="connsiteX215" fmla="*/ 739848 w 1206769"/>
              <a:gd name="connsiteY215" fmla="*/ 1525715 h 1684262"/>
              <a:gd name="connsiteX216" fmla="*/ 616785 w 1206769"/>
              <a:gd name="connsiteY216" fmla="*/ 1564386 h 1684262"/>
              <a:gd name="connsiteX217" fmla="*/ 616785 w 1206769"/>
              <a:gd name="connsiteY217" fmla="*/ 1564196 h 1684262"/>
              <a:gd name="connsiteX218" fmla="*/ 752231 w 1206769"/>
              <a:gd name="connsiteY218" fmla="*/ 1664779 h 1684262"/>
              <a:gd name="connsiteX219" fmla="*/ 739658 w 1206769"/>
              <a:gd name="connsiteY219" fmla="*/ 1664779 h 1684262"/>
              <a:gd name="connsiteX220" fmla="*/ 731180 w 1206769"/>
              <a:gd name="connsiteY220" fmla="*/ 1664779 h 1684262"/>
              <a:gd name="connsiteX221" fmla="*/ 727561 w 1206769"/>
              <a:gd name="connsiteY221" fmla="*/ 1664779 h 1684262"/>
              <a:gd name="connsiteX222" fmla="*/ 713750 w 1206769"/>
              <a:gd name="connsiteY222" fmla="*/ 1666780 h 1684262"/>
              <a:gd name="connsiteX223" fmla="*/ 704225 w 1206769"/>
              <a:gd name="connsiteY223" fmla="*/ 1665256 h 1684262"/>
              <a:gd name="connsiteX224" fmla="*/ 705558 w 1206769"/>
              <a:gd name="connsiteY224" fmla="*/ 1667733 h 1684262"/>
              <a:gd name="connsiteX225" fmla="*/ 790045 w 1206769"/>
              <a:gd name="connsiteY225" fmla="*/ 1610106 h 1684262"/>
              <a:gd name="connsiteX226" fmla="*/ 752231 w 1206769"/>
              <a:gd name="connsiteY226" fmla="*/ 1664970 h 1684262"/>
              <a:gd name="connsiteX227" fmla="*/ 752231 w 1206769"/>
              <a:gd name="connsiteY227" fmla="*/ 1664779 h 1684262"/>
              <a:gd name="connsiteX228" fmla="*/ 857863 w 1206769"/>
              <a:gd name="connsiteY228" fmla="*/ 1591056 h 1684262"/>
              <a:gd name="connsiteX229" fmla="*/ 838813 w 1206769"/>
              <a:gd name="connsiteY229" fmla="*/ 1568958 h 1684262"/>
              <a:gd name="connsiteX230" fmla="*/ 836146 w 1206769"/>
              <a:gd name="connsiteY230" fmla="*/ 1564291 h 1684262"/>
              <a:gd name="connsiteX231" fmla="*/ 908726 w 1206769"/>
              <a:gd name="connsiteY231" fmla="*/ 1497616 h 1684262"/>
              <a:gd name="connsiteX232" fmla="*/ 921109 w 1206769"/>
              <a:gd name="connsiteY232" fmla="*/ 1495806 h 1684262"/>
              <a:gd name="connsiteX233" fmla="*/ 935682 w 1206769"/>
              <a:gd name="connsiteY233" fmla="*/ 1498283 h 1684262"/>
              <a:gd name="connsiteX234" fmla="*/ 986069 w 1206769"/>
              <a:gd name="connsiteY234" fmla="*/ 1513999 h 1684262"/>
              <a:gd name="connsiteX235" fmla="*/ 857863 w 1206769"/>
              <a:gd name="connsiteY235" fmla="*/ 1591247 h 1684262"/>
              <a:gd name="connsiteX236" fmla="*/ 857863 w 1206769"/>
              <a:gd name="connsiteY236" fmla="*/ 1591056 h 1684262"/>
              <a:gd name="connsiteX237" fmla="*/ 1028170 w 1206769"/>
              <a:gd name="connsiteY237" fmla="*/ 1445038 h 1684262"/>
              <a:gd name="connsiteX238" fmla="*/ 916632 w 1206769"/>
              <a:gd name="connsiteY238" fmla="*/ 1468184 h 1684262"/>
              <a:gd name="connsiteX239" fmla="*/ 1028170 w 1206769"/>
              <a:gd name="connsiteY239" fmla="*/ 1445228 h 1684262"/>
              <a:gd name="connsiteX240" fmla="*/ 1028170 w 1206769"/>
              <a:gd name="connsiteY240" fmla="*/ 1445038 h 1684262"/>
              <a:gd name="connsiteX241" fmla="*/ 862816 w 1206769"/>
              <a:gd name="connsiteY241" fmla="*/ 1410462 h 1684262"/>
              <a:gd name="connsiteX242" fmla="*/ 647551 w 1206769"/>
              <a:gd name="connsiteY242" fmla="*/ 1448562 h 1684262"/>
              <a:gd name="connsiteX243" fmla="*/ 862816 w 1206769"/>
              <a:gd name="connsiteY243" fmla="*/ 1410653 h 1684262"/>
              <a:gd name="connsiteX244" fmla="*/ 862816 w 1206769"/>
              <a:gd name="connsiteY244" fmla="*/ 1410462 h 1684262"/>
              <a:gd name="connsiteX245" fmla="*/ 689842 w 1206769"/>
              <a:gd name="connsiteY245" fmla="*/ 1391412 h 1684262"/>
              <a:gd name="connsiteX246" fmla="*/ 924347 w 1206769"/>
              <a:gd name="connsiteY246" fmla="*/ 1306830 h 1684262"/>
              <a:gd name="connsiteX247" fmla="*/ 689842 w 1206769"/>
              <a:gd name="connsiteY247" fmla="*/ 1391412 h 1684262"/>
              <a:gd name="connsiteX248" fmla="*/ 1162663 w 1206769"/>
              <a:gd name="connsiteY248" fmla="*/ 1057085 h 1684262"/>
              <a:gd name="connsiteX249" fmla="*/ 1148756 w 1206769"/>
              <a:gd name="connsiteY249" fmla="*/ 1134428 h 1684262"/>
              <a:gd name="connsiteX250" fmla="*/ 1099916 w 1206769"/>
              <a:gd name="connsiteY250" fmla="*/ 1153753 h 1684262"/>
              <a:gd name="connsiteX251" fmla="*/ 1066841 w 1206769"/>
              <a:gd name="connsiteY251" fmla="*/ 1139762 h 1684262"/>
              <a:gd name="connsiteX252" fmla="*/ 1035790 w 1206769"/>
              <a:gd name="connsiteY252" fmla="*/ 1087755 h 1684262"/>
              <a:gd name="connsiteX253" fmla="*/ 1162663 w 1206769"/>
              <a:gd name="connsiteY253" fmla="*/ 1057085 h 1684262"/>
              <a:gd name="connsiteX254" fmla="*/ 978164 w 1206769"/>
              <a:gd name="connsiteY254" fmla="*/ 1203103 h 1684262"/>
              <a:gd name="connsiteX255" fmla="*/ 972639 w 1206769"/>
              <a:gd name="connsiteY255" fmla="*/ 1215200 h 1684262"/>
              <a:gd name="connsiteX256" fmla="*/ 973877 w 1206769"/>
              <a:gd name="connsiteY256" fmla="*/ 1224725 h 1684262"/>
              <a:gd name="connsiteX257" fmla="*/ 958923 w 1206769"/>
              <a:gd name="connsiteY257" fmla="*/ 1264444 h 1684262"/>
              <a:gd name="connsiteX258" fmla="*/ 905107 w 1206769"/>
              <a:gd name="connsiteY258" fmla="*/ 1118330 h 1684262"/>
              <a:gd name="connsiteX259" fmla="*/ 978164 w 1206769"/>
              <a:gd name="connsiteY259"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99916 w 1206769"/>
              <a:gd name="connsiteY249" fmla="*/ 1153753 h 1684262"/>
              <a:gd name="connsiteX250" fmla="*/ 1066841 w 1206769"/>
              <a:gd name="connsiteY250" fmla="*/ 1139762 h 1684262"/>
              <a:gd name="connsiteX251" fmla="*/ 1035790 w 1206769"/>
              <a:gd name="connsiteY251" fmla="*/ 1087755 h 1684262"/>
              <a:gd name="connsiteX252" fmla="*/ 1162663 w 1206769"/>
              <a:gd name="connsiteY252" fmla="*/ 1057085 h 1684262"/>
              <a:gd name="connsiteX253" fmla="*/ 978164 w 1206769"/>
              <a:gd name="connsiteY253" fmla="*/ 1203103 h 1684262"/>
              <a:gd name="connsiteX254" fmla="*/ 972639 w 1206769"/>
              <a:gd name="connsiteY254" fmla="*/ 1215200 h 1684262"/>
              <a:gd name="connsiteX255" fmla="*/ 973877 w 1206769"/>
              <a:gd name="connsiteY255" fmla="*/ 1224725 h 1684262"/>
              <a:gd name="connsiteX256" fmla="*/ 958923 w 1206769"/>
              <a:gd name="connsiteY256" fmla="*/ 1264444 h 1684262"/>
              <a:gd name="connsiteX257" fmla="*/ 905107 w 1206769"/>
              <a:gd name="connsiteY257" fmla="*/ 1118330 h 1684262"/>
              <a:gd name="connsiteX258" fmla="*/ 978164 w 1206769"/>
              <a:gd name="connsiteY258"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99916 w 1206769"/>
              <a:gd name="connsiteY249" fmla="*/ 1153753 h 1684262"/>
              <a:gd name="connsiteX250" fmla="*/ 1066841 w 1206769"/>
              <a:gd name="connsiteY250" fmla="*/ 1139762 h 1684262"/>
              <a:gd name="connsiteX251" fmla="*/ 1035790 w 1206769"/>
              <a:gd name="connsiteY251" fmla="*/ 1087755 h 1684262"/>
              <a:gd name="connsiteX252" fmla="*/ 1162663 w 1206769"/>
              <a:gd name="connsiteY252" fmla="*/ 1057085 h 1684262"/>
              <a:gd name="connsiteX253" fmla="*/ 978164 w 1206769"/>
              <a:gd name="connsiteY253" fmla="*/ 1203103 h 1684262"/>
              <a:gd name="connsiteX254" fmla="*/ 972639 w 1206769"/>
              <a:gd name="connsiteY254" fmla="*/ 1215200 h 1684262"/>
              <a:gd name="connsiteX255" fmla="*/ 973877 w 1206769"/>
              <a:gd name="connsiteY255" fmla="*/ 1224725 h 1684262"/>
              <a:gd name="connsiteX256" fmla="*/ 958923 w 1206769"/>
              <a:gd name="connsiteY256" fmla="*/ 1264444 h 1684262"/>
              <a:gd name="connsiteX257" fmla="*/ 905107 w 1206769"/>
              <a:gd name="connsiteY257" fmla="*/ 1118330 h 1684262"/>
              <a:gd name="connsiteX258" fmla="*/ 978164 w 1206769"/>
              <a:gd name="connsiteY258"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78164 w 1206769"/>
              <a:gd name="connsiteY252" fmla="*/ 1203103 h 1684262"/>
              <a:gd name="connsiteX253" fmla="*/ 972639 w 1206769"/>
              <a:gd name="connsiteY253" fmla="*/ 1215200 h 1684262"/>
              <a:gd name="connsiteX254" fmla="*/ 973877 w 1206769"/>
              <a:gd name="connsiteY254" fmla="*/ 1224725 h 1684262"/>
              <a:gd name="connsiteX255" fmla="*/ 958923 w 1206769"/>
              <a:gd name="connsiteY255" fmla="*/ 1264444 h 1684262"/>
              <a:gd name="connsiteX256" fmla="*/ 905107 w 1206769"/>
              <a:gd name="connsiteY256" fmla="*/ 1118330 h 1684262"/>
              <a:gd name="connsiteX257" fmla="*/ 978164 w 1206769"/>
              <a:gd name="connsiteY257"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78164 w 1206769"/>
              <a:gd name="connsiteY252" fmla="*/ 1203103 h 1684262"/>
              <a:gd name="connsiteX253" fmla="*/ 972639 w 1206769"/>
              <a:gd name="connsiteY253" fmla="*/ 1215200 h 1684262"/>
              <a:gd name="connsiteX254" fmla="*/ 958923 w 1206769"/>
              <a:gd name="connsiteY254" fmla="*/ 1264444 h 1684262"/>
              <a:gd name="connsiteX255" fmla="*/ 905107 w 1206769"/>
              <a:gd name="connsiteY255" fmla="*/ 1118330 h 1684262"/>
              <a:gd name="connsiteX256" fmla="*/ 978164 w 1206769"/>
              <a:gd name="connsiteY256"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87913 w 1206769"/>
              <a:gd name="connsiteY252" fmla="*/ 1181170 h 1684262"/>
              <a:gd name="connsiteX253" fmla="*/ 972639 w 1206769"/>
              <a:gd name="connsiteY253" fmla="*/ 1215200 h 1684262"/>
              <a:gd name="connsiteX254" fmla="*/ 958923 w 1206769"/>
              <a:gd name="connsiteY254" fmla="*/ 1264444 h 1684262"/>
              <a:gd name="connsiteX255" fmla="*/ 905107 w 1206769"/>
              <a:gd name="connsiteY255" fmla="*/ 1118330 h 1684262"/>
              <a:gd name="connsiteX256" fmla="*/ 987913 w 1206769"/>
              <a:gd name="connsiteY256"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87913 w 1206769"/>
              <a:gd name="connsiteY252" fmla="*/ 1181170 h 1684262"/>
              <a:gd name="connsiteX253" fmla="*/ 958923 w 1206769"/>
              <a:gd name="connsiteY253" fmla="*/ 1264444 h 1684262"/>
              <a:gd name="connsiteX254" fmla="*/ 905107 w 1206769"/>
              <a:gd name="connsiteY254" fmla="*/ 1118330 h 1684262"/>
              <a:gd name="connsiteX255" fmla="*/ 987913 w 1206769"/>
              <a:gd name="connsiteY255"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739848 w 1206769"/>
              <a:gd name="connsiteY213" fmla="*/ 1525715 h 1684262"/>
              <a:gd name="connsiteX214" fmla="*/ 616785 w 1206769"/>
              <a:gd name="connsiteY214" fmla="*/ 1564386 h 1684262"/>
              <a:gd name="connsiteX215" fmla="*/ 616785 w 1206769"/>
              <a:gd name="connsiteY215" fmla="*/ 1564196 h 1684262"/>
              <a:gd name="connsiteX216" fmla="*/ 752231 w 1206769"/>
              <a:gd name="connsiteY216" fmla="*/ 1664779 h 1684262"/>
              <a:gd name="connsiteX217" fmla="*/ 739658 w 1206769"/>
              <a:gd name="connsiteY217" fmla="*/ 1664779 h 1684262"/>
              <a:gd name="connsiteX218" fmla="*/ 731180 w 1206769"/>
              <a:gd name="connsiteY218" fmla="*/ 1664779 h 1684262"/>
              <a:gd name="connsiteX219" fmla="*/ 727561 w 1206769"/>
              <a:gd name="connsiteY219" fmla="*/ 1664779 h 1684262"/>
              <a:gd name="connsiteX220" fmla="*/ 713750 w 1206769"/>
              <a:gd name="connsiteY220" fmla="*/ 1666780 h 1684262"/>
              <a:gd name="connsiteX221" fmla="*/ 704225 w 1206769"/>
              <a:gd name="connsiteY221" fmla="*/ 1665256 h 1684262"/>
              <a:gd name="connsiteX222" fmla="*/ 705558 w 1206769"/>
              <a:gd name="connsiteY222" fmla="*/ 1667733 h 1684262"/>
              <a:gd name="connsiteX223" fmla="*/ 790045 w 1206769"/>
              <a:gd name="connsiteY223" fmla="*/ 1610106 h 1684262"/>
              <a:gd name="connsiteX224" fmla="*/ 752231 w 1206769"/>
              <a:gd name="connsiteY224" fmla="*/ 1664970 h 1684262"/>
              <a:gd name="connsiteX225" fmla="*/ 752231 w 1206769"/>
              <a:gd name="connsiteY225" fmla="*/ 1664779 h 1684262"/>
              <a:gd name="connsiteX226" fmla="*/ 857863 w 1206769"/>
              <a:gd name="connsiteY226" fmla="*/ 1591056 h 1684262"/>
              <a:gd name="connsiteX227" fmla="*/ 838813 w 1206769"/>
              <a:gd name="connsiteY227" fmla="*/ 1568958 h 1684262"/>
              <a:gd name="connsiteX228" fmla="*/ 836146 w 1206769"/>
              <a:gd name="connsiteY228" fmla="*/ 1564291 h 1684262"/>
              <a:gd name="connsiteX229" fmla="*/ 908726 w 1206769"/>
              <a:gd name="connsiteY229" fmla="*/ 1497616 h 1684262"/>
              <a:gd name="connsiteX230" fmla="*/ 921109 w 1206769"/>
              <a:gd name="connsiteY230" fmla="*/ 1495806 h 1684262"/>
              <a:gd name="connsiteX231" fmla="*/ 935682 w 1206769"/>
              <a:gd name="connsiteY231" fmla="*/ 1498283 h 1684262"/>
              <a:gd name="connsiteX232" fmla="*/ 986069 w 1206769"/>
              <a:gd name="connsiteY232" fmla="*/ 1513999 h 1684262"/>
              <a:gd name="connsiteX233" fmla="*/ 857863 w 1206769"/>
              <a:gd name="connsiteY233" fmla="*/ 1591247 h 1684262"/>
              <a:gd name="connsiteX234" fmla="*/ 857863 w 1206769"/>
              <a:gd name="connsiteY234" fmla="*/ 1591056 h 1684262"/>
              <a:gd name="connsiteX235" fmla="*/ 1028170 w 1206769"/>
              <a:gd name="connsiteY235" fmla="*/ 1445038 h 1684262"/>
              <a:gd name="connsiteX236" fmla="*/ 916632 w 1206769"/>
              <a:gd name="connsiteY236" fmla="*/ 1468184 h 1684262"/>
              <a:gd name="connsiteX237" fmla="*/ 1028170 w 1206769"/>
              <a:gd name="connsiteY237" fmla="*/ 1445228 h 1684262"/>
              <a:gd name="connsiteX238" fmla="*/ 1028170 w 1206769"/>
              <a:gd name="connsiteY238" fmla="*/ 1445038 h 1684262"/>
              <a:gd name="connsiteX239" fmla="*/ 862816 w 1206769"/>
              <a:gd name="connsiteY239" fmla="*/ 1410462 h 1684262"/>
              <a:gd name="connsiteX240" fmla="*/ 647551 w 1206769"/>
              <a:gd name="connsiteY240" fmla="*/ 1448562 h 1684262"/>
              <a:gd name="connsiteX241" fmla="*/ 862816 w 1206769"/>
              <a:gd name="connsiteY241" fmla="*/ 1410653 h 1684262"/>
              <a:gd name="connsiteX242" fmla="*/ 862816 w 1206769"/>
              <a:gd name="connsiteY242" fmla="*/ 1410462 h 1684262"/>
              <a:gd name="connsiteX243" fmla="*/ 689842 w 1206769"/>
              <a:gd name="connsiteY243" fmla="*/ 1391412 h 1684262"/>
              <a:gd name="connsiteX244" fmla="*/ 924347 w 1206769"/>
              <a:gd name="connsiteY244" fmla="*/ 1306830 h 1684262"/>
              <a:gd name="connsiteX245" fmla="*/ 689842 w 1206769"/>
              <a:gd name="connsiteY245" fmla="*/ 1391412 h 1684262"/>
              <a:gd name="connsiteX246" fmla="*/ 1162663 w 1206769"/>
              <a:gd name="connsiteY246" fmla="*/ 1057085 h 1684262"/>
              <a:gd name="connsiteX247" fmla="*/ 1148756 w 1206769"/>
              <a:gd name="connsiteY247" fmla="*/ 1134428 h 1684262"/>
              <a:gd name="connsiteX248" fmla="*/ 1066841 w 1206769"/>
              <a:gd name="connsiteY248" fmla="*/ 1139762 h 1684262"/>
              <a:gd name="connsiteX249" fmla="*/ 1035790 w 1206769"/>
              <a:gd name="connsiteY249" fmla="*/ 1087755 h 1684262"/>
              <a:gd name="connsiteX250" fmla="*/ 1162663 w 1206769"/>
              <a:gd name="connsiteY250" fmla="*/ 1057085 h 1684262"/>
              <a:gd name="connsiteX251" fmla="*/ 987913 w 1206769"/>
              <a:gd name="connsiteY251" fmla="*/ 1181170 h 1684262"/>
              <a:gd name="connsiteX252" fmla="*/ 958923 w 1206769"/>
              <a:gd name="connsiteY252" fmla="*/ 1264444 h 1684262"/>
              <a:gd name="connsiteX253" fmla="*/ 905107 w 1206769"/>
              <a:gd name="connsiteY253" fmla="*/ 1118330 h 1684262"/>
              <a:gd name="connsiteX254" fmla="*/ 987913 w 1206769"/>
              <a:gd name="connsiteY254"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77745 w 1206769"/>
              <a:gd name="connsiteY211" fmla="*/ 1495711 h 1684262"/>
              <a:gd name="connsiteX212" fmla="*/ 739848 w 1206769"/>
              <a:gd name="connsiteY212" fmla="*/ 1525715 h 1684262"/>
              <a:gd name="connsiteX213" fmla="*/ 616785 w 1206769"/>
              <a:gd name="connsiteY213" fmla="*/ 1564386 h 1684262"/>
              <a:gd name="connsiteX214" fmla="*/ 616785 w 1206769"/>
              <a:gd name="connsiteY214" fmla="*/ 1564196 h 1684262"/>
              <a:gd name="connsiteX215" fmla="*/ 752231 w 1206769"/>
              <a:gd name="connsiteY215" fmla="*/ 1664779 h 1684262"/>
              <a:gd name="connsiteX216" fmla="*/ 739658 w 1206769"/>
              <a:gd name="connsiteY216" fmla="*/ 1664779 h 1684262"/>
              <a:gd name="connsiteX217" fmla="*/ 731180 w 1206769"/>
              <a:gd name="connsiteY217" fmla="*/ 1664779 h 1684262"/>
              <a:gd name="connsiteX218" fmla="*/ 727561 w 1206769"/>
              <a:gd name="connsiteY218" fmla="*/ 1664779 h 1684262"/>
              <a:gd name="connsiteX219" fmla="*/ 713750 w 1206769"/>
              <a:gd name="connsiteY219" fmla="*/ 1666780 h 1684262"/>
              <a:gd name="connsiteX220" fmla="*/ 704225 w 1206769"/>
              <a:gd name="connsiteY220" fmla="*/ 1665256 h 1684262"/>
              <a:gd name="connsiteX221" fmla="*/ 705558 w 1206769"/>
              <a:gd name="connsiteY221" fmla="*/ 1667733 h 1684262"/>
              <a:gd name="connsiteX222" fmla="*/ 790045 w 1206769"/>
              <a:gd name="connsiteY222" fmla="*/ 1610106 h 1684262"/>
              <a:gd name="connsiteX223" fmla="*/ 752231 w 1206769"/>
              <a:gd name="connsiteY223" fmla="*/ 1664970 h 1684262"/>
              <a:gd name="connsiteX224" fmla="*/ 752231 w 1206769"/>
              <a:gd name="connsiteY224" fmla="*/ 1664779 h 1684262"/>
              <a:gd name="connsiteX225" fmla="*/ 857863 w 1206769"/>
              <a:gd name="connsiteY225" fmla="*/ 1591056 h 1684262"/>
              <a:gd name="connsiteX226" fmla="*/ 838813 w 1206769"/>
              <a:gd name="connsiteY226" fmla="*/ 1568958 h 1684262"/>
              <a:gd name="connsiteX227" fmla="*/ 836146 w 1206769"/>
              <a:gd name="connsiteY227" fmla="*/ 1564291 h 1684262"/>
              <a:gd name="connsiteX228" fmla="*/ 908726 w 1206769"/>
              <a:gd name="connsiteY228" fmla="*/ 1497616 h 1684262"/>
              <a:gd name="connsiteX229" fmla="*/ 921109 w 1206769"/>
              <a:gd name="connsiteY229" fmla="*/ 1495806 h 1684262"/>
              <a:gd name="connsiteX230" fmla="*/ 935682 w 1206769"/>
              <a:gd name="connsiteY230" fmla="*/ 1498283 h 1684262"/>
              <a:gd name="connsiteX231" fmla="*/ 986069 w 1206769"/>
              <a:gd name="connsiteY231" fmla="*/ 1513999 h 1684262"/>
              <a:gd name="connsiteX232" fmla="*/ 857863 w 1206769"/>
              <a:gd name="connsiteY232" fmla="*/ 1591247 h 1684262"/>
              <a:gd name="connsiteX233" fmla="*/ 857863 w 1206769"/>
              <a:gd name="connsiteY233" fmla="*/ 1591056 h 1684262"/>
              <a:gd name="connsiteX234" fmla="*/ 1028170 w 1206769"/>
              <a:gd name="connsiteY234" fmla="*/ 1445038 h 1684262"/>
              <a:gd name="connsiteX235" fmla="*/ 916632 w 1206769"/>
              <a:gd name="connsiteY235" fmla="*/ 1468184 h 1684262"/>
              <a:gd name="connsiteX236" fmla="*/ 1028170 w 1206769"/>
              <a:gd name="connsiteY236" fmla="*/ 1445228 h 1684262"/>
              <a:gd name="connsiteX237" fmla="*/ 1028170 w 1206769"/>
              <a:gd name="connsiteY237" fmla="*/ 1445038 h 1684262"/>
              <a:gd name="connsiteX238" fmla="*/ 862816 w 1206769"/>
              <a:gd name="connsiteY238" fmla="*/ 1410462 h 1684262"/>
              <a:gd name="connsiteX239" fmla="*/ 647551 w 1206769"/>
              <a:gd name="connsiteY239" fmla="*/ 1448562 h 1684262"/>
              <a:gd name="connsiteX240" fmla="*/ 862816 w 1206769"/>
              <a:gd name="connsiteY240" fmla="*/ 1410653 h 1684262"/>
              <a:gd name="connsiteX241" fmla="*/ 862816 w 1206769"/>
              <a:gd name="connsiteY241" fmla="*/ 1410462 h 1684262"/>
              <a:gd name="connsiteX242" fmla="*/ 689842 w 1206769"/>
              <a:gd name="connsiteY242" fmla="*/ 1391412 h 1684262"/>
              <a:gd name="connsiteX243" fmla="*/ 924347 w 1206769"/>
              <a:gd name="connsiteY243" fmla="*/ 1306830 h 1684262"/>
              <a:gd name="connsiteX244" fmla="*/ 689842 w 1206769"/>
              <a:gd name="connsiteY244" fmla="*/ 1391412 h 1684262"/>
              <a:gd name="connsiteX245" fmla="*/ 1162663 w 1206769"/>
              <a:gd name="connsiteY245" fmla="*/ 1057085 h 1684262"/>
              <a:gd name="connsiteX246" fmla="*/ 1148756 w 1206769"/>
              <a:gd name="connsiteY246" fmla="*/ 1134428 h 1684262"/>
              <a:gd name="connsiteX247" fmla="*/ 1066841 w 1206769"/>
              <a:gd name="connsiteY247" fmla="*/ 1139762 h 1684262"/>
              <a:gd name="connsiteX248" fmla="*/ 1035790 w 1206769"/>
              <a:gd name="connsiteY248" fmla="*/ 1087755 h 1684262"/>
              <a:gd name="connsiteX249" fmla="*/ 1162663 w 1206769"/>
              <a:gd name="connsiteY249" fmla="*/ 1057085 h 1684262"/>
              <a:gd name="connsiteX250" fmla="*/ 987913 w 1206769"/>
              <a:gd name="connsiteY250" fmla="*/ 1181170 h 1684262"/>
              <a:gd name="connsiteX251" fmla="*/ 958923 w 1206769"/>
              <a:gd name="connsiteY251" fmla="*/ 1264444 h 1684262"/>
              <a:gd name="connsiteX252" fmla="*/ 905107 w 1206769"/>
              <a:gd name="connsiteY252" fmla="*/ 1118330 h 1684262"/>
              <a:gd name="connsiteX253" fmla="*/ 987913 w 1206769"/>
              <a:gd name="connsiteY253"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677745 w 1206769"/>
              <a:gd name="connsiteY210" fmla="*/ 1495711 h 1684262"/>
              <a:gd name="connsiteX211" fmla="*/ 739848 w 1206769"/>
              <a:gd name="connsiteY211" fmla="*/ 1525715 h 1684262"/>
              <a:gd name="connsiteX212" fmla="*/ 616785 w 1206769"/>
              <a:gd name="connsiteY212" fmla="*/ 1564386 h 1684262"/>
              <a:gd name="connsiteX213" fmla="*/ 616785 w 1206769"/>
              <a:gd name="connsiteY213" fmla="*/ 1564196 h 1684262"/>
              <a:gd name="connsiteX214" fmla="*/ 752231 w 1206769"/>
              <a:gd name="connsiteY214" fmla="*/ 1664779 h 1684262"/>
              <a:gd name="connsiteX215" fmla="*/ 739658 w 1206769"/>
              <a:gd name="connsiteY215" fmla="*/ 1664779 h 1684262"/>
              <a:gd name="connsiteX216" fmla="*/ 731180 w 1206769"/>
              <a:gd name="connsiteY216" fmla="*/ 1664779 h 1684262"/>
              <a:gd name="connsiteX217" fmla="*/ 727561 w 1206769"/>
              <a:gd name="connsiteY217" fmla="*/ 1664779 h 1684262"/>
              <a:gd name="connsiteX218" fmla="*/ 713750 w 1206769"/>
              <a:gd name="connsiteY218" fmla="*/ 1666780 h 1684262"/>
              <a:gd name="connsiteX219" fmla="*/ 704225 w 1206769"/>
              <a:gd name="connsiteY219" fmla="*/ 1665256 h 1684262"/>
              <a:gd name="connsiteX220" fmla="*/ 705558 w 1206769"/>
              <a:gd name="connsiteY220" fmla="*/ 1667733 h 1684262"/>
              <a:gd name="connsiteX221" fmla="*/ 790045 w 1206769"/>
              <a:gd name="connsiteY221" fmla="*/ 1610106 h 1684262"/>
              <a:gd name="connsiteX222" fmla="*/ 752231 w 1206769"/>
              <a:gd name="connsiteY222" fmla="*/ 1664970 h 1684262"/>
              <a:gd name="connsiteX223" fmla="*/ 752231 w 1206769"/>
              <a:gd name="connsiteY223" fmla="*/ 1664779 h 1684262"/>
              <a:gd name="connsiteX224" fmla="*/ 857863 w 1206769"/>
              <a:gd name="connsiteY224" fmla="*/ 1591056 h 1684262"/>
              <a:gd name="connsiteX225" fmla="*/ 838813 w 1206769"/>
              <a:gd name="connsiteY225" fmla="*/ 1568958 h 1684262"/>
              <a:gd name="connsiteX226" fmla="*/ 836146 w 1206769"/>
              <a:gd name="connsiteY226" fmla="*/ 1564291 h 1684262"/>
              <a:gd name="connsiteX227" fmla="*/ 908726 w 1206769"/>
              <a:gd name="connsiteY227" fmla="*/ 1497616 h 1684262"/>
              <a:gd name="connsiteX228" fmla="*/ 921109 w 1206769"/>
              <a:gd name="connsiteY228" fmla="*/ 1495806 h 1684262"/>
              <a:gd name="connsiteX229" fmla="*/ 935682 w 1206769"/>
              <a:gd name="connsiteY229" fmla="*/ 1498283 h 1684262"/>
              <a:gd name="connsiteX230" fmla="*/ 986069 w 1206769"/>
              <a:gd name="connsiteY230" fmla="*/ 1513999 h 1684262"/>
              <a:gd name="connsiteX231" fmla="*/ 857863 w 1206769"/>
              <a:gd name="connsiteY231" fmla="*/ 1591247 h 1684262"/>
              <a:gd name="connsiteX232" fmla="*/ 857863 w 1206769"/>
              <a:gd name="connsiteY232" fmla="*/ 1591056 h 1684262"/>
              <a:gd name="connsiteX233" fmla="*/ 1028170 w 1206769"/>
              <a:gd name="connsiteY233" fmla="*/ 1445038 h 1684262"/>
              <a:gd name="connsiteX234" fmla="*/ 916632 w 1206769"/>
              <a:gd name="connsiteY234" fmla="*/ 1468184 h 1684262"/>
              <a:gd name="connsiteX235" fmla="*/ 1028170 w 1206769"/>
              <a:gd name="connsiteY235" fmla="*/ 1445228 h 1684262"/>
              <a:gd name="connsiteX236" fmla="*/ 1028170 w 1206769"/>
              <a:gd name="connsiteY236" fmla="*/ 1445038 h 1684262"/>
              <a:gd name="connsiteX237" fmla="*/ 862816 w 1206769"/>
              <a:gd name="connsiteY237" fmla="*/ 1410462 h 1684262"/>
              <a:gd name="connsiteX238" fmla="*/ 647551 w 1206769"/>
              <a:gd name="connsiteY238" fmla="*/ 1448562 h 1684262"/>
              <a:gd name="connsiteX239" fmla="*/ 862816 w 1206769"/>
              <a:gd name="connsiteY239" fmla="*/ 1410653 h 1684262"/>
              <a:gd name="connsiteX240" fmla="*/ 862816 w 1206769"/>
              <a:gd name="connsiteY240" fmla="*/ 1410462 h 1684262"/>
              <a:gd name="connsiteX241" fmla="*/ 689842 w 1206769"/>
              <a:gd name="connsiteY241" fmla="*/ 1391412 h 1684262"/>
              <a:gd name="connsiteX242" fmla="*/ 924347 w 1206769"/>
              <a:gd name="connsiteY242" fmla="*/ 1306830 h 1684262"/>
              <a:gd name="connsiteX243" fmla="*/ 689842 w 1206769"/>
              <a:gd name="connsiteY243" fmla="*/ 1391412 h 1684262"/>
              <a:gd name="connsiteX244" fmla="*/ 1162663 w 1206769"/>
              <a:gd name="connsiteY244" fmla="*/ 1057085 h 1684262"/>
              <a:gd name="connsiteX245" fmla="*/ 1148756 w 1206769"/>
              <a:gd name="connsiteY245" fmla="*/ 1134428 h 1684262"/>
              <a:gd name="connsiteX246" fmla="*/ 1066841 w 1206769"/>
              <a:gd name="connsiteY246" fmla="*/ 1139762 h 1684262"/>
              <a:gd name="connsiteX247" fmla="*/ 1035790 w 1206769"/>
              <a:gd name="connsiteY247" fmla="*/ 1087755 h 1684262"/>
              <a:gd name="connsiteX248" fmla="*/ 1162663 w 1206769"/>
              <a:gd name="connsiteY248" fmla="*/ 1057085 h 1684262"/>
              <a:gd name="connsiteX249" fmla="*/ 987913 w 1206769"/>
              <a:gd name="connsiteY249" fmla="*/ 1181170 h 1684262"/>
              <a:gd name="connsiteX250" fmla="*/ 958923 w 1206769"/>
              <a:gd name="connsiteY250" fmla="*/ 1264444 h 1684262"/>
              <a:gd name="connsiteX251" fmla="*/ 905107 w 1206769"/>
              <a:gd name="connsiteY251" fmla="*/ 1118330 h 1684262"/>
              <a:gd name="connsiteX252" fmla="*/ 987913 w 1206769"/>
              <a:gd name="connsiteY252"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35682 w 1206769"/>
              <a:gd name="connsiteY228" fmla="*/ 1498283 h 1684262"/>
              <a:gd name="connsiteX229" fmla="*/ 986069 w 1206769"/>
              <a:gd name="connsiteY229" fmla="*/ 1513999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35682 w 1206769"/>
              <a:gd name="connsiteY228" fmla="*/ 1498283 h 1684262"/>
              <a:gd name="connsiteX229" fmla="*/ 1066493 w 1206769"/>
              <a:gd name="connsiteY229" fmla="*/ 1492065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55179 w 1206769"/>
              <a:gd name="connsiteY228" fmla="*/ 1500720 h 1684262"/>
              <a:gd name="connsiteX229" fmla="*/ 1066493 w 1206769"/>
              <a:gd name="connsiteY229" fmla="*/ 1492065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55179 w 1206769"/>
              <a:gd name="connsiteY227" fmla="*/ 1500720 h 1684262"/>
              <a:gd name="connsiteX228" fmla="*/ 1066493 w 1206769"/>
              <a:gd name="connsiteY228" fmla="*/ 1492065 h 1684262"/>
              <a:gd name="connsiteX229" fmla="*/ 857863 w 1206769"/>
              <a:gd name="connsiteY229" fmla="*/ 1591247 h 1684262"/>
              <a:gd name="connsiteX230" fmla="*/ 857863 w 1206769"/>
              <a:gd name="connsiteY230" fmla="*/ 1591056 h 1684262"/>
              <a:gd name="connsiteX231" fmla="*/ 1028170 w 1206769"/>
              <a:gd name="connsiteY231" fmla="*/ 1445038 h 1684262"/>
              <a:gd name="connsiteX232" fmla="*/ 916632 w 1206769"/>
              <a:gd name="connsiteY232" fmla="*/ 1468184 h 1684262"/>
              <a:gd name="connsiteX233" fmla="*/ 1028170 w 1206769"/>
              <a:gd name="connsiteY233" fmla="*/ 1445228 h 1684262"/>
              <a:gd name="connsiteX234" fmla="*/ 1028170 w 1206769"/>
              <a:gd name="connsiteY234" fmla="*/ 1445038 h 1684262"/>
              <a:gd name="connsiteX235" fmla="*/ 862816 w 1206769"/>
              <a:gd name="connsiteY235" fmla="*/ 1410462 h 1684262"/>
              <a:gd name="connsiteX236" fmla="*/ 647551 w 1206769"/>
              <a:gd name="connsiteY236" fmla="*/ 1448562 h 1684262"/>
              <a:gd name="connsiteX237" fmla="*/ 862816 w 1206769"/>
              <a:gd name="connsiteY237" fmla="*/ 1410653 h 1684262"/>
              <a:gd name="connsiteX238" fmla="*/ 862816 w 1206769"/>
              <a:gd name="connsiteY238" fmla="*/ 1410462 h 1684262"/>
              <a:gd name="connsiteX239" fmla="*/ 689842 w 1206769"/>
              <a:gd name="connsiteY239" fmla="*/ 1391412 h 1684262"/>
              <a:gd name="connsiteX240" fmla="*/ 924347 w 1206769"/>
              <a:gd name="connsiteY240" fmla="*/ 1306830 h 1684262"/>
              <a:gd name="connsiteX241" fmla="*/ 689842 w 1206769"/>
              <a:gd name="connsiteY241" fmla="*/ 1391412 h 1684262"/>
              <a:gd name="connsiteX242" fmla="*/ 1162663 w 1206769"/>
              <a:gd name="connsiteY242" fmla="*/ 1057085 h 1684262"/>
              <a:gd name="connsiteX243" fmla="*/ 1148756 w 1206769"/>
              <a:gd name="connsiteY243" fmla="*/ 1134428 h 1684262"/>
              <a:gd name="connsiteX244" fmla="*/ 1066841 w 1206769"/>
              <a:gd name="connsiteY244" fmla="*/ 1139762 h 1684262"/>
              <a:gd name="connsiteX245" fmla="*/ 1035790 w 1206769"/>
              <a:gd name="connsiteY245" fmla="*/ 1087755 h 1684262"/>
              <a:gd name="connsiteX246" fmla="*/ 1162663 w 1206769"/>
              <a:gd name="connsiteY246" fmla="*/ 1057085 h 1684262"/>
              <a:gd name="connsiteX247" fmla="*/ 987913 w 1206769"/>
              <a:gd name="connsiteY247" fmla="*/ 1181170 h 1684262"/>
              <a:gd name="connsiteX248" fmla="*/ 958923 w 1206769"/>
              <a:gd name="connsiteY248" fmla="*/ 1264444 h 1684262"/>
              <a:gd name="connsiteX249" fmla="*/ 905107 w 1206769"/>
              <a:gd name="connsiteY249" fmla="*/ 1118330 h 1684262"/>
              <a:gd name="connsiteX250" fmla="*/ 987913 w 1206769"/>
              <a:gd name="connsiteY250"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28170 w 1206769"/>
              <a:gd name="connsiteY230" fmla="*/ 1445038 h 1684262"/>
              <a:gd name="connsiteX231" fmla="*/ 916632 w 1206769"/>
              <a:gd name="connsiteY231" fmla="*/ 1468184 h 1684262"/>
              <a:gd name="connsiteX232" fmla="*/ 1028170 w 1206769"/>
              <a:gd name="connsiteY232" fmla="*/ 1445228 h 1684262"/>
              <a:gd name="connsiteX233" fmla="*/ 1028170 w 1206769"/>
              <a:gd name="connsiteY233" fmla="*/ 1445038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45230 w 1206769"/>
              <a:gd name="connsiteY230" fmla="*/ 1457223 h 1684262"/>
              <a:gd name="connsiteX231" fmla="*/ 916632 w 1206769"/>
              <a:gd name="connsiteY231" fmla="*/ 1468184 h 1684262"/>
              <a:gd name="connsiteX232" fmla="*/ 1028170 w 1206769"/>
              <a:gd name="connsiteY232" fmla="*/ 1445228 h 1684262"/>
              <a:gd name="connsiteX233" fmla="*/ 1045230 w 1206769"/>
              <a:gd name="connsiteY233" fmla="*/ 1457223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45174 w 1206769"/>
              <a:gd name="connsiteY91" fmla="*/ 1325174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45174 w 1206769"/>
              <a:gd name="connsiteY91" fmla="*/ 1325174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02904 w 1206769"/>
              <a:gd name="connsiteY88" fmla="*/ 1350454 h 1684262"/>
              <a:gd name="connsiteX89" fmla="*/ 841956 w 1206769"/>
              <a:gd name="connsiteY89" fmla="*/ 1326547 h 1684262"/>
              <a:gd name="connsiteX90" fmla="*/ 952485 w 1206769"/>
              <a:gd name="connsiteY90" fmla="*/ 1295929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952485 w 1206769"/>
              <a:gd name="connsiteY90" fmla="*/ 1295929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75123 w 1206769"/>
              <a:gd name="connsiteY75" fmla="*/ 1516571 h 1684262"/>
              <a:gd name="connsiteX76" fmla="*/ 273028 w 1206769"/>
              <a:gd name="connsiteY76" fmla="*/ 1515809 h 1684262"/>
              <a:gd name="connsiteX77" fmla="*/ 255883 w 1206769"/>
              <a:gd name="connsiteY77" fmla="*/ 1502664 h 1684262"/>
              <a:gd name="connsiteX78" fmla="*/ 255883 w 1206769"/>
              <a:gd name="connsiteY78" fmla="*/ 1502664 h 1684262"/>
              <a:gd name="connsiteX79" fmla="*/ 239976 w 1206769"/>
              <a:gd name="connsiteY79" fmla="*/ 1484281 h 1684262"/>
              <a:gd name="connsiteX80" fmla="*/ 203495 w 1206769"/>
              <a:gd name="connsiteY80" fmla="*/ 1484281 h 1684262"/>
              <a:gd name="connsiteX81" fmla="*/ 187303 w 1206769"/>
              <a:gd name="connsiteY81" fmla="*/ 1499140 h 1684262"/>
              <a:gd name="connsiteX82" fmla="*/ 490674 w 1206769"/>
              <a:gd name="connsiteY82" fmla="*/ 1673352 h 1684262"/>
              <a:gd name="connsiteX83" fmla="*/ 757374 w 1206769"/>
              <a:gd name="connsiteY83" fmla="*/ 1682401 h 1684262"/>
              <a:gd name="connsiteX84" fmla="*/ 988070 w 1206769"/>
              <a:gd name="connsiteY84" fmla="*/ 1594485 h 1684262"/>
              <a:gd name="connsiteX85" fmla="*/ 1152566 w 1206769"/>
              <a:gd name="connsiteY85" fmla="*/ 1394460 h 1684262"/>
              <a:gd name="connsiteX86" fmla="*/ 918822 w 1206769"/>
              <a:gd name="connsiteY86" fmla="*/ 1363507 h 1684262"/>
              <a:gd name="connsiteX87" fmla="*/ 802904 w 1206769"/>
              <a:gd name="connsiteY87" fmla="*/ 1350454 h 1684262"/>
              <a:gd name="connsiteX88" fmla="*/ 841956 w 1206769"/>
              <a:gd name="connsiteY88" fmla="*/ 1326547 h 1684262"/>
              <a:gd name="connsiteX89" fmla="*/ 1018286 w 1206769"/>
              <a:gd name="connsiteY89" fmla="*/ 1315425 h 1684262"/>
              <a:gd name="connsiteX90" fmla="*/ 980354 w 1206769"/>
              <a:gd name="connsiteY90" fmla="*/ 1268921 h 1684262"/>
              <a:gd name="connsiteX91" fmla="*/ 1091488 w 1206769"/>
              <a:gd name="connsiteY91" fmla="*/ 1221043 h 1684262"/>
              <a:gd name="connsiteX92" fmla="*/ 911203 w 1206769"/>
              <a:gd name="connsiteY92" fmla="*/ 1022890 h 1684262"/>
              <a:gd name="connsiteX93" fmla="*/ 1193429 w 1206769"/>
              <a:gd name="connsiteY93" fmla="*/ 899446 h 1684262"/>
              <a:gd name="connsiteX94" fmla="*/ 759089 w 1206769"/>
              <a:gd name="connsiteY94" fmla="*/ 61246 h 1684262"/>
              <a:gd name="connsiteX95" fmla="*/ 720989 w 1206769"/>
              <a:gd name="connsiteY95" fmla="*/ 145828 h 1684262"/>
              <a:gd name="connsiteX96" fmla="*/ 759089 w 1206769"/>
              <a:gd name="connsiteY96" fmla="*/ 61436 h 1684262"/>
              <a:gd name="connsiteX97" fmla="*/ 759089 w 1206769"/>
              <a:gd name="connsiteY97" fmla="*/ 61246 h 1684262"/>
              <a:gd name="connsiteX98" fmla="*/ 363611 w 1206769"/>
              <a:gd name="connsiteY98" fmla="*/ 545783 h 1684262"/>
              <a:gd name="connsiteX99" fmla="*/ 348275 w 1206769"/>
              <a:gd name="connsiteY99" fmla="*/ 553498 h 1684262"/>
              <a:gd name="connsiteX100" fmla="*/ 363611 w 1206769"/>
              <a:gd name="connsiteY100" fmla="*/ 545783 h 1684262"/>
              <a:gd name="connsiteX101" fmla="*/ 232451 w 1206769"/>
              <a:gd name="connsiteY101" fmla="*/ 523113 h 1684262"/>
              <a:gd name="connsiteX102" fmla="*/ 254694 w 1206769"/>
              <a:gd name="connsiteY102" fmla="*/ 664096 h 1684262"/>
              <a:gd name="connsiteX103" fmla="*/ 232451 w 1206769"/>
              <a:gd name="connsiteY103" fmla="*/ 523113 h 1684262"/>
              <a:gd name="connsiteX104" fmla="*/ 340084 w 1206769"/>
              <a:gd name="connsiteY104" fmla="*/ 692277 h 1684262"/>
              <a:gd name="connsiteX105" fmla="*/ 470767 w 1206769"/>
              <a:gd name="connsiteY105" fmla="*/ 684562 h 1684262"/>
              <a:gd name="connsiteX106" fmla="*/ 340084 w 1206769"/>
              <a:gd name="connsiteY106" fmla="*/ 691896 h 1684262"/>
              <a:gd name="connsiteX107" fmla="*/ 340084 w 1206769"/>
              <a:gd name="connsiteY107" fmla="*/ 692277 h 1684262"/>
              <a:gd name="connsiteX108" fmla="*/ 382375 w 1206769"/>
              <a:gd name="connsiteY108" fmla="*/ 615410 h 1684262"/>
              <a:gd name="connsiteX109" fmla="*/ 516868 w 1206769"/>
              <a:gd name="connsiteY109" fmla="*/ 688372 h 1684262"/>
              <a:gd name="connsiteX110" fmla="*/ 382661 w 1206769"/>
              <a:gd name="connsiteY110" fmla="*/ 615029 h 1684262"/>
              <a:gd name="connsiteX111" fmla="*/ 382375 w 1206769"/>
              <a:gd name="connsiteY111" fmla="*/ 615410 h 1684262"/>
              <a:gd name="connsiteX112" fmla="*/ 201400 w 1206769"/>
              <a:gd name="connsiteY112" fmla="*/ 907542 h 1684262"/>
              <a:gd name="connsiteX113" fmla="*/ 163300 w 1206769"/>
              <a:gd name="connsiteY113" fmla="*/ 838295 h 1684262"/>
              <a:gd name="connsiteX114" fmla="*/ 201686 w 1206769"/>
              <a:gd name="connsiteY114" fmla="*/ 907161 h 1684262"/>
              <a:gd name="connsiteX115" fmla="*/ 201400 w 1206769"/>
              <a:gd name="connsiteY115" fmla="*/ 907542 h 1684262"/>
              <a:gd name="connsiteX116" fmla="*/ 97811 w 1206769"/>
              <a:gd name="connsiteY116" fmla="*/ 1285557 h 1684262"/>
              <a:gd name="connsiteX117" fmla="*/ 123279 w 1206769"/>
              <a:gd name="connsiteY117" fmla="*/ 1264178 h 1684262"/>
              <a:gd name="connsiteX118" fmla="*/ 231975 w 1206769"/>
              <a:gd name="connsiteY118" fmla="*/ 1341501 h 1684262"/>
              <a:gd name="connsiteX119" fmla="*/ 97811 w 1206769"/>
              <a:gd name="connsiteY119" fmla="*/ 1285557 h 1684262"/>
              <a:gd name="connsiteX120" fmla="*/ 232928 w 1206769"/>
              <a:gd name="connsiteY120" fmla="*/ 1376077 h 1684262"/>
              <a:gd name="connsiteX121" fmla="*/ 279029 w 1206769"/>
              <a:gd name="connsiteY121" fmla="*/ 1379887 h 1684262"/>
              <a:gd name="connsiteX122" fmla="*/ 232451 w 1206769"/>
              <a:gd name="connsiteY122" fmla="*/ 1376077 h 1684262"/>
              <a:gd name="connsiteX123" fmla="*/ 232928 w 1206769"/>
              <a:gd name="connsiteY123" fmla="*/ 1376077 h 1684262"/>
              <a:gd name="connsiteX124" fmla="*/ 856244 w 1206769"/>
              <a:gd name="connsiteY124" fmla="*/ 715613 h 1684262"/>
              <a:gd name="connsiteX125" fmla="*/ 817635 w 1206769"/>
              <a:gd name="connsiteY125" fmla="*/ 708913 h 1684262"/>
              <a:gd name="connsiteX126" fmla="*/ 721084 w 1206769"/>
              <a:gd name="connsiteY126" fmla="*/ 657225 h 1684262"/>
              <a:gd name="connsiteX127" fmla="*/ 855767 w 1206769"/>
              <a:gd name="connsiteY127" fmla="*/ 715613 h 1684262"/>
              <a:gd name="connsiteX128" fmla="*/ 856244 w 1206769"/>
              <a:gd name="connsiteY128" fmla="*/ 715613 h 1684262"/>
              <a:gd name="connsiteX129" fmla="*/ 663458 w 1206769"/>
              <a:gd name="connsiteY129" fmla="*/ 722662 h 1684262"/>
              <a:gd name="connsiteX130" fmla="*/ 644408 w 1206769"/>
              <a:gd name="connsiteY130" fmla="*/ 807149 h 1684262"/>
              <a:gd name="connsiteX131" fmla="*/ 662981 w 1206769"/>
              <a:gd name="connsiteY131" fmla="*/ 723138 h 1684262"/>
              <a:gd name="connsiteX132" fmla="*/ 663458 w 1206769"/>
              <a:gd name="connsiteY132" fmla="*/ 722662 h 1684262"/>
              <a:gd name="connsiteX133" fmla="*/ 628882 w 1206769"/>
              <a:gd name="connsiteY133" fmla="*/ 753332 h 1684262"/>
              <a:gd name="connsiteX134" fmla="*/ 655742 w 1206769"/>
              <a:gd name="connsiteY134" fmla="*/ 726472 h 1684262"/>
              <a:gd name="connsiteX135" fmla="*/ 628406 w 1206769"/>
              <a:gd name="connsiteY135" fmla="*/ 753332 h 1684262"/>
              <a:gd name="connsiteX136" fmla="*/ 628882 w 1206769"/>
              <a:gd name="connsiteY136" fmla="*/ 753332 h 1684262"/>
              <a:gd name="connsiteX137" fmla="*/ 771090 w 1206769"/>
              <a:gd name="connsiteY137" fmla="*/ 757237 h 1684262"/>
              <a:gd name="connsiteX138" fmla="*/ 690318 w 1206769"/>
              <a:gd name="connsiteY138" fmla="*/ 822579 h 1684262"/>
              <a:gd name="connsiteX139" fmla="*/ 770614 w 1206769"/>
              <a:gd name="connsiteY139" fmla="*/ 757237 h 1684262"/>
              <a:gd name="connsiteX140" fmla="*/ 771090 w 1206769"/>
              <a:gd name="connsiteY140" fmla="*/ 757237 h 1684262"/>
              <a:gd name="connsiteX141" fmla="*/ 759565 w 1206769"/>
              <a:gd name="connsiteY141" fmla="*/ 538162 h 1684262"/>
              <a:gd name="connsiteX142" fmla="*/ 851767 w 1206769"/>
              <a:gd name="connsiteY142" fmla="*/ 480536 h 1684262"/>
              <a:gd name="connsiteX143" fmla="*/ 759089 w 1206769"/>
              <a:gd name="connsiteY143" fmla="*/ 538067 h 1684262"/>
              <a:gd name="connsiteX144" fmla="*/ 759565 w 1206769"/>
              <a:gd name="connsiteY144" fmla="*/ 538162 h 1684262"/>
              <a:gd name="connsiteX145" fmla="*/ 877961 w 1206769"/>
              <a:gd name="connsiteY145" fmla="*/ 342138 h 1684262"/>
              <a:gd name="connsiteX146" fmla="*/ 812619 w 1206769"/>
              <a:gd name="connsiteY146" fmla="*/ 442055 h 1684262"/>
              <a:gd name="connsiteX147" fmla="*/ 877961 w 1206769"/>
              <a:gd name="connsiteY147" fmla="*/ 342138 h 1684262"/>
              <a:gd name="connsiteX148" fmla="*/ 681841 w 1206769"/>
              <a:gd name="connsiteY148" fmla="*/ 323088 h 1684262"/>
              <a:gd name="connsiteX149" fmla="*/ 758803 w 1206769"/>
              <a:gd name="connsiteY149" fmla="*/ 430816 h 1684262"/>
              <a:gd name="connsiteX150" fmla="*/ 643455 w 1206769"/>
              <a:gd name="connsiteY150" fmla="*/ 396145 h 1684262"/>
              <a:gd name="connsiteX151" fmla="*/ 639550 w 1206769"/>
              <a:gd name="connsiteY151" fmla="*/ 438436 h 1684262"/>
              <a:gd name="connsiteX152" fmla="*/ 682127 w 1206769"/>
              <a:gd name="connsiteY152" fmla="*/ 323088 h 1684262"/>
              <a:gd name="connsiteX153" fmla="*/ 681841 w 1206769"/>
              <a:gd name="connsiteY153" fmla="*/ 323088 h 1684262"/>
              <a:gd name="connsiteX154" fmla="*/ 351323 w 1206769"/>
              <a:gd name="connsiteY154" fmla="*/ 219361 h 1684262"/>
              <a:gd name="connsiteX155" fmla="*/ 383994 w 1206769"/>
              <a:gd name="connsiteY155" fmla="*/ 183070 h 1684262"/>
              <a:gd name="connsiteX156" fmla="*/ 403711 w 1206769"/>
              <a:gd name="connsiteY156" fmla="*/ 175069 h 1684262"/>
              <a:gd name="connsiteX157" fmla="*/ 411331 w 1206769"/>
              <a:gd name="connsiteY157" fmla="*/ 176117 h 1684262"/>
              <a:gd name="connsiteX158" fmla="*/ 569351 w 1206769"/>
              <a:gd name="connsiteY158" fmla="*/ 242792 h 1684262"/>
              <a:gd name="connsiteX159" fmla="*/ 569922 w 1206769"/>
              <a:gd name="connsiteY159" fmla="*/ 242792 h 1684262"/>
              <a:gd name="connsiteX160" fmla="*/ 558873 w 1206769"/>
              <a:gd name="connsiteY160" fmla="*/ 299942 h 1684262"/>
              <a:gd name="connsiteX161" fmla="*/ 351609 w 1206769"/>
              <a:gd name="connsiteY161" fmla="*/ 219075 h 1684262"/>
              <a:gd name="connsiteX162" fmla="*/ 351323 w 1206769"/>
              <a:gd name="connsiteY162" fmla="*/ 219361 h 1684262"/>
              <a:gd name="connsiteX163" fmla="*/ 470767 w 1206769"/>
              <a:gd name="connsiteY163" fmla="*/ 361188 h 1684262"/>
              <a:gd name="connsiteX164" fmla="*/ 566874 w 1206769"/>
              <a:gd name="connsiteY164" fmla="*/ 503396 h 1684262"/>
              <a:gd name="connsiteX165" fmla="*/ 470767 w 1206769"/>
              <a:gd name="connsiteY165" fmla="*/ 361188 h 1684262"/>
              <a:gd name="connsiteX166" fmla="*/ 632216 w 1206769"/>
              <a:gd name="connsiteY166" fmla="*/ 453485 h 1684262"/>
              <a:gd name="connsiteX167" fmla="*/ 699367 w 1206769"/>
              <a:gd name="connsiteY167" fmla="*/ 515112 h 1684262"/>
              <a:gd name="connsiteX168" fmla="*/ 759089 w 1206769"/>
              <a:gd name="connsiteY168" fmla="*/ 438055 h 1684262"/>
              <a:gd name="connsiteX169" fmla="*/ 678317 w 1206769"/>
              <a:gd name="connsiteY169" fmla="*/ 611029 h 1684262"/>
              <a:gd name="connsiteX170" fmla="*/ 640217 w 1206769"/>
              <a:gd name="connsiteY170" fmla="*/ 587978 h 1684262"/>
              <a:gd name="connsiteX171" fmla="*/ 632216 w 1206769"/>
              <a:gd name="connsiteY171" fmla="*/ 453581 h 1684262"/>
              <a:gd name="connsiteX172" fmla="*/ 632216 w 1206769"/>
              <a:gd name="connsiteY172" fmla="*/ 453485 h 1684262"/>
              <a:gd name="connsiteX173" fmla="*/ 686032 w 1206769"/>
              <a:gd name="connsiteY173" fmla="*/ 837819 h 1684262"/>
              <a:gd name="connsiteX174" fmla="*/ 628310 w 1206769"/>
              <a:gd name="connsiteY174" fmla="*/ 930116 h 1684262"/>
              <a:gd name="connsiteX175" fmla="*/ 686032 w 1206769"/>
              <a:gd name="connsiteY175" fmla="*/ 837914 h 1684262"/>
              <a:gd name="connsiteX176" fmla="*/ 686032 w 1206769"/>
              <a:gd name="connsiteY176" fmla="*/ 837819 h 1684262"/>
              <a:gd name="connsiteX177" fmla="*/ 743658 w 1206769"/>
              <a:gd name="connsiteY177" fmla="*/ 1291400 h 1684262"/>
              <a:gd name="connsiteX178" fmla="*/ 547634 w 1206769"/>
              <a:gd name="connsiteY178" fmla="*/ 1206818 h 1684262"/>
              <a:gd name="connsiteX179" fmla="*/ 573446 w 1206769"/>
              <a:gd name="connsiteY179" fmla="*/ 1222439 h 1684262"/>
              <a:gd name="connsiteX180" fmla="*/ 603450 w 1206769"/>
              <a:gd name="connsiteY180" fmla="*/ 1227487 h 1684262"/>
              <a:gd name="connsiteX181" fmla="*/ 743658 w 1206769"/>
              <a:gd name="connsiteY181" fmla="*/ 1291495 h 1684262"/>
              <a:gd name="connsiteX182" fmla="*/ 743658 w 1206769"/>
              <a:gd name="connsiteY182" fmla="*/ 1291400 h 1684262"/>
              <a:gd name="connsiteX183" fmla="*/ 578399 w 1206769"/>
              <a:gd name="connsiteY183" fmla="*/ 945452 h 1684262"/>
              <a:gd name="connsiteX184" fmla="*/ 689842 w 1206769"/>
              <a:gd name="connsiteY184" fmla="*/ 1122236 h 1684262"/>
              <a:gd name="connsiteX185" fmla="*/ 578399 w 1206769"/>
              <a:gd name="connsiteY185" fmla="*/ 945547 h 1684262"/>
              <a:gd name="connsiteX186" fmla="*/ 578399 w 1206769"/>
              <a:gd name="connsiteY186" fmla="*/ 945452 h 1684262"/>
              <a:gd name="connsiteX187" fmla="*/ 351609 w 1206769"/>
              <a:gd name="connsiteY187" fmla="*/ 1045464 h 1684262"/>
              <a:gd name="connsiteX188" fmla="*/ 382375 w 1206769"/>
              <a:gd name="connsiteY188" fmla="*/ 887825 h 1684262"/>
              <a:gd name="connsiteX189" fmla="*/ 351609 w 1206769"/>
              <a:gd name="connsiteY189" fmla="*/ 1045559 h 1684262"/>
              <a:gd name="connsiteX190" fmla="*/ 351609 w 1206769"/>
              <a:gd name="connsiteY190" fmla="*/ 1045464 h 1684262"/>
              <a:gd name="connsiteX191" fmla="*/ 420761 w 1206769"/>
              <a:gd name="connsiteY191" fmla="*/ 1018413 h 1684262"/>
              <a:gd name="connsiteX192" fmla="*/ 605260 w 1206769"/>
              <a:gd name="connsiteY192" fmla="*/ 1180338 h 1684262"/>
              <a:gd name="connsiteX193" fmla="*/ 420761 w 1206769"/>
              <a:gd name="connsiteY193" fmla="*/ 1018413 h 1684262"/>
              <a:gd name="connsiteX194" fmla="*/ 366944 w 1206769"/>
              <a:gd name="connsiteY194" fmla="*/ 1414272 h 1684262"/>
              <a:gd name="connsiteX195" fmla="*/ 597640 w 1206769"/>
              <a:gd name="connsiteY195" fmla="*/ 1460468 h 1684262"/>
              <a:gd name="connsiteX196" fmla="*/ 366944 w 1206769"/>
              <a:gd name="connsiteY196" fmla="*/ 1414463 h 1684262"/>
              <a:gd name="connsiteX197" fmla="*/ 366944 w 1206769"/>
              <a:gd name="connsiteY197" fmla="*/ 1414272 h 1684262"/>
              <a:gd name="connsiteX198" fmla="*/ 536108 w 1206769"/>
              <a:gd name="connsiteY198" fmla="*/ 1644968 h 1684262"/>
              <a:gd name="connsiteX199" fmla="*/ 498008 w 1206769"/>
              <a:gd name="connsiteY199" fmla="*/ 1625918 h 1684262"/>
              <a:gd name="connsiteX200" fmla="*/ 471148 w 1206769"/>
              <a:gd name="connsiteY200" fmla="*/ 1618202 h 1684262"/>
              <a:gd name="connsiteX201" fmla="*/ 471148 w 1206769"/>
              <a:gd name="connsiteY201" fmla="*/ 1664399 h 1684262"/>
              <a:gd name="connsiteX202" fmla="*/ 401901 w 1206769"/>
              <a:gd name="connsiteY202" fmla="*/ 1579817 h 1684262"/>
              <a:gd name="connsiteX203" fmla="*/ 536108 w 1206769"/>
              <a:gd name="connsiteY203" fmla="*/ 1645158 h 1684262"/>
              <a:gd name="connsiteX204" fmla="*/ 536108 w 1206769"/>
              <a:gd name="connsiteY204" fmla="*/ 1644968 h 1684262"/>
              <a:gd name="connsiteX205" fmla="*/ 616785 w 1206769"/>
              <a:gd name="connsiteY205" fmla="*/ 1564196 h 1684262"/>
              <a:gd name="connsiteX206" fmla="*/ 555349 w 1206769"/>
              <a:gd name="connsiteY206" fmla="*/ 1541145 h 1684262"/>
              <a:gd name="connsiteX207" fmla="*/ 638597 w 1206769"/>
              <a:gd name="connsiteY207" fmla="*/ 1493520 h 1684262"/>
              <a:gd name="connsiteX208" fmla="*/ 739848 w 1206769"/>
              <a:gd name="connsiteY208" fmla="*/ 1525715 h 1684262"/>
              <a:gd name="connsiteX209" fmla="*/ 616785 w 1206769"/>
              <a:gd name="connsiteY209" fmla="*/ 1564386 h 1684262"/>
              <a:gd name="connsiteX210" fmla="*/ 616785 w 1206769"/>
              <a:gd name="connsiteY210" fmla="*/ 1564196 h 1684262"/>
              <a:gd name="connsiteX211" fmla="*/ 752231 w 1206769"/>
              <a:gd name="connsiteY211" fmla="*/ 1664779 h 1684262"/>
              <a:gd name="connsiteX212" fmla="*/ 739658 w 1206769"/>
              <a:gd name="connsiteY212" fmla="*/ 1664779 h 1684262"/>
              <a:gd name="connsiteX213" fmla="*/ 731180 w 1206769"/>
              <a:gd name="connsiteY213" fmla="*/ 1664779 h 1684262"/>
              <a:gd name="connsiteX214" fmla="*/ 727561 w 1206769"/>
              <a:gd name="connsiteY214" fmla="*/ 1664779 h 1684262"/>
              <a:gd name="connsiteX215" fmla="*/ 713750 w 1206769"/>
              <a:gd name="connsiteY215" fmla="*/ 1666780 h 1684262"/>
              <a:gd name="connsiteX216" fmla="*/ 704225 w 1206769"/>
              <a:gd name="connsiteY216" fmla="*/ 1665256 h 1684262"/>
              <a:gd name="connsiteX217" fmla="*/ 705558 w 1206769"/>
              <a:gd name="connsiteY217" fmla="*/ 1667733 h 1684262"/>
              <a:gd name="connsiteX218" fmla="*/ 790045 w 1206769"/>
              <a:gd name="connsiteY218" fmla="*/ 1610106 h 1684262"/>
              <a:gd name="connsiteX219" fmla="*/ 752231 w 1206769"/>
              <a:gd name="connsiteY219" fmla="*/ 1664970 h 1684262"/>
              <a:gd name="connsiteX220" fmla="*/ 752231 w 1206769"/>
              <a:gd name="connsiteY220" fmla="*/ 1664779 h 1684262"/>
              <a:gd name="connsiteX221" fmla="*/ 857863 w 1206769"/>
              <a:gd name="connsiteY221" fmla="*/ 1591056 h 1684262"/>
              <a:gd name="connsiteX222" fmla="*/ 838813 w 1206769"/>
              <a:gd name="connsiteY222" fmla="*/ 1568958 h 1684262"/>
              <a:gd name="connsiteX223" fmla="*/ 836146 w 1206769"/>
              <a:gd name="connsiteY223" fmla="*/ 1564291 h 1684262"/>
              <a:gd name="connsiteX224" fmla="*/ 955179 w 1206769"/>
              <a:gd name="connsiteY224" fmla="*/ 1500720 h 1684262"/>
              <a:gd name="connsiteX225" fmla="*/ 1066493 w 1206769"/>
              <a:gd name="connsiteY225" fmla="*/ 1492065 h 1684262"/>
              <a:gd name="connsiteX226" fmla="*/ 857863 w 1206769"/>
              <a:gd name="connsiteY226" fmla="*/ 1591247 h 1684262"/>
              <a:gd name="connsiteX227" fmla="*/ 857863 w 1206769"/>
              <a:gd name="connsiteY227" fmla="*/ 1591056 h 1684262"/>
              <a:gd name="connsiteX228" fmla="*/ 1054979 w 1206769"/>
              <a:gd name="connsiteY228" fmla="*/ 1445037 h 1684262"/>
              <a:gd name="connsiteX229" fmla="*/ 916632 w 1206769"/>
              <a:gd name="connsiteY229" fmla="*/ 1468184 h 1684262"/>
              <a:gd name="connsiteX230" fmla="*/ 1028170 w 1206769"/>
              <a:gd name="connsiteY230" fmla="*/ 1445228 h 1684262"/>
              <a:gd name="connsiteX231" fmla="*/ 1054979 w 1206769"/>
              <a:gd name="connsiteY231" fmla="*/ 1445037 h 1684262"/>
              <a:gd name="connsiteX232" fmla="*/ 862816 w 1206769"/>
              <a:gd name="connsiteY232" fmla="*/ 1410462 h 1684262"/>
              <a:gd name="connsiteX233" fmla="*/ 647551 w 1206769"/>
              <a:gd name="connsiteY233" fmla="*/ 1448562 h 1684262"/>
              <a:gd name="connsiteX234" fmla="*/ 862816 w 1206769"/>
              <a:gd name="connsiteY234" fmla="*/ 1410653 h 1684262"/>
              <a:gd name="connsiteX235" fmla="*/ 862816 w 1206769"/>
              <a:gd name="connsiteY235" fmla="*/ 1410462 h 1684262"/>
              <a:gd name="connsiteX236" fmla="*/ 689842 w 1206769"/>
              <a:gd name="connsiteY236" fmla="*/ 1391412 h 1684262"/>
              <a:gd name="connsiteX237" fmla="*/ 924347 w 1206769"/>
              <a:gd name="connsiteY237" fmla="*/ 1306830 h 1684262"/>
              <a:gd name="connsiteX238" fmla="*/ 689842 w 1206769"/>
              <a:gd name="connsiteY238" fmla="*/ 1391412 h 1684262"/>
              <a:gd name="connsiteX239" fmla="*/ 1162663 w 1206769"/>
              <a:gd name="connsiteY239" fmla="*/ 1057085 h 1684262"/>
              <a:gd name="connsiteX240" fmla="*/ 1148756 w 1206769"/>
              <a:gd name="connsiteY240" fmla="*/ 1134428 h 1684262"/>
              <a:gd name="connsiteX241" fmla="*/ 1066841 w 1206769"/>
              <a:gd name="connsiteY241" fmla="*/ 1139762 h 1684262"/>
              <a:gd name="connsiteX242" fmla="*/ 1035790 w 1206769"/>
              <a:gd name="connsiteY242" fmla="*/ 1087755 h 1684262"/>
              <a:gd name="connsiteX243" fmla="*/ 1162663 w 1206769"/>
              <a:gd name="connsiteY243" fmla="*/ 1057085 h 1684262"/>
              <a:gd name="connsiteX244" fmla="*/ 987913 w 1206769"/>
              <a:gd name="connsiteY244" fmla="*/ 1181170 h 1684262"/>
              <a:gd name="connsiteX245" fmla="*/ 958923 w 1206769"/>
              <a:gd name="connsiteY245" fmla="*/ 1264444 h 1684262"/>
              <a:gd name="connsiteX246" fmla="*/ 905107 w 1206769"/>
              <a:gd name="connsiteY246" fmla="*/ 1118330 h 1684262"/>
              <a:gd name="connsiteX247" fmla="*/ 987913 w 1206769"/>
              <a:gd name="connsiteY247"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75123 w 1206769"/>
              <a:gd name="connsiteY75" fmla="*/ 1516571 h 1684262"/>
              <a:gd name="connsiteX76" fmla="*/ 255883 w 1206769"/>
              <a:gd name="connsiteY76" fmla="*/ 1502664 h 1684262"/>
              <a:gd name="connsiteX77" fmla="*/ 255883 w 1206769"/>
              <a:gd name="connsiteY77" fmla="*/ 1502664 h 1684262"/>
              <a:gd name="connsiteX78" fmla="*/ 239976 w 1206769"/>
              <a:gd name="connsiteY78" fmla="*/ 1484281 h 1684262"/>
              <a:gd name="connsiteX79" fmla="*/ 203495 w 1206769"/>
              <a:gd name="connsiteY79" fmla="*/ 1484281 h 1684262"/>
              <a:gd name="connsiteX80" fmla="*/ 187303 w 1206769"/>
              <a:gd name="connsiteY80" fmla="*/ 1499140 h 1684262"/>
              <a:gd name="connsiteX81" fmla="*/ 490674 w 1206769"/>
              <a:gd name="connsiteY81" fmla="*/ 1673352 h 1684262"/>
              <a:gd name="connsiteX82" fmla="*/ 757374 w 1206769"/>
              <a:gd name="connsiteY82" fmla="*/ 1682401 h 1684262"/>
              <a:gd name="connsiteX83" fmla="*/ 988070 w 1206769"/>
              <a:gd name="connsiteY83" fmla="*/ 1594485 h 1684262"/>
              <a:gd name="connsiteX84" fmla="*/ 1152566 w 1206769"/>
              <a:gd name="connsiteY84" fmla="*/ 1394460 h 1684262"/>
              <a:gd name="connsiteX85" fmla="*/ 918822 w 1206769"/>
              <a:gd name="connsiteY85" fmla="*/ 1363507 h 1684262"/>
              <a:gd name="connsiteX86" fmla="*/ 802904 w 1206769"/>
              <a:gd name="connsiteY86" fmla="*/ 1350454 h 1684262"/>
              <a:gd name="connsiteX87" fmla="*/ 841956 w 1206769"/>
              <a:gd name="connsiteY87" fmla="*/ 1326547 h 1684262"/>
              <a:gd name="connsiteX88" fmla="*/ 1018286 w 1206769"/>
              <a:gd name="connsiteY88" fmla="*/ 1315425 h 1684262"/>
              <a:gd name="connsiteX89" fmla="*/ 980354 w 1206769"/>
              <a:gd name="connsiteY89" fmla="*/ 1268921 h 1684262"/>
              <a:gd name="connsiteX90" fmla="*/ 1091488 w 1206769"/>
              <a:gd name="connsiteY90" fmla="*/ 1221043 h 1684262"/>
              <a:gd name="connsiteX91" fmla="*/ 911203 w 1206769"/>
              <a:gd name="connsiteY91" fmla="*/ 1022890 h 1684262"/>
              <a:gd name="connsiteX92" fmla="*/ 1193429 w 1206769"/>
              <a:gd name="connsiteY92" fmla="*/ 899446 h 1684262"/>
              <a:gd name="connsiteX93" fmla="*/ 759089 w 1206769"/>
              <a:gd name="connsiteY93" fmla="*/ 61246 h 1684262"/>
              <a:gd name="connsiteX94" fmla="*/ 720989 w 1206769"/>
              <a:gd name="connsiteY94" fmla="*/ 145828 h 1684262"/>
              <a:gd name="connsiteX95" fmla="*/ 759089 w 1206769"/>
              <a:gd name="connsiteY95" fmla="*/ 61436 h 1684262"/>
              <a:gd name="connsiteX96" fmla="*/ 759089 w 1206769"/>
              <a:gd name="connsiteY96" fmla="*/ 61246 h 1684262"/>
              <a:gd name="connsiteX97" fmla="*/ 363611 w 1206769"/>
              <a:gd name="connsiteY97" fmla="*/ 545783 h 1684262"/>
              <a:gd name="connsiteX98" fmla="*/ 348275 w 1206769"/>
              <a:gd name="connsiteY98" fmla="*/ 553498 h 1684262"/>
              <a:gd name="connsiteX99" fmla="*/ 363611 w 1206769"/>
              <a:gd name="connsiteY99" fmla="*/ 545783 h 1684262"/>
              <a:gd name="connsiteX100" fmla="*/ 232451 w 1206769"/>
              <a:gd name="connsiteY100" fmla="*/ 523113 h 1684262"/>
              <a:gd name="connsiteX101" fmla="*/ 254694 w 1206769"/>
              <a:gd name="connsiteY101" fmla="*/ 664096 h 1684262"/>
              <a:gd name="connsiteX102" fmla="*/ 232451 w 1206769"/>
              <a:gd name="connsiteY102" fmla="*/ 523113 h 1684262"/>
              <a:gd name="connsiteX103" fmla="*/ 340084 w 1206769"/>
              <a:gd name="connsiteY103" fmla="*/ 692277 h 1684262"/>
              <a:gd name="connsiteX104" fmla="*/ 470767 w 1206769"/>
              <a:gd name="connsiteY104" fmla="*/ 684562 h 1684262"/>
              <a:gd name="connsiteX105" fmla="*/ 340084 w 1206769"/>
              <a:gd name="connsiteY105" fmla="*/ 691896 h 1684262"/>
              <a:gd name="connsiteX106" fmla="*/ 340084 w 1206769"/>
              <a:gd name="connsiteY106" fmla="*/ 692277 h 1684262"/>
              <a:gd name="connsiteX107" fmla="*/ 382375 w 1206769"/>
              <a:gd name="connsiteY107" fmla="*/ 615410 h 1684262"/>
              <a:gd name="connsiteX108" fmla="*/ 516868 w 1206769"/>
              <a:gd name="connsiteY108" fmla="*/ 688372 h 1684262"/>
              <a:gd name="connsiteX109" fmla="*/ 382661 w 1206769"/>
              <a:gd name="connsiteY109" fmla="*/ 615029 h 1684262"/>
              <a:gd name="connsiteX110" fmla="*/ 382375 w 1206769"/>
              <a:gd name="connsiteY110" fmla="*/ 615410 h 1684262"/>
              <a:gd name="connsiteX111" fmla="*/ 201400 w 1206769"/>
              <a:gd name="connsiteY111" fmla="*/ 907542 h 1684262"/>
              <a:gd name="connsiteX112" fmla="*/ 163300 w 1206769"/>
              <a:gd name="connsiteY112" fmla="*/ 838295 h 1684262"/>
              <a:gd name="connsiteX113" fmla="*/ 201686 w 1206769"/>
              <a:gd name="connsiteY113" fmla="*/ 907161 h 1684262"/>
              <a:gd name="connsiteX114" fmla="*/ 201400 w 1206769"/>
              <a:gd name="connsiteY114" fmla="*/ 907542 h 1684262"/>
              <a:gd name="connsiteX115" fmla="*/ 97811 w 1206769"/>
              <a:gd name="connsiteY115" fmla="*/ 1285557 h 1684262"/>
              <a:gd name="connsiteX116" fmla="*/ 123279 w 1206769"/>
              <a:gd name="connsiteY116" fmla="*/ 1264178 h 1684262"/>
              <a:gd name="connsiteX117" fmla="*/ 231975 w 1206769"/>
              <a:gd name="connsiteY117" fmla="*/ 1341501 h 1684262"/>
              <a:gd name="connsiteX118" fmla="*/ 97811 w 1206769"/>
              <a:gd name="connsiteY118" fmla="*/ 1285557 h 1684262"/>
              <a:gd name="connsiteX119" fmla="*/ 232928 w 1206769"/>
              <a:gd name="connsiteY119" fmla="*/ 1376077 h 1684262"/>
              <a:gd name="connsiteX120" fmla="*/ 279029 w 1206769"/>
              <a:gd name="connsiteY120" fmla="*/ 1379887 h 1684262"/>
              <a:gd name="connsiteX121" fmla="*/ 232451 w 1206769"/>
              <a:gd name="connsiteY121" fmla="*/ 1376077 h 1684262"/>
              <a:gd name="connsiteX122" fmla="*/ 232928 w 1206769"/>
              <a:gd name="connsiteY122" fmla="*/ 1376077 h 1684262"/>
              <a:gd name="connsiteX123" fmla="*/ 856244 w 1206769"/>
              <a:gd name="connsiteY123" fmla="*/ 715613 h 1684262"/>
              <a:gd name="connsiteX124" fmla="*/ 817635 w 1206769"/>
              <a:gd name="connsiteY124" fmla="*/ 708913 h 1684262"/>
              <a:gd name="connsiteX125" fmla="*/ 721084 w 1206769"/>
              <a:gd name="connsiteY125" fmla="*/ 657225 h 1684262"/>
              <a:gd name="connsiteX126" fmla="*/ 855767 w 1206769"/>
              <a:gd name="connsiteY126" fmla="*/ 715613 h 1684262"/>
              <a:gd name="connsiteX127" fmla="*/ 856244 w 1206769"/>
              <a:gd name="connsiteY127" fmla="*/ 715613 h 1684262"/>
              <a:gd name="connsiteX128" fmla="*/ 663458 w 1206769"/>
              <a:gd name="connsiteY128" fmla="*/ 722662 h 1684262"/>
              <a:gd name="connsiteX129" fmla="*/ 644408 w 1206769"/>
              <a:gd name="connsiteY129" fmla="*/ 807149 h 1684262"/>
              <a:gd name="connsiteX130" fmla="*/ 662981 w 1206769"/>
              <a:gd name="connsiteY130" fmla="*/ 723138 h 1684262"/>
              <a:gd name="connsiteX131" fmla="*/ 663458 w 1206769"/>
              <a:gd name="connsiteY131" fmla="*/ 722662 h 1684262"/>
              <a:gd name="connsiteX132" fmla="*/ 628882 w 1206769"/>
              <a:gd name="connsiteY132" fmla="*/ 753332 h 1684262"/>
              <a:gd name="connsiteX133" fmla="*/ 655742 w 1206769"/>
              <a:gd name="connsiteY133" fmla="*/ 726472 h 1684262"/>
              <a:gd name="connsiteX134" fmla="*/ 628406 w 1206769"/>
              <a:gd name="connsiteY134" fmla="*/ 753332 h 1684262"/>
              <a:gd name="connsiteX135" fmla="*/ 628882 w 1206769"/>
              <a:gd name="connsiteY135" fmla="*/ 753332 h 1684262"/>
              <a:gd name="connsiteX136" fmla="*/ 771090 w 1206769"/>
              <a:gd name="connsiteY136" fmla="*/ 757237 h 1684262"/>
              <a:gd name="connsiteX137" fmla="*/ 690318 w 1206769"/>
              <a:gd name="connsiteY137" fmla="*/ 822579 h 1684262"/>
              <a:gd name="connsiteX138" fmla="*/ 770614 w 1206769"/>
              <a:gd name="connsiteY138" fmla="*/ 757237 h 1684262"/>
              <a:gd name="connsiteX139" fmla="*/ 771090 w 1206769"/>
              <a:gd name="connsiteY139" fmla="*/ 757237 h 1684262"/>
              <a:gd name="connsiteX140" fmla="*/ 759565 w 1206769"/>
              <a:gd name="connsiteY140" fmla="*/ 538162 h 1684262"/>
              <a:gd name="connsiteX141" fmla="*/ 851767 w 1206769"/>
              <a:gd name="connsiteY141" fmla="*/ 480536 h 1684262"/>
              <a:gd name="connsiteX142" fmla="*/ 759089 w 1206769"/>
              <a:gd name="connsiteY142" fmla="*/ 538067 h 1684262"/>
              <a:gd name="connsiteX143" fmla="*/ 759565 w 1206769"/>
              <a:gd name="connsiteY143" fmla="*/ 538162 h 1684262"/>
              <a:gd name="connsiteX144" fmla="*/ 877961 w 1206769"/>
              <a:gd name="connsiteY144" fmla="*/ 342138 h 1684262"/>
              <a:gd name="connsiteX145" fmla="*/ 812619 w 1206769"/>
              <a:gd name="connsiteY145" fmla="*/ 442055 h 1684262"/>
              <a:gd name="connsiteX146" fmla="*/ 877961 w 1206769"/>
              <a:gd name="connsiteY146" fmla="*/ 342138 h 1684262"/>
              <a:gd name="connsiteX147" fmla="*/ 681841 w 1206769"/>
              <a:gd name="connsiteY147" fmla="*/ 323088 h 1684262"/>
              <a:gd name="connsiteX148" fmla="*/ 758803 w 1206769"/>
              <a:gd name="connsiteY148" fmla="*/ 430816 h 1684262"/>
              <a:gd name="connsiteX149" fmla="*/ 643455 w 1206769"/>
              <a:gd name="connsiteY149" fmla="*/ 396145 h 1684262"/>
              <a:gd name="connsiteX150" fmla="*/ 639550 w 1206769"/>
              <a:gd name="connsiteY150" fmla="*/ 438436 h 1684262"/>
              <a:gd name="connsiteX151" fmla="*/ 682127 w 1206769"/>
              <a:gd name="connsiteY151" fmla="*/ 323088 h 1684262"/>
              <a:gd name="connsiteX152" fmla="*/ 681841 w 1206769"/>
              <a:gd name="connsiteY152" fmla="*/ 323088 h 1684262"/>
              <a:gd name="connsiteX153" fmla="*/ 351323 w 1206769"/>
              <a:gd name="connsiteY153" fmla="*/ 219361 h 1684262"/>
              <a:gd name="connsiteX154" fmla="*/ 383994 w 1206769"/>
              <a:gd name="connsiteY154" fmla="*/ 183070 h 1684262"/>
              <a:gd name="connsiteX155" fmla="*/ 403711 w 1206769"/>
              <a:gd name="connsiteY155" fmla="*/ 175069 h 1684262"/>
              <a:gd name="connsiteX156" fmla="*/ 411331 w 1206769"/>
              <a:gd name="connsiteY156" fmla="*/ 176117 h 1684262"/>
              <a:gd name="connsiteX157" fmla="*/ 569351 w 1206769"/>
              <a:gd name="connsiteY157" fmla="*/ 242792 h 1684262"/>
              <a:gd name="connsiteX158" fmla="*/ 569922 w 1206769"/>
              <a:gd name="connsiteY158" fmla="*/ 242792 h 1684262"/>
              <a:gd name="connsiteX159" fmla="*/ 558873 w 1206769"/>
              <a:gd name="connsiteY159" fmla="*/ 299942 h 1684262"/>
              <a:gd name="connsiteX160" fmla="*/ 351609 w 1206769"/>
              <a:gd name="connsiteY160" fmla="*/ 219075 h 1684262"/>
              <a:gd name="connsiteX161" fmla="*/ 351323 w 1206769"/>
              <a:gd name="connsiteY161" fmla="*/ 219361 h 1684262"/>
              <a:gd name="connsiteX162" fmla="*/ 470767 w 1206769"/>
              <a:gd name="connsiteY162" fmla="*/ 361188 h 1684262"/>
              <a:gd name="connsiteX163" fmla="*/ 566874 w 1206769"/>
              <a:gd name="connsiteY163" fmla="*/ 503396 h 1684262"/>
              <a:gd name="connsiteX164" fmla="*/ 470767 w 1206769"/>
              <a:gd name="connsiteY164" fmla="*/ 361188 h 1684262"/>
              <a:gd name="connsiteX165" fmla="*/ 632216 w 1206769"/>
              <a:gd name="connsiteY165" fmla="*/ 453485 h 1684262"/>
              <a:gd name="connsiteX166" fmla="*/ 699367 w 1206769"/>
              <a:gd name="connsiteY166" fmla="*/ 515112 h 1684262"/>
              <a:gd name="connsiteX167" fmla="*/ 759089 w 1206769"/>
              <a:gd name="connsiteY167" fmla="*/ 438055 h 1684262"/>
              <a:gd name="connsiteX168" fmla="*/ 678317 w 1206769"/>
              <a:gd name="connsiteY168" fmla="*/ 611029 h 1684262"/>
              <a:gd name="connsiteX169" fmla="*/ 640217 w 1206769"/>
              <a:gd name="connsiteY169" fmla="*/ 587978 h 1684262"/>
              <a:gd name="connsiteX170" fmla="*/ 632216 w 1206769"/>
              <a:gd name="connsiteY170" fmla="*/ 453581 h 1684262"/>
              <a:gd name="connsiteX171" fmla="*/ 632216 w 1206769"/>
              <a:gd name="connsiteY171" fmla="*/ 453485 h 1684262"/>
              <a:gd name="connsiteX172" fmla="*/ 686032 w 1206769"/>
              <a:gd name="connsiteY172" fmla="*/ 837819 h 1684262"/>
              <a:gd name="connsiteX173" fmla="*/ 628310 w 1206769"/>
              <a:gd name="connsiteY173" fmla="*/ 930116 h 1684262"/>
              <a:gd name="connsiteX174" fmla="*/ 686032 w 1206769"/>
              <a:gd name="connsiteY174" fmla="*/ 837914 h 1684262"/>
              <a:gd name="connsiteX175" fmla="*/ 686032 w 1206769"/>
              <a:gd name="connsiteY175" fmla="*/ 837819 h 1684262"/>
              <a:gd name="connsiteX176" fmla="*/ 743658 w 1206769"/>
              <a:gd name="connsiteY176" fmla="*/ 1291400 h 1684262"/>
              <a:gd name="connsiteX177" fmla="*/ 547634 w 1206769"/>
              <a:gd name="connsiteY177" fmla="*/ 1206818 h 1684262"/>
              <a:gd name="connsiteX178" fmla="*/ 573446 w 1206769"/>
              <a:gd name="connsiteY178" fmla="*/ 1222439 h 1684262"/>
              <a:gd name="connsiteX179" fmla="*/ 603450 w 1206769"/>
              <a:gd name="connsiteY179" fmla="*/ 1227487 h 1684262"/>
              <a:gd name="connsiteX180" fmla="*/ 743658 w 1206769"/>
              <a:gd name="connsiteY180" fmla="*/ 1291495 h 1684262"/>
              <a:gd name="connsiteX181" fmla="*/ 743658 w 1206769"/>
              <a:gd name="connsiteY181" fmla="*/ 1291400 h 1684262"/>
              <a:gd name="connsiteX182" fmla="*/ 578399 w 1206769"/>
              <a:gd name="connsiteY182" fmla="*/ 945452 h 1684262"/>
              <a:gd name="connsiteX183" fmla="*/ 689842 w 1206769"/>
              <a:gd name="connsiteY183" fmla="*/ 1122236 h 1684262"/>
              <a:gd name="connsiteX184" fmla="*/ 578399 w 1206769"/>
              <a:gd name="connsiteY184" fmla="*/ 945547 h 1684262"/>
              <a:gd name="connsiteX185" fmla="*/ 578399 w 1206769"/>
              <a:gd name="connsiteY185" fmla="*/ 945452 h 1684262"/>
              <a:gd name="connsiteX186" fmla="*/ 351609 w 1206769"/>
              <a:gd name="connsiteY186" fmla="*/ 1045464 h 1684262"/>
              <a:gd name="connsiteX187" fmla="*/ 382375 w 1206769"/>
              <a:gd name="connsiteY187" fmla="*/ 887825 h 1684262"/>
              <a:gd name="connsiteX188" fmla="*/ 351609 w 1206769"/>
              <a:gd name="connsiteY188" fmla="*/ 1045559 h 1684262"/>
              <a:gd name="connsiteX189" fmla="*/ 351609 w 1206769"/>
              <a:gd name="connsiteY189" fmla="*/ 1045464 h 1684262"/>
              <a:gd name="connsiteX190" fmla="*/ 420761 w 1206769"/>
              <a:gd name="connsiteY190" fmla="*/ 1018413 h 1684262"/>
              <a:gd name="connsiteX191" fmla="*/ 605260 w 1206769"/>
              <a:gd name="connsiteY191" fmla="*/ 1180338 h 1684262"/>
              <a:gd name="connsiteX192" fmla="*/ 420761 w 1206769"/>
              <a:gd name="connsiteY192" fmla="*/ 1018413 h 1684262"/>
              <a:gd name="connsiteX193" fmla="*/ 366944 w 1206769"/>
              <a:gd name="connsiteY193" fmla="*/ 1414272 h 1684262"/>
              <a:gd name="connsiteX194" fmla="*/ 597640 w 1206769"/>
              <a:gd name="connsiteY194" fmla="*/ 1460468 h 1684262"/>
              <a:gd name="connsiteX195" fmla="*/ 366944 w 1206769"/>
              <a:gd name="connsiteY195" fmla="*/ 1414463 h 1684262"/>
              <a:gd name="connsiteX196" fmla="*/ 366944 w 1206769"/>
              <a:gd name="connsiteY196" fmla="*/ 1414272 h 1684262"/>
              <a:gd name="connsiteX197" fmla="*/ 536108 w 1206769"/>
              <a:gd name="connsiteY197" fmla="*/ 1644968 h 1684262"/>
              <a:gd name="connsiteX198" fmla="*/ 498008 w 1206769"/>
              <a:gd name="connsiteY198" fmla="*/ 1625918 h 1684262"/>
              <a:gd name="connsiteX199" fmla="*/ 471148 w 1206769"/>
              <a:gd name="connsiteY199" fmla="*/ 1618202 h 1684262"/>
              <a:gd name="connsiteX200" fmla="*/ 471148 w 1206769"/>
              <a:gd name="connsiteY200" fmla="*/ 1664399 h 1684262"/>
              <a:gd name="connsiteX201" fmla="*/ 401901 w 1206769"/>
              <a:gd name="connsiteY201" fmla="*/ 1579817 h 1684262"/>
              <a:gd name="connsiteX202" fmla="*/ 536108 w 1206769"/>
              <a:gd name="connsiteY202" fmla="*/ 1645158 h 1684262"/>
              <a:gd name="connsiteX203" fmla="*/ 536108 w 1206769"/>
              <a:gd name="connsiteY203" fmla="*/ 1644968 h 1684262"/>
              <a:gd name="connsiteX204" fmla="*/ 616785 w 1206769"/>
              <a:gd name="connsiteY204" fmla="*/ 1564196 h 1684262"/>
              <a:gd name="connsiteX205" fmla="*/ 555349 w 1206769"/>
              <a:gd name="connsiteY205" fmla="*/ 1541145 h 1684262"/>
              <a:gd name="connsiteX206" fmla="*/ 638597 w 1206769"/>
              <a:gd name="connsiteY206" fmla="*/ 1493520 h 1684262"/>
              <a:gd name="connsiteX207" fmla="*/ 739848 w 1206769"/>
              <a:gd name="connsiteY207" fmla="*/ 1525715 h 1684262"/>
              <a:gd name="connsiteX208" fmla="*/ 616785 w 1206769"/>
              <a:gd name="connsiteY208" fmla="*/ 1564386 h 1684262"/>
              <a:gd name="connsiteX209" fmla="*/ 616785 w 1206769"/>
              <a:gd name="connsiteY209" fmla="*/ 1564196 h 1684262"/>
              <a:gd name="connsiteX210" fmla="*/ 752231 w 1206769"/>
              <a:gd name="connsiteY210" fmla="*/ 1664779 h 1684262"/>
              <a:gd name="connsiteX211" fmla="*/ 739658 w 1206769"/>
              <a:gd name="connsiteY211" fmla="*/ 1664779 h 1684262"/>
              <a:gd name="connsiteX212" fmla="*/ 731180 w 1206769"/>
              <a:gd name="connsiteY212" fmla="*/ 1664779 h 1684262"/>
              <a:gd name="connsiteX213" fmla="*/ 727561 w 1206769"/>
              <a:gd name="connsiteY213" fmla="*/ 1664779 h 1684262"/>
              <a:gd name="connsiteX214" fmla="*/ 713750 w 1206769"/>
              <a:gd name="connsiteY214" fmla="*/ 1666780 h 1684262"/>
              <a:gd name="connsiteX215" fmla="*/ 704225 w 1206769"/>
              <a:gd name="connsiteY215" fmla="*/ 1665256 h 1684262"/>
              <a:gd name="connsiteX216" fmla="*/ 705558 w 1206769"/>
              <a:gd name="connsiteY216" fmla="*/ 1667733 h 1684262"/>
              <a:gd name="connsiteX217" fmla="*/ 790045 w 1206769"/>
              <a:gd name="connsiteY217" fmla="*/ 1610106 h 1684262"/>
              <a:gd name="connsiteX218" fmla="*/ 752231 w 1206769"/>
              <a:gd name="connsiteY218" fmla="*/ 1664970 h 1684262"/>
              <a:gd name="connsiteX219" fmla="*/ 752231 w 1206769"/>
              <a:gd name="connsiteY219" fmla="*/ 1664779 h 1684262"/>
              <a:gd name="connsiteX220" fmla="*/ 857863 w 1206769"/>
              <a:gd name="connsiteY220" fmla="*/ 1591056 h 1684262"/>
              <a:gd name="connsiteX221" fmla="*/ 838813 w 1206769"/>
              <a:gd name="connsiteY221" fmla="*/ 1568958 h 1684262"/>
              <a:gd name="connsiteX222" fmla="*/ 836146 w 1206769"/>
              <a:gd name="connsiteY222" fmla="*/ 1564291 h 1684262"/>
              <a:gd name="connsiteX223" fmla="*/ 955179 w 1206769"/>
              <a:gd name="connsiteY223" fmla="*/ 1500720 h 1684262"/>
              <a:gd name="connsiteX224" fmla="*/ 1066493 w 1206769"/>
              <a:gd name="connsiteY224" fmla="*/ 1492065 h 1684262"/>
              <a:gd name="connsiteX225" fmla="*/ 857863 w 1206769"/>
              <a:gd name="connsiteY225" fmla="*/ 1591247 h 1684262"/>
              <a:gd name="connsiteX226" fmla="*/ 857863 w 1206769"/>
              <a:gd name="connsiteY226" fmla="*/ 1591056 h 1684262"/>
              <a:gd name="connsiteX227" fmla="*/ 1054979 w 1206769"/>
              <a:gd name="connsiteY227" fmla="*/ 1445037 h 1684262"/>
              <a:gd name="connsiteX228" fmla="*/ 916632 w 1206769"/>
              <a:gd name="connsiteY228" fmla="*/ 1468184 h 1684262"/>
              <a:gd name="connsiteX229" fmla="*/ 1028170 w 1206769"/>
              <a:gd name="connsiteY229" fmla="*/ 1445228 h 1684262"/>
              <a:gd name="connsiteX230" fmla="*/ 1054979 w 1206769"/>
              <a:gd name="connsiteY230" fmla="*/ 1445037 h 1684262"/>
              <a:gd name="connsiteX231" fmla="*/ 862816 w 1206769"/>
              <a:gd name="connsiteY231" fmla="*/ 1410462 h 1684262"/>
              <a:gd name="connsiteX232" fmla="*/ 647551 w 1206769"/>
              <a:gd name="connsiteY232" fmla="*/ 1448562 h 1684262"/>
              <a:gd name="connsiteX233" fmla="*/ 862816 w 1206769"/>
              <a:gd name="connsiteY233" fmla="*/ 1410653 h 1684262"/>
              <a:gd name="connsiteX234" fmla="*/ 862816 w 1206769"/>
              <a:gd name="connsiteY234" fmla="*/ 1410462 h 1684262"/>
              <a:gd name="connsiteX235" fmla="*/ 689842 w 1206769"/>
              <a:gd name="connsiteY235" fmla="*/ 1391412 h 1684262"/>
              <a:gd name="connsiteX236" fmla="*/ 924347 w 1206769"/>
              <a:gd name="connsiteY236" fmla="*/ 1306830 h 1684262"/>
              <a:gd name="connsiteX237" fmla="*/ 689842 w 1206769"/>
              <a:gd name="connsiteY237" fmla="*/ 1391412 h 1684262"/>
              <a:gd name="connsiteX238" fmla="*/ 1162663 w 1206769"/>
              <a:gd name="connsiteY238" fmla="*/ 1057085 h 1684262"/>
              <a:gd name="connsiteX239" fmla="*/ 1148756 w 1206769"/>
              <a:gd name="connsiteY239" fmla="*/ 1134428 h 1684262"/>
              <a:gd name="connsiteX240" fmla="*/ 1066841 w 1206769"/>
              <a:gd name="connsiteY240" fmla="*/ 1139762 h 1684262"/>
              <a:gd name="connsiteX241" fmla="*/ 1035790 w 1206769"/>
              <a:gd name="connsiteY241" fmla="*/ 1087755 h 1684262"/>
              <a:gd name="connsiteX242" fmla="*/ 1162663 w 1206769"/>
              <a:gd name="connsiteY242" fmla="*/ 1057085 h 1684262"/>
              <a:gd name="connsiteX243" fmla="*/ 987913 w 1206769"/>
              <a:gd name="connsiteY243" fmla="*/ 1181170 h 1684262"/>
              <a:gd name="connsiteX244" fmla="*/ 958923 w 1206769"/>
              <a:gd name="connsiteY244" fmla="*/ 1264444 h 1684262"/>
              <a:gd name="connsiteX245" fmla="*/ 905107 w 1206769"/>
              <a:gd name="connsiteY245" fmla="*/ 1118330 h 1684262"/>
              <a:gd name="connsiteX246" fmla="*/ 987913 w 1206769"/>
              <a:gd name="connsiteY246"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55883 w 1206769"/>
              <a:gd name="connsiteY75" fmla="*/ 1502664 h 1684262"/>
              <a:gd name="connsiteX76" fmla="*/ 255883 w 1206769"/>
              <a:gd name="connsiteY76" fmla="*/ 1502664 h 1684262"/>
              <a:gd name="connsiteX77" fmla="*/ 239976 w 1206769"/>
              <a:gd name="connsiteY77" fmla="*/ 1484281 h 1684262"/>
              <a:gd name="connsiteX78" fmla="*/ 203495 w 1206769"/>
              <a:gd name="connsiteY78" fmla="*/ 1484281 h 1684262"/>
              <a:gd name="connsiteX79" fmla="*/ 187303 w 1206769"/>
              <a:gd name="connsiteY79" fmla="*/ 1499140 h 1684262"/>
              <a:gd name="connsiteX80" fmla="*/ 490674 w 1206769"/>
              <a:gd name="connsiteY80" fmla="*/ 1673352 h 1684262"/>
              <a:gd name="connsiteX81" fmla="*/ 757374 w 1206769"/>
              <a:gd name="connsiteY81" fmla="*/ 1682401 h 1684262"/>
              <a:gd name="connsiteX82" fmla="*/ 988070 w 1206769"/>
              <a:gd name="connsiteY82" fmla="*/ 1594485 h 1684262"/>
              <a:gd name="connsiteX83" fmla="*/ 1152566 w 1206769"/>
              <a:gd name="connsiteY83" fmla="*/ 1394460 h 1684262"/>
              <a:gd name="connsiteX84" fmla="*/ 918822 w 1206769"/>
              <a:gd name="connsiteY84" fmla="*/ 1363507 h 1684262"/>
              <a:gd name="connsiteX85" fmla="*/ 802904 w 1206769"/>
              <a:gd name="connsiteY85" fmla="*/ 1350454 h 1684262"/>
              <a:gd name="connsiteX86" fmla="*/ 841956 w 1206769"/>
              <a:gd name="connsiteY86" fmla="*/ 1326547 h 1684262"/>
              <a:gd name="connsiteX87" fmla="*/ 1018286 w 1206769"/>
              <a:gd name="connsiteY87" fmla="*/ 1315425 h 1684262"/>
              <a:gd name="connsiteX88" fmla="*/ 980354 w 1206769"/>
              <a:gd name="connsiteY88" fmla="*/ 1268921 h 1684262"/>
              <a:gd name="connsiteX89" fmla="*/ 1091488 w 1206769"/>
              <a:gd name="connsiteY89" fmla="*/ 1221043 h 1684262"/>
              <a:gd name="connsiteX90" fmla="*/ 911203 w 1206769"/>
              <a:gd name="connsiteY90" fmla="*/ 1022890 h 1684262"/>
              <a:gd name="connsiteX91" fmla="*/ 1193429 w 1206769"/>
              <a:gd name="connsiteY91" fmla="*/ 899446 h 1684262"/>
              <a:gd name="connsiteX92" fmla="*/ 759089 w 1206769"/>
              <a:gd name="connsiteY92" fmla="*/ 61246 h 1684262"/>
              <a:gd name="connsiteX93" fmla="*/ 720989 w 1206769"/>
              <a:gd name="connsiteY93" fmla="*/ 145828 h 1684262"/>
              <a:gd name="connsiteX94" fmla="*/ 759089 w 1206769"/>
              <a:gd name="connsiteY94" fmla="*/ 61436 h 1684262"/>
              <a:gd name="connsiteX95" fmla="*/ 759089 w 1206769"/>
              <a:gd name="connsiteY95" fmla="*/ 61246 h 1684262"/>
              <a:gd name="connsiteX96" fmla="*/ 363611 w 1206769"/>
              <a:gd name="connsiteY96" fmla="*/ 545783 h 1684262"/>
              <a:gd name="connsiteX97" fmla="*/ 348275 w 1206769"/>
              <a:gd name="connsiteY97" fmla="*/ 553498 h 1684262"/>
              <a:gd name="connsiteX98" fmla="*/ 363611 w 1206769"/>
              <a:gd name="connsiteY98" fmla="*/ 545783 h 1684262"/>
              <a:gd name="connsiteX99" fmla="*/ 232451 w 1206769"/>
              <a:gd name="connsiteY99" fmla="*/ 523113 h 1684262"/>
              <a:gd name="connsiteX100" fmla="*/ 254694 w 1206769"/>
              <a:gd name="connsiteY100" fmla="*/ 664096 h 1684262"/>
              <a:gd name="connsiteX101" fmla="*/ 232451 w 1206769"/>
              <a:gd name="connsiteY101" fmla="*/ 523113 h 1684262"/>
              <a:gd name="connsiteX102" fmla="*/ 340084 w 1206769"/>
              <a:gd name="connsiteY102" fmla="*/ 692277 h 1684262"/>
              <a:gd name="connsiteX103" fmla="*/ 470767 w 1206769"/>
              <a:gd name="connsiteY103" fmla="*/ 684562 h 1684262"/>
              <a:gd name="connsiteX104" fmla="*/ 340084 w 1206769"/>
              <a:gd name="connsiteY104" fmla="*/ 691896 h 1684262"/>
              <a:gd name="connsiteX105" fmla="*/ 340084 w 1206769"/>
              <a:gd name="connsiteY105" fmla="*/ 692277 h 1684262"/>
              <a:gd name="connsiteX106" fmla="*/ 382375 w 1206769"/>
              <a:gd name="connsiteY106" fmla="*/ 615410 h 1684262"/>
              <a:gd name="connsiteX107" fmla="*/ 516868 w 1206769"/>
              <a:gd name="connsiteY107" fmla="*/ 688372 h 1684262"/>
              <a:gd name="connsiteX108" fmla="*/ 382661 w 1206769"/>
              <a:gd name="connsiteY108" fmla="*/ 615029 h 1684262"/>
              <a:gd name="connsiteX109" fmla="*/ 382375 w 1206769"/>
              <a:gd name="connsiteY109" fmla="*/ 615410 h 1684262"/>
              <a:gd name="connsiteX110" fmla="*/ 201400 w 1206769"/>
              <a:gd name="connsiteY110" fmla="*/ 907542 h 1684262"/>
              <a:gd name="connsiteX111" fmla="*/ 163300 w 1206769"/>
              <a:gd name="connsiteY111" fmla="*/ 838295 h 1684262"/>
              <a:gd name="connsiteX112" fmla="*/ 201686 w 1206769"/>
              <a:gd name="connsiteY112" fmla="*/ 907161 h 1684262"/>
              <a:gd name="connsiteX113" fmla="*/ 201400 w 1206769"/>
              <a:gd name="connsiteY113" fmla="*/ 907542 h 1684262"/>
              <a:gd name="connsiteX114" fmla="*/ 97811 w 1206769"/>
              <a:gd name="connsiteY114" fmla="*/ 1285557 h 1684262"/>
              <a:gd name="connsiteX115" fmla="*/ 123279 w 1206769"/>
              <a:gd name="connsiteY115" fmla="*/ 1264178 h 1684262"/>
              <a:gd name="connsiteX116" fmla="*/ 231975 w 1206769"/>
              <a:gd name="connsiteY116" fmla="*/ 1341501 h 1684262"/>
              <a:gd name="connsiteX117" fmla="*/ 97811 w 1206769"/>
              <a:gd name="connsiteY117" fmla="*/ 1285557 h 1684262"/>
              <a:gd name="connsiteX118" fmla="*/ 232928 w 1206769"/>
              <a:gd name="connsiteY118" fmla="*/ 1376077 h 1684262"/>
              <a:gd name="connsiteX119" fmla="*/ 279029 w 1206769"/>
              <a:gd name="connsiteY119" fmla="*/ 1379887 h 1684262"/>
              <a:gd name="connsiteX120" fmla="*/ 232451 w 1206769"/>
              <a:gd name="connsiteY120" fmla="*/ 1376077 h 1684262"/>
              <a:gd name="connsiteX121" fmla="*/ 232928 w 1206769"/>
              <a:gd name="connsiteY121" fmla="*/ 1376077 h 1684262"/>
              <a:gd name="connsiteX122" fmla="*/ 856244 w 1206769"/>
              <a:gd name="connsiteY122" fmla="*/ 715613 h 1684262"/>
              <a:gd name="connsiteX123" fmla="*/ 817635 w 1206769"/>
              <a:gd name="connsiteY123" fmla="*/ 708913 h 1684262"/>
              <a:gd name="connsiteX124" fmla="*/ 721084 w 1206769"/>
              <a:gd name="connsiteY124" fmla="*/ 657225 h 1684262"/>
              <a:gd name="connsiteX125" fmla="*/ 855767 w 1206769"/>
              <a:gd name="connsiteY125" fmla="*/ 715613 h 1684262"/>
              <a:gd name="connsiteX126" fmla="*/ 856244 w 1206769"/>
              <a:gd name="connsiteY126" fmla="*/ 715613 h 1684262"/>
              <a:gd name="connsiteX127" fmla="*/ 663458 w 1206769"/>
              <a:gd name="connsiteY127" fmla="*/ 722662 h 1684262"/>
              <a:gd name="connsiteX128" fmla="*/ 644408 w 1206769"/>
              <a:gd name="connsiteY128" fmla="*/ 807149 h 1684262"/>
              <a:gd name="connsiteX129" fmla="*/ 662981 w 1206769"/>
              <a:gd name="connsiteY129" fmla="*/ 723138 h 1684262"/>
              <a:gd name="connsiteX130" fmla="*/ 663458 w 1206769"/>
              <a:gd name="connsiteY130" fmla="*/ 722662 h 1684262"/>
              <a:gd name="connsiteX131" fmla="*/ 628882 w 1206769"/>
              <a:gd name="connsiteY131" fmla="*/ 753332 h 1684262"/>
              <a:gd name="connsiteX132" fmla="*/ 655742 w 1206769"/>
              <a:gd name="connsiteY132" fmla="*/ 726472 h 1684262"/>
              <a:gd name="connsiteX133" fmla="*/ 628406 w 1206769"/>
              <a:gd name="connsiteY133" fmla="*/ 753332 h 1684262"/>
              <a:gd name="connsiteX134" fmla="*/ 628882 w 1206769"/>
              <a:gd name="connsiteY134" fmla="*/ 753332 h 1684262"/>
              <a:gd name="connsiteX135" fmla="*/ 771090 w 1206769"/>
              <a:gd name="connsiteY135" fmla="*/ 757237 h 1684262"/>
              <a:gd name="connsiteX136" fmla="*/ 690318 w 1206769"/>
              <a:gd name="connsiteY136" fmla="*/ 822579 h 1684262"/>
              <a:gd name="connsiteX137" fmla="*/ 770614 w 1206769"/>
              <a:gd name="connsiteY137" fmla="*/ 757237 h 1684262"/>
              <a:gd name="connsiteX138" fmla="*/ 771090 w 1206769"/>
              <a:gd name="connsiteY138" fmla="*/ 757237 h 1684262"/>
              <a:gd name="connsiteX139" fmla="*/ 759565 w 1206769"/>
              <a:gd name="connsiteY139" fmla="*/ 538162 h 1684262"/>
              <a:gd name="connsiteX140" fmla="*/ 851767 w 1206769"/>
              <a:gd name="connsiteY140" fmla="*/ 480536 h 1684262"/>
              <a:gd name="connsiteX141" fmla="*/ 759089 w 1206769"/>
              <a:gd name="connsiteY141" fmla="*/ 538067 h 1684262"/>
              <a:gd name="connsiteX142" fmla="*/ 759565 w 1206769"/>
              <a:gd name="connsiteY142" fmla="*/ 538162 h 1684262"/>
              <a:gd name="connsiteX143" fmla="*/ 877961 w 1206769"/>
              <a:gd name="connsiteY143" fmla="*/ 342138 h 1684262"/>
              <a:gd name="connsiteX144" fmla="*/ 812619 w 1206769"/>
              <a:gd name="connsiteY144" fmla="*/ 442055 h 1684262"/>
              <a:gd name="connsiteX145" fmla="*/ 877961 w 1206769"/>
              <a:gd name="connsiteY145" fmla="*/ 342138 h 1684262"/>
              <a:gd name="connsiteX146" fmla="*/ 681841 w 1206769"/>
              <a:gd name="connsiteY146" fmla="*/ 323088 h 1684262"/>
              <a:gd name="connsiteX147" fmla="*/ 758803 w 1206769"/>
              <a:gd name="connsiteY147" fmla="*/ 430816 h 1684262"/>
              <a:gd name="connsiteX148" fmla="*/ 643455 w 1206769"/>
              <a:gd name="connsiteY148" fmla="*/ 396145 h 1684262"/>
              <a:gd name="connsiteX149" fmla="*/ 639550 w 1206769"/>
              <a:gd name="connsiteY149" fmla="*/ 438436 h 1684262"/>
              <a:gd name="connsiteX150" fmla="*/ 682127 w 1206769"/>
              <a:gd name="connsiteY150" fmla="*/ 323088 h 1684262"/>
              <a:gd name="connsiteX151" fmla="*/ 681841 w 1206769"/>
              <a:gd name="connsiteY151" fmla="*/ 323088 h 1684262"/>
              <a:gd name="connsiteX152" fmla="*/ 351323 w 1206769"/>
              <a:gd name="connsiteY152" fmla="*/ 219361 h 1684262"/>
              <a:gd name="connsiteX153" fmla="*/ 383994 w 1206769"/>
              <a:gd name="connsiteY153" fmla="*/ 183070 h 1684262"/>
              <a:gd name="connsiteX154" fmla="*/ 403711 w 1206769"/>
              <a:gd name="connsiteY154" fmla="*/ 175069 h 1684262"/>
              <a:gd name="connsiteX155" fmla="*/ 411331 w 1206769"/>
              <a:gd name="connsiteY155" fmla="*/ 176117 h 1684262"/>
              <a:gd name="connsiteX156" fmla="*/ 569351 w 1206769"/>
              <a:gd name="connsiteY156" fmla="*/ 242792 h 1684262"/>
              <a:gd name="connsiteX157" fmla="*/ 569922 w 1206769"/>
              <a:gd name="connsiteY157" fmla="*/ 242792 h 1684262"/>
              <a:gd name="connsiteX158" fmla="*/ 558873 w 1206769"/>
              <a:gd name="connsiteY158" fmla="*/ 299942 h 1684262"/>
              <a:gd name="connsiteX159" fmla="*/ 351609 w 1206769"/>
              <a:gd name="connsiteY159" fmla="*/ 219075 h 1684262"/>
              <a:gd name="connsiteX160" fmla="*/ 351323 w 1206769"/>
              <a:gd name="connsiteY160" fmla="*/ 219361 h 1684262"/>
              <a:gd name="connsiteX161" fmla="*/ 470767 w 1206769"/>
              <a:gd name="connsiteY161" fmla="*/ 361188 h 1684262"/>
              <a:gd name="connsiteX162" fmla="*/ 566874 w 1206769"/>
              <a:gd name="connsiteY162" fmla="*/ 503396 h 1684262"/>
              <a:gd name="connsiteX163" fmla="*/ 470767 w 1206769"/>
              <a:gd name="connsiteY163" fmla="*/ 361188 h 1684262"/>
              <a:gd name="connsiteX164" fmla="*/ 632216 w 1206769"/>
              <a:gd name="connsiteY164" fmla="*/ 453485 h 1684262"/>
              <a:gd name="connsiteX165" fmla="*/ 699367 w 1206769"/>
              <a:gd name="connsiteY165" fmla="*/ 515112 h 1684262"/>
              <a:gd name="connsiteX166" fmla="*/ 759089 w 1206769"/>
              <a:gd name="connsiteY166" fmla="*/ 438055 h 1684262"/>
              <a:gd name="connsiteX167" fmla="*/ 678317 w 1206769"/>
              <a:gd name="connsiteY167" fmla="*/ 611029 h 1684262"/>
              <a:gd name="connsiteX168" fmla="*/ 640217 w 1206769"/>
              <a:gd name="connsiteY168" fmla="*/ 587978 h 1684262"/>
              <a:gd name="connsiteX169" fmla="*/ 632216 w 1206769"/>
              <a:gd name="connsiteY169" fmla="*/ 453581 h 1684262"/>
              <a:gd name="connsiteX170" fmla="*/ 632216 w 1206769"/>
              <a:gd name="connsiteY170" fmla="*/ 453485 h 1684262"/>
              <a:gd name="connsiteX171" fmla="*/ 686032 w 1206769"/>
              <a:gd name="connsiteY171" fmla="*/ 837819 h 1684262"/>
              <a:gd name="connsiteX172" fmla="*/ 628310 w 1206769"/>
              <a:gd name="connsiteY172" fmla="*/ 930116 h 1684262"/>
              <a:gd name="connsiteX173" fmla="*/ 686032 w 1206769"/>
              <a:gd name="connsiteY173" fmla="*/ 837914 h 1684262"/>
              <a:gd name="connsiteX174" fmla="*/ 686032 w 1206769"/>
              <a:gd name="connsiteY174" fmla="*/ 837819 h 1684262"/>
              <a:gd name="connsiteX175" fmla="*/ 743658 w 1206769"/>
              <a:gd name="connsiteY175" fmla="*/ 1291400 h 1684262"/>
              <a:gd name="connsiteX176" fmla="*/ 547634 w 1206769"/>
              <a:gd name="connsiteY176" fmla="*/ 1206818 h 1684262"/>
              <a:gd name="connsiteX177" fmla="*/ 573446 w 1206769"/>
              <a:gd name="connsiteY177" fmla="*/ 1222439 h 1684262"/>
              <a:gd name="connsiteX178" fmla="*/ 603450 w 1206769"/>
              <a:gd name="connsiteY178" fmla="*/ 1227487 h 1684262"/>
              <a:gd name="connsiteX179" fmla="*/ 743658 w 1206769"/>
              <a:gd name="connsiteY179" fmla="*/ 1291495 h 1684262"/>
              <a:gd name="connsiteX180" fmla="*/ 743658 w 1206769"/>
              <a:gd name="connsiteY180" fmla="*/ 1291400 h 1684262"/>
              <a:gd name="connsiteX181" fmla="*/ 578399 w 1206769"/>
              <a:gd name="connsiteY181" fmla="*/ 945452 h 1684262"/>
              <a:gd name="connsiteX182" fmla="*/ 689842 w 1206769"/>
              <a:gd name="connsiteY182" fmla="*/ 1122236 h 1684262"/>
              <a:gd name="connsiteX183" fmla="*/ 578399 w 1206769"/>
              <a:gd name="connsiteY183" fmla="*/ 945547 h 1684262"/>
              <a:gd name="connsiteX184" fmla="*/ 578399 w 1206769"/>
              <a:gd name="connsiteY184" fmla="*/ 945452 h 1684262"/>
              <a:gd name="connsiteX185" fmla="*/ 351609 w 1206769"/>
              <a:gd name="connsiteY185" fmla="*/ 1045464 h 1684262"/>
              <a:gd name="connsiteX186" fmla="*/ 382375 w 1206769"/>
              <a:gd name="connsiteY186" fmla="*/ 887825 h 1684262"/>
              <a:gd name="connsiteX187" fmla="*/ 351609 w 1206769"/>
              <a:gd name="connsiteY187" fmla="*/ 1045559 h 1684262"/>
              <a:gd name="connsiteX188" fmla="*/ 351609 w 1206769"/>
              <a:gd name="connsiteY188" fmla="*/ 1045464 h 1684262"/>
              <a:gd name="connsiteX189" fmla="*/ 420761 w 1206769"/>
              <a:gd name="connsiteY189" fmla="*/ 1018413 h 1684262"/>
              <a:gd name="connsiteX190" fmla="*/ 605260 w 1206769"/>
              <a:gd name="connsiteY190" fmla="*/ 1180338 h 1684262"/>
              <a:gd name="connsiteX191" fmla="*/ 420761 w 1206769"/>
              <a:gd name="connsiteY191" fmla="*/ 1018413 h 1684262"/>
              <a:gd name="connsiteX192" fmla="*/ 366944 w 1206769"/>
              <a:gd name="connsiteY192" fmla="*/ 1414272 h 1684262"/>
              <a:gd name="connsiteX193" fmla="*/ 597640 w 1206769"/>
              <a:gd name="connsiteY193" fmla="*/ 1460468 h 1684262"/>
              <a:gd name="connsiteX194" fmla="*/ 366944 w 1206769"/>
              <a:gd name="connsiteY194" fmla="*/ 1414463 h 1684262"/>
              <a:gd name="connsiteX195" fmla="*/ 366944 w 1206769"/>
              <a:gd name="connsiteY195" fmla="*/ 1414272 h 1684262"/>
              <a:gd name="connsiteX196" fmla="*/ 536108 w 1206769"/>
              <a:gd name="connsiteY196" fmla="*/ 1644968 h 1684262"/>
              <a:gd name="connsiteX197" fmla="*/ 498008 w 1206769"/>
              <a:gd name="connsiteY197" fmla="*/ 1625918 h 1684262"/>
              <a:gd name="connsiteX198" fmla="*/ 471148 w 1206769"/>
              <a:gd name="connsiteY198" fmla="*/ 1618202 h 1684262"/>
              <a:gd name="connsiteX199" fmla="*/ 471148 w 1206769"/>
              <a:gd name="connsiteY199" fmla="*/ 1664399 h 1684262"/>
              <a:gd name="connsiteX200" fmla="*/ 401901 w 1206769"/>
              <a:gd name="connsiteY200" fmla="*/ 1579817 h 1684262"/>
              <a:gd name="connsiteX201" fmla="*/ 536108 w 1206769"/>
              <a:gd name="connsiteY201" fmla="*/ 1645158 h 1684262"/>
              <a:gd name="connsiteX202" fmla="*/ 536108 w 1206769"/>
              <a:gd name="connsiteY202" fmla="*/ 1644968 h 1684262"/>
              <a:gd name="connsiteX203" fmla="*/ 616785 w 1206769"/>
              <a:gd name="connsiteY203" fmla="*/ 1564196 h 1684262"/>
              <a:gd name="connsiteX204" fmla="*/ 555349 w 1206769"/>
              <a:gd name="connsiteY204" fmla="*/ 1541145 h 1684262"/>
              <a:gd name="connsiteX205" fmla="*/ 638597 w 1206769"/>
              <a:gd name="connsiteY205" fmla="*/ 1493520 h 1684262"/>
              <a:gd name="connsiteX206" fmla="*/ 739848 w 1206769"/>
              <a:gd name="connsiteY206" fmla="*/ 1525715 h 1684262"/>
              <a:gd name="connsiteX207" fmla="*/ 616785 w 1206769"/>
              <a:gd name="connsiteY207" fmla="*/ 1564386 h 1684262"/>
              <a:gd name="connsiteX208" fmla="*/ 616785 w 1206769"/>
              <a:gd name="connsiteY208" fmla="*/ 1564196 h 1684262"/>
              <a:gd name="connsiteX209" fmla="*/ 752231 w 1206769"/>
              <a:gd name="connsiteY209" fmla="*/ 1664779 h 1684262"/>
              <a:gd name="connsiteX210" fmla="*/ 739658 w 1206769"/>
              <a:gd name="connsiteY210" fmla="*/ 1664779 h 1684262"/>
              <a:gd name="connsiteX211" fmla="*/ 731180 w 1206769"/>
              <a:gd name="connsiteY211" fmla="*/ 1664779 h 1684262"/>
              <a:gd name="connsiteX212" fmla="*/ 727561 w 1206769"/>
              <a:gd name="connsiteY212" fmla="*/ 1664779 h 1684262"/>
              <a:gd name="connsiteX213" fmla="*/ 713750 w 1206769"/>
              <a:gd name="connsiteY213" fmla="*/ 1666780 h 1684262"/>
              <a:gd name="connsiteX214" fmla="*/ 704225 w 1206769"/>
              <a:gd name="connsiteY214" fmla="*/ 1665256 h 1684262"/>
              <a:gd name="connsiteX215" fmla="*/ 705558 w 1206769"/>
              <a:gd name="connsiteY215" fmla="*/ 1667733 h 1684262"/>
              <a:gd name="connsiteX216" fmla="*/ 790045 w 1206769"/>
              <a:gd name="connsiteY216" fmla="*/ 1610106 h 1684262"/>
              <a:gd name="connsiteX217" fmla="*/ 752231 w 1206769"/>
              <a:gd name="connsiteY217" fmla="*/ 1664970 h 1684262"/>
              <a:gd name="connsiteX218" fmla="*/ 752231 w 1206769"/>
              <a:gd name="connsiteY218" fmla="*/ 1664779 h 1684262"/>
              <a:gd name="connsiteX219" fmla="*/ 857863 w 1206769"/>
              <a:gd name="connsiteY219" fmla="*/ 1591056 h 1684262"/>
              <a:gd name="connsiteX220" fmla="*/ 838813 w 1206769"/>
              <a:gd name="connsiteY220" fmla="*/ 1568958 h 1684262"/>
              <a:gd name="connsiteX221" fmla="*/ 836146 w 1206769"/>
              <a:gd name="connsiteY221" fmla="*/ 1564291 h 1684262"/>
              <a:gd name="connsiteX222" fmla="*/ 955179 w 1206769"/>
              <a:gd name="connsiteY222" fmla="*/ 1500720 h 1684262"/>
              <a:gd name="connsiteX223" fmla="*/ 1066493 w 1206769"/>
              <a:gd name="connsiteY223" fmla="*/ 1492065 h 1684262"/>
              <a:gd name="connsiteX224" fmla="*/ 857863 w 1206769"/>
              <a:gd name="connsiteY224" fmla="*/ 1591247 h 1684262"/>
              <a:gd name="connsiteX225" fmla="*/ 857863 w 1206769"/>
              <a:gd name="connsiteY225" fmla="*/ 1591056 h 1684262"/>
              <a:gd name="connsiteX226" fmla="*/ 1054979 w 1206769"/>
              <a:gd name="connsiteY226" fmla="*/ 1445037 h 1684262"/>
              <a:gd name="connsiteX227" fmla="*/ 916632 w 1206769"/>
              <a:gd name="connsiteY227" fmla="*/ 1468184 h 1684262"/>
              <a:gd name="connsiteX228" fmla="*/ 1028170 w 1206769"/>
              <a:gd name="connsiteY228" fmla="*/ 1445228 h 1684262"/>
              <a:gd name="connsiteX229" fmla="*/ 1054979 w 1206769"/>
              <a:gd name="connsiteY229" fmla="*/ 1445037 h 1684262"/>
              <a:gd name="connsiteX230" fmla="*/ 862816 w 1206769"/>
              <a:gd name="connsiteY230" fmla="*/ 1410462 h 1684262"/>
              <a:gd name="connsiteX231" fmla="*/ 647551 w 1206769"/>
              <a:gd name="connsiteY231" fmla="*/ 1448562 h 1684262"/>
              <a:gd name="connsiteX232" fmla="*/ 862816 w 1206769"/>
              <a:gd name="connsiteY232" fmla="*/ 1410653 h 1684262"/>
              <a:gd name="connsiteX233" fmla="*/ 862816 w 1206769"/>
              <a:gd name="connsiteY233" fmla="*/ 1410462 h 1684262"/>
              <a:gd name="connsiteX234" fmla="*/ 689842 w 1206769"/>
              <a:gd name="connsiteY234" fmla="*/ 1391412 h 1684262"/>
              <a:gd name="connsiteX235" fmla="*/ 924347 w 1206769"/>
              <a:gd name="connsiteY235" fmla="*/ 1306830 h 1684262"/>
              <a:gd name="connsiteX236" fmla="*/ 689842 w 1206769"/>
              <a:gd name="connsiteY236" fmla="*/ 1391412 h 1684262"/>
              <a:gd name="connsiteX237" fmla="*/ 1162663 w 1206769"/>
              <a:gd name="connsiteY237" fmla="*/ 1057085 h 1684262"/>
              <a:gd name="connsiteX238" fmla="*/ 1148756 w 1206769"/>
              <a:gd name="connsiteY238" fmla="*/ 1134428 h 1684262"/>
              <a:gd name="connsiteX239" fmla="*/ 1066841 w 1206769"/>
              <a:gd name="connsiteY239" fmla="*/ 1139762 h 1684262"/>
              <a:gd name="connsiteX240" fmla="*/ 1035790 w 1206769"/>
              <a:gd name="connsiteY240" fmla="*/ 1087755 h 1684262"/>
              <a:gd name="connsiteX241" fmla="*/ 1162663 w 1206769"/>
              <a:gd name="connsiteY241" fmla="*/ 1057085 h 1684262"/>
              <a:gd name="connsiteX242" fmla="*/ 987913 w 1206769"/>
              <a:gd name="connsiteY242" fmla="*/ 1181170 h 1684262"/>
              <a:gd name="connsiteX243" fmla="*/ 958923 w 1206769"/>
              <a:gd name="connsiteY243" fmla="*/ 1264444 h 1684262"/>
              <a:gd name="connsiteX244" fmla="*/ 905107 w 1206769"/>
              <a:gd name="connsiteY244" fmla="*/ 1118330 h 1684262"/>
              <a:gd name="connsiteX245" fmla="*/ 987913 w 1206769"/>
              <a:gd name="connsiteY245"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255883 w 1206769"/>
              <a:gd name="connsiteY74" fmla="*/ 1502664 h 1684262"/>
              <a:gd name="connsiteX75" fmla="*/ 255883 w 1206769"/>
              <a:gd name="connsiteY75" fmla="*/ 1502664 h 1684262"/>
              <a:gd name="connsiteX76" fmla="*/ 239976 w 1206769"/>
              <a:gd name="connsiteY76" fmla="*/ 1484281 h 1684262"/>
              <a:gd name="connsiteX77" fmla="*/ 203495 w 1206769"/>
              <a:gd name="connsiteY77" fmla="*/ 1484281 h 1684262"/>
              <a:gd name="connsiteX78" fmla="*/ 187303 w 1206769"/>
              <a:gd name="connsiteY78" fmla="*/ 1499140 h 1684262"/>
              <a:gd name="connsiteX79" fmla="*/ 490674 w 1206769"/>
              <a:gd name="connsiteY79" fmla="*/ 1673352 h 1684262"/>
              <a:gd name="connsiteX80" fmla="*/ 757374 w 1206769"/>
              <a:gd name="connsiteY80" fmla="*/ 1682401 h 1684262"/>
              <a:gd name="connsiteX81" fmla="*/ 988070 w 1206769"/>
              <a:gd name="connsiteY81" fmla="*/ 1594485 h 1684262"/>
              <a:gd name="connsiteX82" fmla="*/ 1152566 w 1206769"/>
              <a:gd name="connsiteY82" fmla="*/ 1394460 h 1684262"/>
              <a:gd name="connsiteX83" fmla="*/ 918822 w 1206769"/>
              <a:gd name="connsiteY83" fmla="*/ 1363507 h 1684262"/>
              <a:gd name="connsiteX84" fmla="*/ 802904 w 1206769"/>
              <a:gd name="connsiteY84" fmla="*/ 1350454 h 1684262"/>
              <a:gd name="connsiteX85" fmla="*/ 841956 w 1206769"/>
              <a:gd name="connsiteY85" fmla="*/ 1326547 h 1684262"/>
              <a:gd name="connsiteX86" fmla="*/ 1018286 w 1206769"/>
              <a:gd name="connsiteY86" fmla="*/ 1315425 h 1684262"/>
              <a:gd name="connsiteX87" fmla="*/ 980354 w 1206769"/>
              <a:gd name="connsiteY87" fmla="*/ 1268921 h 1684262"/>
              <a:gd name="connsiteX88" fmla="*/ 1091488 w 1206769"/>
              <a:gd name="connsiteY88" fmla="*/ 1221043 h 1684262"/>
              <a:gd name="connsiteX89" fmla="*/ 911203 w 1206769"/>
              <a:gd name="connsiteY89" fmla="*/ 1022890 h 1684262"/>
              <a:gd name="connsiteX90" fmla="*/ 1193429 w 1206769"/>
              <a:gd name="connsiteY90" fmla="*/ 899446 h 1684262"/>
              <a:gd name="connsiteX91" fmla="*/ 759089 w 1206769"/>
              <a:gd name="connsiteY91" fmla="*/ 61246 h 1684262"/>
              <a:gd name="connsiteX92" fmla="*/ 720989 w 1206769"/>
              <a:gd name="connsiteY92" fmla="*/ 145828 h 1684262"/>
              <a:gd name="connsiteX93" fmla="*/ 759089 w 1206769"/>
              <a:gd name="connsiteY93" fmla="*/ 61436 h 1684262"/>
              <a:gd name="connsiteX94" fmla="*/ 759089 w 1206769"/>
              <a:gd name="connsiteY94" fmla="*/ 61246 h 1684262"/>
              <a:gd name="connsiteX95" fmla="*/ 363611 w 1206769"/>
              <a:gd name="connsiteY95" fmla="*/ 545783 h 1684262"/>
              <a:gd name="connsiteX96" fmla="*/ 348275 w 1206769"/>
              <a:gd name="connsiteY96" fmla="*/ 553498 h 1684262"/>
              <a:gd name="connsiteX97" fmla="*/ 363611 w 1206769"/>
              <a:gd name="connsiteY97" fmla="*/ 545783 h 1684262"/>
              <a:gd name="connsiteX98" fmla="*/ 232451 w 1206769"/>
              <a:gd name="connsiteY98" fmla="*/ 523113 h 1684262"/>
              <a:gd name="connsiteX99" fmla="*/ 254694 w 1206769"/>
              <a:gd name="connsiteY99" fmla="*/ 664096 h 1684262"/>
              <a:gd name="connsiteX100" fmla="*/ 232451 w 1206769"/>
              <a:gd name="connsiteY100" fmla="*/ 523113 h 1684262"/>
              <a:gd name="connsiteX101" fmla="*/ 340084 w 1206769"/>
              <a:gd name="connsiteY101" fmla="*/ 692277 h 1684262"/>
              <a:gd name="connsiteX102" fmla="*/ 470767 w 1206769"/>
              <a:gd name="connsiteY102" fmla="*/ 684562 h 1684262"/>
              <a:gd name="connsiteX103" fmla="*/ 340084 w 1206769"/>
              <a:gd name="connsiteY103" fmla="*/ 691896 h 1684262"/>
              <a:gd name="connsiteX104" fmla="*/ 340084 w 1206769"/>
              <a:gd name="connsiteY104" fmla="*/ 692277 h 1684262"/>
              <a:gd name="connsiteX105" fmla="*/ 382375 w 1206769"/>
              <a:gd name="connsiteY105" fmla="*/ 615410 h 1684262"/>
              <a:gd name="connsiteX106" fmla="*/ 516868 w 1206769"/>
              <a:gd name="connsiteY106" fmla="*/ 688372 h 1684262"/>
              <a:gd name="connsiteX107" fmla="*/ 382661 w 1206769"/>
              <a:gd name="connsiteY107" fmla="*/ 615029 h 1684262"/>
              <a:gd name="connsiteX108" fmla="*/ 382375 w 1206769"/>
              <a:gd name="connsiteY108" fmla="*/ 615410 h 1684262"/>
              <a:gd name="connsiteX109" fmla="*/ 201400 w 1206769"/>
              <a:gd name="connsiteY109" fmla="*/ 907542 h 1684262"/>
              <a:gd name="connsiteX110" fmla="*/ 163300 w 1206769"/>
              <a:gd name="connsiteY110" fmla="*/ 838295 h 1684262"/>
              <a:gd name="connsiteX111" fmla="*/ 201686 w 1206769"/>
              <a:gd name="connsiteY111" fmla="*/ 907161 h 1684262"/>
              <a:gd name="connsiteX112" fmla="*/ 201400 w 1206769"/>
              <a:gd name="connsiteY112" fmla="*/ 907542 h 1684262"/>
              <a:gd name="connsiteX113" fmla="*/ 97811 w 1206769"/>
              <a:gd name="connsiteY113" fmla="*/ 1285557 h 1684262"/>
              <a:gd name="connsiteX114" fmla="*/ 123279 w 1206769"/>
              <a:gd name="connsiteY114" fmla="*/ 1264178 h 1684262"/>
              <a:gd name="connsiteX115" fmla="*/ 231975 w 1206769"/>
              <a:gd name="connsiteY115" fmla="*/ 1341501 h 1684262"/>
              <a:gd name="connsiteX116" fmla="*/ 97811 w 1206769"/>
              <a:gd name="connsiteY116" fmla="*/ 1285557 h 1684262"/>
              <a:gd name="connsiteX117" fmla="*/ 232928 w 1206769"/>
              <a:gd name="connsiteY117" fmla="*/ 1376077 h 1684262"/>
              <a:gd name="connsiteX118" fmla="*/ 279029 w 1206769"/>
              <a:gd name="connsiteY118" fmla="*/ 1379887 h 1684262"/>
              <a:gd name="connsiteX119" fmla="*/ 232451 w 1206769"/>
              <a:gd name="connsiteY119" fmla="*/ 1376077 h 1684262"/>
              <a:gd name="connsiteX120" fmla="*/ 232928 w 1206769"/>
              <a:gd name="connsiteY120" fmla="*/ 1376077 h 1684262"/>
              <a:gd name="connsiteX121" fmla="*/ 856244 w 1206769"/>
              <a:gd name="connsiteY121" fmla="*/ 715613 h 1684262"/>
              <a:gd name="connsiteX122" fmla="*/ 817635 w 1206769"/>
              <a:gd name="connsiteY122" fmla="*/ 708913 h 1684262"/>
              <a:gd name="connsiteX123" fmla="*/ 721084 w 1206769"/>
              <a:gd name="connsiteY123" fmla="*/ 657225 h 1684262"/>
              <a:gd name="connsiteX124" fmla="*/ 855767 w 1206769"/>
              <a:gd name="connsiteY124" fmla="*/ 715613 h 1684262"/>
              <a:gd name="connsiteX125" fmla="*/ 856244 w 1206769"/>
              <a:gd name="connsiteY125" fmla="*/ 715613 h 1684262"/>
              <a:gd name="connsiteX126" fmla="*/ 663458 w 1206769"/>
              <a:gd name="connsiteY126" fmla="*/ 722662 h 1684262"/>
              <a:gd name="connsiteX127" fmla="*/ 644408 w 1206769"/>
              <a:gd name="connsiteY127" fmla="*/ 807149 h 1684262"/>
              <a:gd name="connsiteX128" fmla="*/ 662981 w 1206769"/>
              <a:gd name="connsiteY128" fmla="*/ 723138 h 1684262"/>
              <a:gd name="connsiteX129" fmla="*/ 663458 w 1206769"/>
              <a:gd name="connsiteY129" fmla="*/ 722662 h 1684262"/>
              <a:gd name="connsiteX130" fmla="*/ 628882 w 1206769"/>
              <a:gd name="connsiteY130" fmla="*/ 753332 h 1684262"/>
              <a:gd name="connsiteX131" fmla="*/ 655742 w 1206769"/>
              <a:gd name="connsiteY131" fmla="*/ 726472 h 1684262"/>
              <a:gd name="connsiteX132" fmla="*/ 628406 w 1206769"/>
              <a:gd name="connsiteY132" fmla="*/ 753332 h 1684262"/>
              <a:gd name="connsiteX133" fmla="*/ 628882 w 1206769"/>
              <a:gd name="connsiteY133" fmla="*/ 753332 h 1684262"/>
              <a:gd name="connsiteX134" fmla="*/ 771090 w 1206769"/>
              <a:gd name="connsiteY134" fmla="*/ 757237 h 1684262"/>
              <a:gd name="connsiteX135" fmla="*/ 690318 w 1206769"/>
              <a:gd name="connsiteY135" fmla="*/ 822579 h 1684262"/>
              <a:gd name="connsiteX136" fmla="*/ 770614 w 1206769"/>
              <a:gd name="connsiteY136" fmla="*/ 757237 h 1684262"/>
              <a:gd name="connsiteX137" fmla="*/ 771090 w 1206769"/>
              <a:gd name="connsiteY137" fmla="*/ 757237 h 1684262"/>
              <a:gd name="connsiteX138" fmla="*/ 759565 w 1206769"/>
              <a:gd name="connsiteY138" fmla="*/ 538162 h 1684262"/>
              <a:gd name="connsiteX139" fmla="*/ 851767 w 1206769"/>
              <a:gd name="connsiteY139" fmla="*/ 480536 h 1684262"/>
              <a:gd name="connsiteX140" fmla="*/ 759089 w 1206769"/>
              <a:gd name="connsiteY140" fmla="*/ 538067 h 1684262"/>
              <a:gd name="connsiteX141" fmla="*/ 759565 w 1206769"/>
              <a:gd name="connsiteY141" fmla="*/ 538162 h 1684262"/>
              <a:gd name="connsiteX142" fmla="*/ 877961 w 1206769"/>
              <a:gd name="connsiteY142" fmla="*/ 342138 h 1684262"/>
              <a:gd name="connsiteX143" fmla="*/ 812619 w 1206769"/>
              <a:gd name="connsiteY143" fmla="*/ 442055 h 1684262"/>
              <a:gd name="connsiteX144" fmla="*/ 877961 w 1206769"/>
              <a:gd name="connsiteY144" fmla="*/ 342138 h 1684262"/>
              <a:gd name="connsiteX145" fmla="*/ 681841 w 1206769"/>
              <a:gd name="connsiteY145" fmla="*/ 323088 h 1684262"/>
              <a:gd name="connsiteX146" fmla="*/ 758803 w 1206769"/>
              <a:gd name="connsiteY146" fmla="*/ 430816 h 1684262"/>
              <a:gd name="connsiteX147" fmla="*/ 643455 w 1206769"/>
              <a:gd name="connsiteY147" fmla="*/ 396145 h 1684262"/>
              <a:gd name="connsiteX148" fmla="*/ 639550 w 1206769"/>
              <a:gd name="connsiteY148" fmla="*/ 438436 h 1684262"/>
              <a:gd name="connsiteX149" fmla="*/ 682127 w 1206769"/>
              <a:gd name="connsiteY149" fmla="*/ 323088 h 1684262"/>
              <a:gd name="connsiteX150" fmla="*/ 681841 w 1206769"/>
              <a:gd name="connsiteY150" fmla="*/ 323088 h 1684262"/>
              <a:gd name="connsiteX151" fmla="*/ 351323 w 1206769"/>
              <a:gd name="connsiteY151" fmla="*/ 219361 h 1684262"/>
              <a:gd name="connsiteX152" fmla="*/ 383994 w 1206769"/>
              <a:gd name="connsiteY152" fmla="*/ 183070 h 1684262"/>
              <a:gd name="connsiteX153" fmla="*/ 403711 w 1206769"/>
              <a:gd name="connsiteY153" fmla="*/ 175069 h 1684262"/>
              <a:gd name="connsiteX154" fmla="*/ 411331 w 1206769"/>
              <a:gd name="connsiteY154" fmla="*/ 176117 h 1684262"/>
              <a:gd name="connsiteX155" fmla="*/ 569351 w 1206769"/>
              <a:gd name="connsiteY155" fmla="*/ 242792 h 1684262"/>
              <a:gd name="connsiteX156" fmla="*/ 569922 w 1206769"/>
              <a:gd name="connsiteY156" fmla="*/ 242792 h 1684262"/>
              <a:gd name="connsiteX157" fmla="*/ 558873 w 1206769"/>
              <a:gd name="connsiteY157" fmla="*/ 299942 h 1684262"/>
              <a:gd name="connsiteX158" fmla="*/ 351609 w 1206769"/>
              <a:gd name="connsiteY158" fmla="*/ 219075 h 1684262"/>
              <a:gd name="connsiteX159" fmla="*/ 351323 w 1206769"/>
              <a:gd name="connsiteY159" fmla="*/ 219361 h 1684262"/>
              <a:gd name="connsiteX160" fmla="*/ 470767 w 1206769"/>
              <a:gd name="connsiteY160" fmla="*/ 361188 h 1684262"/>
              <a:gd name="connsiteX161" fmla="*/ 566874 w 1206769"/>
              <a:gd name="connsiteY161" fmla="*/ 503396 h 1684262"/>
              <a:gd name="connsiteX162" fmla="*/ 470767 w 1206769"/>
              <a:gd name="connsiteY162" fmla="*/ 361188 h 1684262"/>
              <a:gd name="connsiteX163" fmla="*/ 632216 w 1206769"/>
              <a:gd name="connsiteY163" fmla="*/ 453485 h 1684262"/>
              <a:gd name="connsiteX164" fmla="*/ 699367 w 1206769"/>
              <a:gd name="connsiteY164" fmla="*/ 515112 h 1684262"/>
              <a:gd name="connsiteX165" fmla="*/ 759089 w 1206769"/>
              <a:gd name="connsiteY165" fmla="*/ 438055 h 1684262"/>
              <a:gd name="connsiteX166" fmla="*/ 678317 w 1206769"/>
              <a:gd name="connsiteY166" fmla="*/ 611029 h 1684262"/>
              <a:gd name="connsiteX167" fmla="*/ 640217 w 1206769"/>
              <a:gd name="connsiteY167" fmla="*/ 587978 h 1684262"/>
              <a:gd name="connsiteX168" fmla="*/ 632216 w 1206769"/>
              <a:gd name="connsiteY168" fmla="*/ 453581 h 1684262"/>
              <a:gd name="connsiteX169" fmla="*/ 632216 w 1206769"/>
              <a:gd name="connsiteY169" fmla="*/ 453485 h 1684262"/>
              <a:gd name="connsiteX170" fmla="*/ 686032 w 1206769"/>
              <a:gd name="connsiteY170" fmla="*/ 837819 h 1684262"/>
              <a:gd name="connsiteX171" fmla="*/ 628310 w 1206769"/>
              <a:gd name="connsiteY171" fmla="*/ 930116 h 1684262"/>
              <a:gd name="connsiteX172" fmla="*/ 686032 w 1206769"/>
              <a:gd name="connsiteY172" fmla="*/ 837914 h 1684262"/>
              <a:gd name="connsiteX173" fmla="*/ 686032 w 1206769"/>
              <a:gd name="connsiteY173" fmla="*/ 837819 h 1684262"/>
              <a:gd name="connsiteX174" fmla="*/ 743658 w 1206769"/>
              <a:gd name="connsiteY174" fmla="*/ 1291400 h 1684262"/>
              <a:gd name="connsiteX175" fmla="*/ 547634 w 1206769"/>
              <a:gd name="connsiteY175" fmla="*/ 1206818 h 1684262"/>
              <a:gd name="connsiteX176" fmla="*/ 573446 w 1206769"/>
              <a:gd name="connsiteY176" fmla="*/ 1222439 h 1684262"/>
              <a:gd name="connsiteX177" fmla="*/ 603450 w 1206769"/>
              <a:gd name="connsiteY177" fmla="*/ 1227487 h 1684262"/>
              <a:gd name="connsiteX178" fmla="*/ 743658 w 1206769"/>
              <a:gd name="connsiteY178" fmla="*/ 1291495 h 1684262"/>
              <a:gd name="connsiteX179" fmla="*/ 743658 w 1206769"/>
              <a:gd name="connsiteY179" fmla="*/ 1291400 h 1684262"/>
              <a:gd name="connsiteX180" fmla="*/ 578399 w 1206769"/>
              <a:gd name="connsiteY180" fmla="*/ 945452 h 1684262"/>
              <a:gd name="connsiteX181" fmla="*/ 689842 w 1206769"/>
              <a:gd name="connsiteY181" fmla="*/ 1122236 h 1684262"/>
              <a:gd name="connsiteX182" fmla="*/ 578399 w 1206769"/>
              <a:gd name="connsiteY182" fmla="*/ 945547 h 1684262"/>
              <a:gd name="connsiteX183" fmla="*/ 578399 w 1206769"/>
              <a:gd name="connsiteY183" fmla="*/ 945452 h 1684262"/>
              <a:gd name="connsiteX184" fmla="*/ 351609 w 1206769"/>
              <a:gd name="connsiteY184" fmla="*/ 1045464 h 1684262"/>
              <a:gd name="connsiteX185" fmla="*/ 382375 w 1206769"/>
              <a:gd name="connsiteY185" fmla="*/ 887825 h 1684262"/>
              <a:gd name="connsiteX186" fmla="*/ 351609 w 1206769"/>
              <a:gd name="connsiteY186" fmla="*/ 1045559 h 1684262"/>
              <a:gd name="connsiteX187" fmla="*/ 351609 w 1206769"/>
              <a:gd name="connsiteY187" fmla="*/ 1045464 h 1684262"/>
              <a:gd name="connsiteX188" fmla="*/ 420761 w 1206769"/>
              <a:gd name="connsiteY188" fmla="*/ 1018413 h 1684262"/>
              <a:gd name="connsiteX189" fmla="*/ 605260 w 1206769"/>
              <a:gd name="connsiteY189" fmla="*/ 1180338 h 1684262"/>
              <a:gd name="connsiteX190" fmla="*/ 420761 w 1206769"/>
              <a:gd name="connsiteY190" fmla="*/ 1018413 h 1684262"/>
              <a:gd name="connsiteX191" fmla="*/ 366944 w 1206769"/>
              <a:gd name="connsiteY191" fmla="*/ 1414272 h 1684262"/>
              <a:gd name="connsiteX192" fmla="*/ 597640 w 1206769"/>
              <a:gd name="connsiteY192" fmla="*/ 1460468 h 1684262"/>
              <a:gd name="connsiteX193" fmla="*/ 366944 w 1206769"/>
              <a:gd name="connsiteY193" fmla="*/ 1414463 h 1684262"/>
              <a:gd name="connsiteX194" fmla="*/ 366944 w 1206769"/>
              <a:gd name="connsiteY194" fmla="*/ 1414272 h 1684262"/>
              <a:gd name="connsiteX195" fmla="*/ 536108 w 1206769"/>
              <a:gd name="connsiteY195" fmla="*/ 1644968 h 1684262"/>
              <a:gd name="connsiteX196" fmla="*/ 498008 w 1206769"/>
              <a:gd name="connsiteY196" fmla="*/ 1625918 h 1684262"/>
              <a:gd name="connsiteX197" fmla="*/ 471148 w 1206769"/>
              <a:gd name="connsiteY197" fmla="*/ 1618202 h 1684262"/>
              <a:gd name="connsiteX198" fmla="*/ 471148 w 1206769"/>
              <a:gd name="connsiteY198" fmla="*/ 1664399 h 1684262"/>
              <a:gd name="connsiteX199" fmla="*/ 401901 w 1206769"/>
              <a:gd name="connsiteY199" fmla="*/ 1579817 h 1684262"/>
              <a:gd name="connsiteX200" fmla="*/ 536108 w 1206769"/>
              <a:gd name="connsiteY200" fmla="*/ 1645158 h 1684262"/>
              <a:gd name="connsiteX201" fmla="*/ 536108 w 1206769"/>
              <a:gd name="connsiteY201" fmla="*/ 1644968 h 1684262"/>
              <a:gd name="connsiteX202" fmla="*/ 616785 w 1206769"/>
              <a:gd name="connsiteY202" fmla="*/ 1564196 h 1684262"/>
              <a:gd name="connsiteX203" fmla="*/ 555349 w 1206769"/>
              <a:gd name="connsiteY203" fmla="*/ 1541145 h 1684262"/>
              <a:gd name="connsiteX204" fmla="*/ 638597 w 1206769"/>
              <a:gd name="connsiteY204" fmla="*/ 1493520 h 1684262"/>
              <a:gd name="connsiteX205" fmla="*/ 739848 w 1206769"/>
              <a:gd name="connsiteY205" fmla="*/ 1525715 h 1684262"/>
              <a:gd name="connsiteX206" fmla="*/ 616785 w 1206769"/>
              <a:gd name="connsiteY206" fmla="*/ 1564386 h 1684262"/>
              <a:gd name="connsiteX207" fmla="*/ 616785 w 1206769"/>
              <a:gd name="connsiteY207" fmla="*/ 1564196 h 1684262"/>
              <a:gd name="connsiteX208" fmla="*/ 752231 w 1206769"/>
              <a:gd name="connsiteY208" fmla="*/ 1664779 h 1684262"/>
              <a:gd name="connsiteX209" fmla="*/ 739658 w 1206769"/>
              <a:gd name="connsiteY209" fmla="*/ 1664779 h 1684262"/>
              <a:gd name="connsiteX210" fmla="*/ 731180 w 1206769"/>
              <a:gd name="connsiteY210" fmla="*/ 1664779 h 1684262"/>
              <a:gd name="connsiteX211" fmla="*/ 727561 w 1206769"/>
              <a:gd name="connsiteY211" fmla="*/ 1664779 h 1684262"/>
              <a:gd name="connsiteX212" fmla="*/ 713750 w 1206769"/>
              <a:gd name="connsiteY212" fmla="*/ 1666780 h 1684262"/>
              <a:gd name="connsiteX213" fmla="*/ 704225 w 1206769"/>
              <a:gd name="connsiteY213" fmla="*/ 1665256 h 1684262"/>
              <a:gd name="connsiteX214" fmla="*/ 705558 w 1206769"/>
              <a:gd name="connsiteY214" fmla="*/ 1667733 h 1684262"/>
              <a:gd name="connsiteX215" fmla="*/ 790045 w 1206769"/>
              <a:gd name="connsiteY215" fmla="*/ 1610106 h 1684262"/>
              <a:gd name="connsiteX216" fmla="*/ 752231 w 1206769"/>
              <a:gd name="connsiteY216" fmla="*/ 1664970 h 1684262"/>
              <a:gd name="connsiteX217" fmla="*/ 752231 w 1206769"/>
              <a:gd name="connsiteY217" fmla="*/ 1664779 h 1684262"/>
              <a:gd name="connsiteX218" fmla="*/ 857863 w 1206769"/>
              <a:gd name="connsiteY218" fmla="*/ 1591056 h 1684262"/>
              <a:gd name="connsiteX219" fmla="*/ 838813 w 1206769"/>
              <a:gd name="connsiteY219" fmla="*/ 1568958 h 1684262"/>
              <a:gd name="connsiteX220" fmla="*/ 836146 w 1206769"/>
              <a:gd name="connsiteY220" fmla="*/ 1564291 h 1684262"/>
              <a:gd name="connsiteX221" fmla="*/ 955179 w 1206769"/>
              <a:gd name="connsiteY221" fmla="*/ 1500720 h 1684262"/>
              <a:gd name="connsiteX222" fmla="*/ 1066493 w 1206769"/>
              <a:gd name="connsiteY222" fmla="*/ 1492065 h 1684262"/>
              <a:gd name="connsiteX223" fmla="*/ 857863 w 1206769"/>
              <a:gd name="connsiteY223" fmla="*/ 1591247 h 1684262"/>
              <a:gd name="connsiteX224" fmla="*/ 857863 w 1206769"/>
              <a:gd name="connsiteY224" fmla="*/ 1591056 h 1684262"/>
              <a:gd name="connsiteX225" fmla="*/ 1054979 w 1206769"/>
              <a:gd name="connsiteY225" fmla="*/ 1445037 h 1684262"/>
              <a:gd name="connsiteX226" fmla="*/ 916632 w 1206769"/>
              <a:gd name="connsiteY226" fmla="*/ 1468184 h 1684262"/>
              <a:gd name="connsiteX227" fmla="*/ 1028170 w 1206769"/>
              <a:gd name="connsiteY227" fmla="*/ 1445228 h 1684262"/>
              <a:gd name="connsiteX228" fmla="*/ 1054979 w 1206769"/>
              <a:gd name="connsiteY228" fmla="*/ 1445037 h 1684262"/>
              <a:gd name="connsiteX229" fmla="*/ 862816 w 1206769"/>
              <a:gd name="connsiteY229" fmla="*/ 1410462 h 1684262"/>
              <a:gd name="connsiteX230" fmla="*/ 647551 w 1206769"/>
              <a:gd name="connsiteY230" fmla="*/ 1448562 h 1684262"/>
              <a:gd name="connsiteX231" fmla="*/ 862816 w 1206769"/>
              <a:gd name="connsiteY231" fmla="*/ 1410653 h 1684262"/>
              <a:gd name="connsiteX232" fmla="*/ 862816 w 1206769"/>
              <a:gd name="connsiteY232" fmla="*/ 1410462 h 1684262"/>
              <a:gd name="connsiteX233" fmla="*/ 689842 w 1206769"/>
              <a:gd name="connsiteY233" fmla="*/ 1391412 h 1684262"/>
              <a:gd name="connsiteX234" fmla="*/ 924347 w 1206769"/>
              <a:gd name="connsiteY234" fmla="*/ 1306830 h 1684262"/>
              <a:gd name="connsiteX235" fmla="*/ 689842 w 1206769"/>
              <a:gd name="connsiteY235" fmla="*/ 1391412 h 1684262"/>
              <a:gd name="connsiteX236" fmla="*/ 1162663 w 1206769"/>
              <a:gd name="connsiteY236" fmla="*/ 1057085 h 1684262"/>
              <a:gd name="connsiteX237" fmla="*/ 1148756 w 1206769"/>
              <a:gd name="connsiteY237" fmla="*/ 1134428 h 1684262"/>
              <a:gd name="connsiteX238" fmla="*/ 1066841 w 1206769"/>
              <a:gd name="connsiteY238" fmla="*/ 1139762 h 1684262"/>
              <a:gd name="connsiteX239" fmla="*/ 1035790 w 1206769"/>
              <a:gd name="connsiteY239" fmla="*/ 1087755 h 1684262"/>
              <a:gd name="connsiteX240" fmla="*/ 1162663 w 1206769"/>
              <a:gd name="connsiteY240" fmla="*/ 1057085 h 1684262"/>
              <a:gd name="connsiteX241" fmla="*/ 987913 w 1206769"/>
              <a:gd name="connsiteY241" fmla="*/ 1181170 h 1684262"/>
              <a:gd name="connsiteX242" fmla="*/ 958923 w 1206769"/>
              <a:gd name="connsiteY242" fmla="*/ 1264444 h 1684262"/>
              <a:gd name="connsiteX243" fmla="*/ 905107 w 1206769"/>
              <a:gd name="connsiteY243" fmla="*/ 1118330 h 1684262"/>
              <a:gd name="connsiteX244" fmla="*/ 987913 w 1206769"/>
              <a:gd name="connsiteY244"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255883 w 1206769"/>
              <a:gd name="connsiteY73" fmla="*/ 1502664 h 1684262"/>
              <a:gd name="connsiteX74" fmla="*/ 255883 w 1206769"/>
              <a:gd name="connsiteY74" fmla="*/ 1502664 h 1684262"/>
              <a:gd name="connsiteX75" fmla="*/ 239976 w 1206769"/>
              <a:gd name="connsiteY75" fmla="*/ 1484281 h 1684262"/>
              <a:gd name="connsiteX76" fmla="*/ 203495 w 1206769"/>
              <a:gd name="connsiteY76" fmla="*/ 1484281 h 1684262"/>
              <a:gd name="connsiteX77" fmla="*/ 187303 w 1206769"/>
              <a:gd name="connsiteY77" fmla="*/ 1499140 h 1684262"/>
              <a:gd name="connsiteX78" fmla="*/ 490674 w 1206769"/>
              <a:gd name="connsiteY78" fmla="*/ 1673352 h 1684262"/>
              <a:gd name="connsiteX79" fmla="*/ 757374 w 1206769"/>
              <a:gd name="connsiteY79" fmla="*/ 1682401 h 1684262"/>
              <a:gd name="connsiteX80" fmla="*/ 988070 w 1206769"/>
              <a:gd name="connsiteY80" fmla="*/ 1594485 h 1684262"/>
              <a:gd name="connsiteX81" fmla="*/ 1152566 w 1206769"/>
              <a:gd name="connsiteY81" fmla="*/ 1394460 h 1684262"/>
              <a:gd name="connsiteX82" fmla="*/ 918822 w 1206769"/>
              <a:gd name="connsiteY82" fmla="*/ 1363507 h 1684262"/>
              <a:gd name="connsiteX83" fmla="*/ 802904 w 1206769"/>
              <a:gd name="connsiteY83" fmla="*/ 1350454 h 1684262"/>
              <a:gd name="connsiteX84" fmla="*/ 841956 w 1206769"/>
              <a:gd name="connsiteY84" fmla="*/ 1326547 h 1684262"/>
              <a:gd name="connsiteX85" fmla="*/ 1018286 w 1206769"/>
              <a:gd name="connsiteY85" fmla="*/ 1315425 h 1684262"/>
              <a:gd name="connsiteX86" fmla="*/ 980354 w 1206769"/>
              <a:gd name="connsiteY86" fmla="*/ 1268921 h 1684262"/>
              <a:gd name="connsiteX87" fmla="*/ 1091488 w 1206769"/>
              <a:gd name="connsiteY87" fmla="*/ 1221043 h 1684262"/>
              <a:gd name="connsiteX88" fmla="*/ 911203 w 1206769"/>
              <a:gd name="connsiteY88" fmla="*/ 1022890 h 1684262"/>
              <a:gd name="connsiteX89" fmla="*/ 1193429 w 1206769"/>
              <a:gd name="connsiteY89" fmla="*/ 899446 h 1684262"/>
              <a:gd name="connsiteX90" fmla="*/ 759089 w 1206769"/>
              <a:gd name="connsiteY90" fmla="*/ 61246 h 1684262"/>
              <a:gd name="connsiteX91" fmla="*/ 720989 w 1206769"/>
              <a:gd name="connsiteY91" fmla="*/ 145828 h 1684262"/>
              <a:gd name="connsiteX92" fmla="*/ 759089 w 1206769"/>
              <a:gd name="connsiteY92" fmla="*/ 61436 h 1684262"/>
              <a:gd name="connsiteX93" fmla="*/ 759089 w 1206769"/>
              <a:gd name="connsiteY93" fmla="*/ 61246 h 1684262"/>
              <a:gd name="connsiteX94" fmla="*/ 363611 w 1206769"/>
              <a:gd name="connsiteY94" fmla="*/ 545783 h 1684262"/>
              <a:gd name="connsiteX95" fmla="*/ 348275 w 1206769"/>
              <a:gd name="connsiteY95" fmla="*/ 553498 h 1684262"/>
              <a:gd name="connsiteX96" fmla="*/ 363611 w 1206769"/>
              <a:gd name="connsiteY96" fmla="*/ 545783 h 1684262"/>
              <a:gd name="connsiteX97" fmla="*/ 232451 w 1206769"/>
              <a:gd name="connsiteY97" fmla="*/ 523113 h 1684262"/>
              <a:gd name="connsiteX98" fmla="*/ 254694 w 1206769"/>
              <a:gd name="connsiteY98" fmla="*/ 664096 h 1684262"/>
              <a:gd name="connsiteX99" fmla="*/ 232451 w 1206769"/>
              <a:gd name="connsiteY99" fmla="*/ 523113 h 1684262"/>
              <a:gd name="connsiteX100" fmla="*/ 340084 w 1206769"/>
              <a:gd name="connsiteY100" fmla="*/ 692277 h 1684262"/>
              <a:gd name="connsiteX101" fmla="*/ 470767 w 1206769"/>
              <a:gd name="connsiteY101" fmla="*/ 684562 h 1684262"/>
              <a:gd name="connsiteX102" fmla="*/ 340084 w 1206769"/>
              <a:gd name="connsiteY102" fmla="*/ 691896 h 1684262"/>
              <a:gd name="connsiteX103" fmla="*/ 340084 w 1206769"/>
              <a:gd name="connsiteY103" fmla="*/ 692277 h 1684262"/>
              <a:gd name="connsiteX104" fmla="*/ 382375 w 1206769"/>
              <a:gd name="connsiteY104" fmla="*/ 615410 h 1684262"/>
              <a:gd name="connsiteX105" fmla="*/ 516868 w 1206769"/>
              <a:gd name="connsiteY105" fmla="*/ 688372 h 1684262"/>
              <a:gd name="connsiteX106" fmla="*/ 382661 w 1206769"/>
              <a:gd name="connsiteY106" fmla="*/ 615029 h 1684262"/>
              <a:gd name="connsiteX107" fmla="*/ 382375 w 1206769"/>
              <a:gd name="connsiteY107" fmla="*/ 615410 h 1684262"/>
              <a:gd name="connsiteX108" fmla="*/ 201400 w 1206769"/>
              <a:gd name="connsiteY108" fmla="*/ 907542 h 1684262"/>
              <a:gd name="connsiteX109" fmla="*/ 163300 w 1206769"/>
              <a:gd name="connsiteY109" fmla="*/ 838295 h 1684262"/>
              <a:gd name="connsiteX110" fmla="*/ 201686 w 1206769"/>
              <a:gd name="connsiteY110" fmla="*/ 907161 h 1684262"/>
              <a:gd name="connsiteX111" fmla="*/ 201400 w 1206769"/>
              <a:gd name="connsiteY111" fmla="*/ 907542 h 1684262"/>
              <a:gd name="connsiteX112" fmla="*/ 97811 w 1206769"/>
              <a:gd name="connsiteY112" fmla="*/ 1285557 h 1684262"/>
              <a:gd name="connsiteX113" fmla="*/ 123279 w 1206769"/>
              <a:gd name="connsiteY113" fmla="*/ 1264178 h 1684262"/>
              <a:gd name="connsiteX114" fmla="*/ 231975 w 1206769"/>
              <a:gd name="connsiteY114" fmla="*/ 1341501 h 1684262"/>
              <a:gd name="connsiteX115" fmla="*/ 97811 w 1206769"/>
              <a:gd name="connsiteY115" fmla="*/ 1285557 h 1684262"/>
              <a:gd name="connsiteX116" fmla="*/ 232928 w 1206769"/>
              <a:gd name="connsiteY116" fmla="*/ 1376077 h 1684262"/>
              <a:gd name="connsiteX117" fmla="*/ 279029 w 1206769"/>
              <a:gd name="connsiteY117" fmla="*/ 1379887 h 1684262"/>
              <a:gd name="connsiteX118" fmla="*/ 232451 w 1206769"/>
              <a:gd name="connsiteY118" fmla="*/ 1376077 h 1684262"/>
              <a:gd name="connsiteX119" fmla="*/ 232928 w 1206769"/>
              <a:gd name="connsiteY119" fmla="*/ 1376077 h 1684262"/>
              <a:gd name="connsiteX120" fmla="*/ 856244 w 1206769"/>
              <a:gd name="connsiteY120" fmla="*/ 715613 h 1684262"/>
              <a:gd name="connsiteX121" fmla="*/ 817635 w 1206769"/>
              <a:gd name="connsiteY121" fmla="*/ 708913 h 1684262"/>
              <a:gd name="connsiteX122" fmla="*/ 721084 w 1206769"/>
              <a:gd name="connsiteY122" fmla="*/ 657225 h 1684262"/>
              <a:gd name="connsiteX123" fmla="*/ 855767 w 1206769"/>
              <a:gd name="connsiteY123" fmla="*/ 715613 h 1684262"/>
              <a:gd name="connsiteX124" fmla="*/ 856244 w 1206769"/>
              <a:gd name="connsiteY124" fmla="*/ 715613 h 1684262"/>
              <a:gd name="connsiteX125" fmla="*/ 663458 w 1206769"/>
              <a:gd name="connsiteY125" fmla="*/ 722662 h 1684262"/>
              <a:gd name="connsiteX126" fmla="*/ 644408 w 1206769"/>
              <a:gd name="connsiteY126" fmla="*/ 807149 h 1684262"/>
              <a:gd name="connsiteX127" fmla="*/ 662981 w 1206769"/>
              <a:gd name="connsiteY127" fmla="*/ 723138 h 1684262"/>
              <a:gd name="connsiteX128" fmla="*/ 663458 w 1206769"/>
              <a:gd name="connsiteY128" fmla="*/ 722662 h 1684262"/>
              <a:gd name="connsiteX129" fmla="*/ 628882 w 1206769"/>
              <a:gd name="connsiteY129" fmla="*/ 753332 h 1684262"/>
              <a:gd name="connsiteX130" fmla="*/ 655742 w 1206769"/>
              <a:gd name="connsiteY130" fmla="*/ 726472 h 1684262"/>
              <a:gd name="connsiteX131" fmla="*/ 628406 w 1206769"/>
              <a:gd name="connsiteY131" fmla="*/ 753332 h 1684262"/>
              <a:gd name="connsiteX132" fmla="*/ 628882 w 1206769"/>
              <a:gd name="connsiteY132" fmla="*/ 753332 h 1684262"/>
              <a:gd name="connsiteX133" fmla="*/ 771090 w 1206769"/>
              <a:gd name="connsiteY133" fmla="*/ 757237 h 1684262"/>
              <a:gd name="connsiteX134" fmla="*/ 690318 w 1206769"/>
              <a:gd name="connsiteY134" fmla="*/ 822579 h 1684262"/>
              <a:gd name="connsiteX135" fmla="*/ 770614 w 1206769"/>
              <a:gd name="connsiteY135" fmla="*/ 757237 h 1684262"/>
              <a:gd name="connsiteX136" fmla="*/ 771090 w 1206769"/>
              <a:gd name="connsiteY136" fmla="*/ 757237 h 1684262"/>
              <a:gd name="connsiteX137" fmla="*/ 759565 w 1206769"/>
              <a:gd name="connsiteY137" fmla="*/ 538162 h 1684262"/>
              <a:gd name="connsiteX138" fmla="*/ 851767 w 1206769"/>
              <a:gd name="connsiteY138" fmla="*/ 480536 h 1684262"/>
              <a:gd name="connsiteX139" fmla="*/ 759089 w 1206769"/>
              <a:gd name="connsiteY139" fmla="*/ 538067 h 1684262"/>
              <a:gd name="connsiteX140" fmla="*/ 759565 w 1206769"/>
              <a:gd name="connsiteY140" fmla="*/ 538162 h 1684262"/>
              <a:gd name="connsiteX141" fmla="*/ 877961 w 1206769"/>
              <a:gd name="connsiteY141" fmla="*/ 342138 h 1684262"/>
              <a:gd name="connsiteX142" fmla="*/ 812619 w 1206769"/>
              <a:gd name="connsiteY142" fmla="*/ 442055 h 1684262"/>
              <a:gd name="connsiteX143" fmla="*/ 877961 w 1206769"/>
              <a:gd name="connsiteY143" fmla="*/ 342138 h 1684262"/>
              <a:gd name="connsiteX144" fmla="*/ 681841 w 1206769"/>
              <a:gd name="connsiteY144" fmla="*/ 323088 h 1684262"/>
              <a:gd name="connsiteX145" fmla="*/ 758803 w 1206769"/>
              <a:gd name="connsiteY145" fmla="*/ 430816 h 1684262"/>
              <a:gd name="connsiteX146" fmla="*/ 643455 w 1206769"/>
              <a:gd name="connsiteY146" fmla="*/ 396145 h 1684262"/>
              <a:gd name="connsiteX147" fmla="*/ 639550 w 1206769"/>
              <a:gd name="connsiteY147" fmla="*/ 438436 h 1684262"/>
              <a:gd name="connsiteX148" fmla="*/ 682127 w 1206769"/>
              <a:gd name="connsiteY148" fmla="*/ 323088 h 1684262"/>
              <a:gd name="connsiteX149" fmla="*/ 681841 w 1206769"/>
              <a:gd name="connsiteY149" fmla="*/ 323088 h 1684262"/>
              <a:gd name="connsiteX150" fmla="*/ 351323 w 1206769"/>
              <a:gd name="connsiteY150" fmla="*/ 219361 h 1684262"/>
              <a:gd name="connsiteX151" fmla="*/ 383994 w 1206769"/>
              <a:gd name="connsiteY151" fmla="*/ 183070 h 1684262"/>
              <a:gd name="connsiteX152" fmla="*/ 403711 w 1206769"/>
              <a:gd name="connsiteY152" fmla="*/ 175069 h 1684262"/>
              <a:gd name="connsiteX153" fmla="*/ 411331 w 1206769"/>
              <a:gd name="connsiteY153" fmla="*/ 176117 h 1684262"/>
              <a:gd name="connsiteX154" fmla="*/ 569351 w 1206769"/>
              <a:gd name="connsiteY154" fmla="*/ 242792 h 1684262"/>
              <a:gd name="connsiteX155" fmla="*/ 569922 w 1206769"/>
              <a:gd name="connsiteY155" fmla="*/ 242792 h 1684262"/>
              <a:gd name="connsiteX156" fmla="*/ 558873 w 1206769"/>
              <a:gd name="connsiteY156" fmla="*/ 299942 h 1684262"/>
              <a:gd name="connsiteX157" fmla="*/ 351609 w 1206769"/>
              <a:gd name="connsiteY157" fmla="*/ 219075 h 1684262"/>
              <a:gd name="connsiteX158" fmla="*/ 351323 w 1206769"/>
              <a:gd name="connsiteY158" fmla="*/ 219361 h 1684262"/>
              <a:gd name="connsiteX159" fmla="*/ 470767 w 1206769"/>
              <a:gd name="connsiteY159" fmla="*/ 361188 h 1684262"/>
              <a:gd name="connsiteX160" fmla="*/ 566874 w 1206769"/>
              <a:gd name="connsiteY160" fmla="*/ 503396 h 1684262"/>
              <a:gd name="connsiteX161" fmla="*/ 470767 w 1206769"/>
              <a:gd name="connsiteY161" fmla="*/ 361188 h 1684262"/>
              <a:gd name="connsiteX162" fmla="*/ 632216 w 1206769"/>
              <a:gd name="connsiteY162" fmla="*/ 453485 h 1684262"/>
              <a:gd name="connsiteX163" fmla="*/ 699367 w 1206769"/>
              <a:gd name="connsiteY163" fmla="*/ 515112 h 1684262"/>
              <a:gd name="connsiteX164" fmla="*/ 759089 w 1206769"/>
              <a:gd name="connsiteY164" fmla="*/ 438055 h 1684262"/>
              <a:gd name="connsiteX165" fmla="*/ 678317 w 1206769"/>
              <a:gd name="connsiteY165" fmla="*/ 611029 h 1684262"/>
              <a:gd name="connsiteX166" fmla="*/ 640217 w 1206769"/>
              <a:gd name="connsiteY166" fmla="*/ 587978 h 1684262"/>
              <a:gd name="connsiteX167" fmla="*/ 632216 w 1206769"/>
              <a:gd name="connsiteY167" fmla="*/ 453581 h 1684262"/>
              <a:gd name="connsiteX168" fmla="*/ 632216 w 1206769"/>
              <a:gd name="connsiteY168" fmla="*/ 453485 h 1684262"/>
              <a:gd name="connsiteX169" fmla="*/ 686032 w 1206769"/>
              <a:gd name="connsiteY169" fmla="*/ 837819 h 1684262"/>
              <a:gd name="connsiteX170" fmla="*/ 628310 w 1206769"/>
              <a:gd name="connsiteY170" fmla="*/ 930116 h 1684262"/>
              <a:gd name="connsiteX171" fmla="*/ 686032 w 1206769"/>
              <a:gd name="connsiteY171" fmla="*/ 837914 h 1684262"/>
              <a:gd name="connsiteX172" fmla="*/ 686032 w 1206769"/>
              <a:gd name="connsiteY172" fmla="*/ 837819 h 1684262"/>
              <a:gd name="connsiteX173" fmla="*/ 743658 w 1206769"/>
              <a:gd name="connsiteY173" fmla="*/ 1291400 h 1684262"/>
              <a:gd name="connsiteX174" fmla="*/ 547634 w 1206769"/>
              <a:gd name="connsiteY174" fmla="*/ 1206818 h 1684262"/>
              <a:gd name="connsiteX175" fmla="*/ 573446 w 1206769"/>
              <a:gd name="connsiteY175" fmla="*/ 1222439 h 1684262"/>
              <a:gd name="connsiteX176" fmla="*/ 603450 w 1206769"/>
              <a:gd name="connsiteY176" fmla="*/ 1227487 h 1684262"/>
              <a:gd name="connsiteX177" fmla="*/ 743658 w 1206769"/>
              <a:gd name="connsiteY177" fmla="*/ 1291495 h 1684262"/>
              <a:gd name="connsiteX178" fmla="*/ 743658 w 1206769"/>
              <a:gd name="connsiteY178" fmla="*/ 1291400 h 1684262"/>
              <a:gd name="connsiteX179" fmla="*/ 578399 w 1206769"/>
              <a:gd name="connsiteY179" fmla="*/ 945452 h 1684262"/>
              <a:gd name="connsiteX180" fmla="*/ 689842 w 1206769"/>
              <a:gd name="connsiteY180" fmla="*/ 1122236 h 1684262"/>
              <a:gd name="connsiteX181" fmla="*/ 578399 w 1206769"/>
              <a:gd name="connsiteY181" fmla="*/ 945547 h 1684262"/>
              <a:gd name="connsiteX182" fmla="*/ 578399 w 1206769"/>
              <a:gd name="connsiteY182" fmla="*/ 945452 h 1684262"/>
              <a:gd name="connsiteX183" fmla="*/ 351609 w 1206769"/>
              <a:gd name="connsiteY183" fmla="*/ 1045464 h 1684262"/>
              <a:gd name="connsiteX184" fmla="*/ 382375 w 1206769"/>
              <a:gd name="connsiteY184" fmla="*/ 887825 h 1684262"/>
              <a:gd name="connsiteX185" fmla="*/ 351609 w 1206769"/>
              <a:gd name="connsiteY185" fmla="*/ 1045559 h 1684262"/>
              <a:gd name="connsiteX186" fmla="*/ 351609 w 1206769"/>
              <a:gd name="connsiteY186" fmla="*/ 1045464 h 1684262"/>
              <a:gd name="connsiteX187" fmla="*/ 420761 w 1206769"/>
              <a:gd name="connsiteY187" fmla="*/ 1018413 h 1684262"/>
              <a:gd name="connsiteX188" fmla="*/ 605260 w 1206769"/>
              <a:gd name="connsiteY188" fmla="*/ 1180338 h 1684262"/>
              <a:gd name="connsiteX189" fmla="*/ 420761 w 1206769"/>
              <a:gd name="connsiteY189" fmla="*/ 1018413 h 1684262"/>
              <a:gd name="connsiteX190" fmla="*/ 366944 w 1206769"/>
              <a:gd name="connsiteY190" fmla="*/ 1414272 h 1684262"/>
              <a:gd name="connsiteX191" fmla="*/ 597640 w 1206769"/>
              <a:gd name="connsiteY191" fmla="*/ 1460468 h 1684262"/>
              <a:gd name="connsiteX192" fmla="*/ 366944 w 1206769"/>
              <a:gd name="connsiteY192" fmla="*/ 1414463 h 1684262"/>
              <a:gd name="connsiteX193" fmla="*/ 366944 w 1206769"/>
              <a:gd name="connsiteY193" fmla="*/ 1414272 h 1684262"/>
              <a:gd name="connsiteX194" fmla="*/ 536108 w 1206769"/>
              <a:gd name="connsiteY194" fmla="*/ 1644968 h 1684262"/>
              <a:gd name="connsiteX195" fmla="*/ 498008 w 1206769"/>
              <a:gd name="connsiteY195" fmla="*/ 1625918 h 1684262"/>
              <a:gd name="connsiteX196" fmla="*/ 471148 w 1206769"/>
              <a:gd name="connsiteY196" fmla="*/ 1618202 h 1684262"/>
              <a:gd name="connsiteX197" fmla="*/ 471148 w 1206769"/>
              <a:gd name="connsiteY197" fmla="*/ 1664399 h 1684262"/>
              <a:gd name="connsiteX198" fmla="*/ 401901 w 1206769"/>
              <a:gd name="connsiteY198" fmla="*/ 1579817 h 1684262"/>
              <a:gd name="connsiteX199" fmla="*/ 536108 w 1206769"/>
              <a:gd name="connsiteY199" fmla="*/ 1645158 h 1684262"/>
              <a:gd name="connsiteX200" fmla="*/ 536108 w 1206769"/>
              <a:gd name="connsiteY200" fmla="*/ 1644968 h 1684262"/>
              <a:gd name="connsiteX201" fmla="*/ 616785 w 1206769"/>
              <a:gd name="connsiteY201" fmla="*/ 1564196 h 1684262"/>
              <a:gd name="connsiteX202" fmla="*/ 555349 w 1206769"/>
              <a:gd name="connsiteY202" fmla="*/ 1541145 h 1684262"/>
              <a:gd name="connsiteX203" fmla="*/ 638597 w 1206769"/>
              <a:gd name="connsiteY203" fmla="*/ 1493520 h 1684262"/>
              <a:gd name="connsiteX204" fmla="*/ 739848 w 1206769"/>
              <a:gd name="connsiteY204" fmla="*/ 1525715 h 1684262"/>
              <a:gd name="connsiteX205" fmla="*/ 616785 w 1206769"/>
              <a:gd name="connsiteY205" fmla="*/ 1564386 h 1684262"/>
              <a:gd name="connsiteX206" fmla="*/ 616785 w 1206769"/>
              <a:gd name="connsiteY206" fmla="*/ 1564196 h 1684262"/>
              <a:gd name="connsiteX207" fmla="*/ 752231 w 1206769"/>
              <a:gd name="connsiteY207" fmla="*/ 1664779 h 1684262"/>
              <a:gd name="connsiteX208" fmla="*/ 739658 w 1206769"/>
              <a:gd name="connsiteY208" fmla="*/ 1664779 h 1684262"/>
              <a:gd name="connsiteX209" fmla="*/ 731180 w 1206769"/>
              <a:gd name="connsiteY209" fmla="*/ 1664779 h 1684262"/>
              <a:gd name="connsiteX210" fmla="*/ 727561 w 1206769"/>
              <a:gd name="connsiteY210" fmla="*/ 1664779 h 1684262"/>
              <a:gd name="connsiteX211" fmla="*/ 713750 w 1206769"/>
              <a:gd name="connsiteY211" fmla="*/ 1666780 h 1684262"/>
              <a:gd name="connsiteX212" fmla="*/ 704225 w 1206769"/>
              <a:gd name="connsiteY212" fmla="*/ 1665256 h 1684262"/>
              <a:gd name="connsiteX213" fmla="*/ 705558 w 1206769"/>
              <a:gd name="connsiteY213" fmla="*/ 1667733 h 1684262"/>
              <a:gd name="connsiteX214" fmla="*/ 790045 w 1206769"/>
              <a:gd name="connsiteY214" fmla="*/ 1610106 h 1684262"/>
              <a:gd name="connsiteX215" fmla="*/ 752231 w 1206769"/>
              <a:gd name="connsiteY215" fmla="*/ 1664970 h 1684262"/>
              <a:gd name="connsiteX216" fmla="*/ 752231 w 1206769"/>
              <a:gd name="connsiteY216" fmla="*/ 1664779 h 1684262"/>
              <a:gd name="connsiteX217" fmla="*/ 857863 w 1206769"/>
              <a:gd name="connsiteY217" fmla="*/ 1591056 h 1684262"/>
              <a:gd name="connsiteX218" fmla="*/ 838813 w 1206769"/>
              <a:gd name="connsiteY218" fmla="*/ 1568958 h 1684262"/>
              <a:gd name="connsiteX219" fmla="*/ 836146 w 1206769"/>
              <a:gd name="connsiteY219" fmla="*/ 1564291 h 1684262"/>
              <a:gd name="connsiteX220" fmla="*/ 955179 w 1206769"/>
              <a:gd name="connsiteY220" fmla="*/ 1500720 h 1684262"/>
              <a:gd name="connsiteX221" fmla="*/ 1066493 w 1206769"/>
              <a:gd name="connsiteY221" fmla="*/ 1492065 h 1684262"/>
              <a:gd name="connsiteX222" fmla="*/ 857863 w 1206769"/>
              <a:gd name="connsiteY222" fmla="*/ 1591247 h 1684262"/>
              <a:gd name="connsiteX223" fmla="*/ 857863 w 1206769"/>
              <a:gd name="connsiteY223" fmla="*/ 1591056 h 1684262"/>
              <a:gd name="connsiteX224" fmla="*/ 1054979 w 1206769"/>
              <a:gd name="connsiteY224" fmla="*/ 1445037 h 1684262"/>
              <a:gd name="connsiteX225" fmla="*/ 916632 w 1206769"/>
              <a:gd name="connsiteY225" fmla="*/ 1468184 h 1684262"/>
              <a:gd name="connsiteX226" fmla="*/ 1028170 w 1206769"/>
              <a:gd name="connsiteY226" fmla="*/ 1445228 h 1684262"/>
              <a:gd name="connsiteX227" fmla="*/ 1054979 w 1206769"/>
              <a:gd name="connsiteY227" fmla="*/ 1445037 h 1684262"/>
              <a:gd name="connsiteX228" fmla="*/ 862816 w 1206769"/>
              <a:gd name="connsiteY228" fmla="*/ 1410462 h 1684262"/>
              <a:gd name="connsiteX229" fmla="*/ 647551 w 1206769"/>
              <a:gd name="connsiteY229" fmla="*/ 1448562 h 1684262"/>
              <a:gd name="connsiteX230" fmla="*/ 862816 w 1206769"/>
              <a:gd name="connsiteY230" fmla="*/ 1410653 h 1684262"/>
              <a:gd name="connsiteX231" fmla="*/ 862816 w 1206769"/>
              <a:gd name="connsiteY231" fmla="*/ 1410462 h 1684262"/>
              <a:gd name="connsiteX232" fmla="*/ 689842 w 1206769"/>
              <a:gd name="connsiteY232" fmla="*/ 1391412 h 1684262"/>
              <a:gd name="connsiteX233" fmla="*/ 924347 w 1206769"/>
              <a:gd name="connsiteY233" fmla="*/ 1306830 h 1684262"/>
              <a:gd name="connsiteX234" fmla="*/ 689842 w 1206769"/>
              <a:gd name="connsiteY234" fmla="*/ 1391412 h 1684262"/>
              <a:gd name="connsiteX235" fmla="*/ 1162663 w 1206769"/>
              <a:gd name="connsiteY235" fmla="*/ 1057085 h 1684262"/>
              <a:gd name="connsiteX236" fmla="*/ 1148756 w 1206769"/>
              <a:gd name="connsiteY236" fmla="*/ 1134428 h 1684262"/>
              <a:gd name="connsiteX237" fmla="*/ 1066841 w 1206769"/>
              <a:gd name="connsiteY237" fmla="*/ 1139762 h 1684262"/>
              <a:gd name="connsiteX238" fmla="*/ 1035790 w 1206769"/>
              <a:gd name="connsiteY238" fmla="*/ 1087755 h 1684262"/>
              <a:gd name="connsiteX239" fmla="*/ 1162663 w 1206769"/>
              <a:gd name="connsiteY239" fmla="*/ 1057085 h 1684262"/>
              <a:gd name="connsiteX240" fmla="*/ 987913 w 1206769"/>
              <a:gd name="connsiteY240" fmla="*/ 1181170 h 1684262"/>
              <a:gd name="connsiteX241" fmla="*/ 958923 w 1206769"/>
              <a:gd name="connsiteY241" fmla="*/ 1264444 h 1684262"/>
              <a:gd name="connsiteX242" fmla="*/ 905107 w 1206769"/>
              <a:gd name="connsiteY242" fmla="*/ 1118330 h 1684262"/>
              <a:gd name="connsiteX243" fmla="*/ 987913 w 1206769"/>
              <a:gd name="connsiteY243"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073223 w 1206769"/>
              <a:gd name="connsiteY17" fmla="*/ 652653 h 1684262"/>
              <a:gd name="connsiteX18" fmla="*/ 1086272 w 1206769"/>
              <a:gd name="connsiteY18" fmla="*/ 660654 h 1684262"/>
              <a:gd name="connsiteX19" fmla="*/ 1102560 w 1206769"/>
              <a:gd name="connsiteY19" fmla="*/ 657701 h 1684262"/>
              <a:gd name="connsiteX20" fmla="*/ 739848 w 1206769"/>
              <a:gd name="connsiteY20" fmla="*/ 595694 h 1684262"/>
              <a:gd name="connsiteX21" fmla="*/ 716893 w 1206769"/>
              <a:gd name="connsiteY21" fmla="*/ 318992 h 1684262"/>
              <a:gd name="connsiteX22" fmla="*/ 920537 w 1206769"/>
              <a:gd name="connsiteY22" fmla="*/ 246031 h 1684262"/>
              <a:gd name="connsiteX23" fmla="*/ 682412 w 1206769"/>
              <a:gd name="connsiteY23" fmla="*/ 238316 h 1684262"/>
              <a:gd name="connsiteX24" fmla="*/ 928538 w 1206769"/>
              <a:gd name="connsiteY24" fmla="*/ 226790 h 1684262"/>
              <a:gd name="connsiteX25" fmla="*/ 720893 w 1206769"/>
              <a:gd name="connsiteY25" fmla="*/ 196025 h 1684262"/>
              <a:gd name="connsiteX26" fmla="*/ 736229 w 1206769"/>
              <a:gd name="connsiteY26" fmla="*/ 49911 h 1684262"/>
              <a:gd name="connsiteX27" fmla="*/ 663267 w 1206769"/>
              <a:gd name="connsiteY27" fmla="*/ 0 h 1684262"/>
              <a:gd name="connsiteX28" fmla="*/ 625167 w 1206769"/>
              <a:gd name="connsiteY28" fmla="*/ 103727 h 1684262"/>
              <a:gd name="connsiteX29" fmla="*/ 625167 w 1206769"/>
              <a:gd name="connsiteY29" fmla="*/ 288322 h 1684262"/>
              <a:gd name="connsiteX30" fmla="*/ 336845 w 1206769"/>
              <a:gd name="connsiteY30" fmla="*/ 261366 h 1684262"/>
              <a:gd name="connsiteX31" fmla="*/ 367611 w 1206769"/>
              <a:gd name="connsiteY31" fmla="*/ 307467 h 1684262"/>
              <a:gd name="connsiteX32" fmla="*/ 579066 w 1206769"/>
              <a:gd name="connsiteY32" fmla="*/ 615029 h 1684262"/>
              <a:gd name="connsiteX33" fmla="*/ 263884 w 1206769"/>
              <a:gd name="connsiteY33" fmla="*/ 511207 h 1684262"/>
              <a:gd name="connsiteX34" fmla="*/ 233118 w 1206769"/>
              <a:gd name="connsiteY34" fmla="*/ 714947 h 1684262"/>
              <a:gd name="connsiteX35" fmla="*/ 532965 w 1206769"/>
              <a:gd name="connsiteY35" fmla="*/ 807149 h 1684262"/>
              <a:gd name="connsiteX36" fmla="*/ 513915 w 1206769"/>
              <a:gd name="connsiteY36" fmla="*/ 803339 h 1684262"/>
              <a:gd name="connsiteX37" fmla="*/ 502390 w 1206769"/>
              <a:gd name="connsiteY37" fmla="*/ 791813 h 1684262"/>
              <a:gd name="connsiteX38" fmla="*/ 464290 w 1206769"/>
              <a:gd name="connsiteY38" fmla="*/ 772763 h 1684262"/>
              <a:gd name="connsiteX39" fmla="*/ 375231 w 1206769"/>
              <a:gd name="connsiteY39" fmla="*/ 788670 h 1684262"/>
              <a:gd name="connsiteX40" fmla="*/ 418189 w 1206769"/>
              <a:gd name="connsiteY40" fmla="*/ 826770 h 1684262"/>
              <a:gd name="connsiteX41" fmla="*/ 333607 w 1206769"/>
              <a:gd name="connsiteY41" fmla="*/ 826770 h 1684262"/>
              <a:gd name="connsiteX42" fmla="*/ 276457 w 1206769"/>
              <a:gd name="connsiteY42" fmla="*/ 857536 h 1684262"/>
              <a:gd name="connsiteX43" fmla="*/ 288458 w 1206769"/>
              <a:gd name="connsiteY43" fmla="*/ 766001 h 1684262"/>
              <a:gd name="connsiteX44" fmla="*/ 138059 w 1206769"/>
              <a:gd name="connsiteY44" fmla="*/ 911352 h 1684262"/>
              <a:gd name="connsiteX45" fmla="*/ 237976 w 1206769"/>
              <a:gd name="connsiteY45" fmla="*/ 961358 h 1684262"/>
              <a:gd name="connsiteX46" fmla="*/ 75102 w 1206769"/>
              <a:gd name="connsiteY46" fmla="*/ 1025783 h 1684262"/>
              <a:gd name="connsiteX47" fmla="*/ 80432 w 1206769"/>
              <a:gd name="connsiteY47" fmla="*/ 915162 h 1684262"/>
              <a:gd name="connsiteX48" fmla="*/ 91958 w 1206769"/>
              <a:gd name="connsiteY48" fmla="*/ 1107377 h 1684262"/>
              <a:gd name="connsiteX49" fmla="*/ 214925 w 1206769"/>
              <a:gd name="connsiteY49" fmla="*/ 1157383 h 1684262"/>
              <a:gd name="connsiteX50" fmla="*/ 322463 w 1206769"/>
              <a:gd name="connsiteY50" fmla="*/ 1240346 h 1684262"/>
              <a:gd name="connsiteX51" fmla="*/ 309794 w 1206769"/>
              <a:gd name="connsiteY51" fmla="*/ 1240346 h 1684262"/>
              <a:gd name="connsiteX52" fmla="*/ 311699 w 1206769"/>
              <a:gd name="connsiteY52" fmla="*/ 1248728 h 1684262"/>
              <a:gd name="connsiteX53" fmla="*/ 310842 w 1206769"/>
              <a:gd name="connsiteY53" fmla="*/ 1254824 h 1684262"/>
              <a:gd name="connsiteX54" fmla="*/ 309223 w 1206769"/>
              <a:gd name="connsiteY54" fmla="*/ 1259396 h 1684262"/>
              <a:gd name="connsiteX55" fmla="*/ 301317 w 1206769"/>
              <a:gd name="connsiteY55" fmla="*/ 1268063 h 1684262"/>
              <a:gd name="connsiteX56" fmla="*/ 283886 w 1206769"/>
              <a:gd name="connsiteY56" fmla="*/ 1268063 h 1684262"/>
              <a:gd name="connsiteX57" fmla="*/ 284934 w 1206769"/>
              <a:gd name="connsiteY57" fmla="*/ 1275207 h 1684262"/>
              <a:gd name="connsiteX58" fmla="*/ 395615 w 1206769"/>
              <a:gd name="connsiteY58" fmla="*/ 1319117 h 1684262"/>
              <a:gd name="connsiteX59" fmla="*/ 257026 w 1206769"/>
              <a:gd name="connsiteY59" fmla="*/ 1309592 h 1684262"/>
              <a:gd name="connsiteX60" fmla="*/ 257026 w 1206769"/>
              <a:gd name="connsiteY60" fmla="*/ 1309592 h 1684262"/>
              <a:gd name="connsiteX61" fmla="*/ 248263 w 1206769"/>
              <a:gd name="connsiteY61" fmla="*/ 1308259 h 1684262"/>
              <a:gd name="connsiteX62" fmla="*/ 247691 w 1206769"/>
              <a:gd name="connsiteY62" fmla="*/ 1308735 h 1684262"/>
              <a:gd name="connsiteX63" fmla="*/ 229880 w 1206769"/>
              <a:gd name="connsiteY63" fmla="*/ 1312259 h 1684262"/>
              <a:gd name="connsiteX64" fmla="*/ 146155 w 1206769"/>
              <a:gd name="connsiteY64" fmla="*/ 1230344 h 1684262"/>
              <a:gd name="connsiteX65" fmla="*/ 115389 w 1206769"/>
              <a:gd name="connsiteY65" fmla="*/ 1430369 h 1684262"/>
              <a:gd name="connsiteX66" fmla="*/ 349799 w 1206769"/>
              <a:gd name="connsiteY66" fmla="*/ 1480280 h 1684262"/>
              <a:gd name="connsiteX67" fmla="*/ 299507 w 1206769"/>
              <a:gd name="connsiteY67" fmla="*/ 1464659 h 1684262"/>
              <a:gd name="connsiteX68" fmla="*/ 321034 w 1206769"/>
              <a:gd name="connsiteY68" fmla="*/ 1477042 h 1684262"/>
              <a:gd name="connsiteX69" fmla="*/ 330559 w 1206769"/>
              <a:gd name="connsiteY69" fmla="*/ 1484376 h 1684262"/>
              <a:gd name="connsiteX70" fmla="*/ 388280 w 1206769"/>
              <a:gd name="connsiteY70" fmla="*/ 1545717 h 1684262"/>
              <a:gd name="connsiteX71" fmla="*/ 348847 w 1206769"/>
              <a:gd name="connsiteY71" fmla="*/ 1542479 h 1684262"/>
              <a:gd name="connsiteX72" fmla="*/ 255883 w 1206769"/>
              <a:gd name="connsiteY72" fmla="*/ 1502664 h 1684262"/>
              <a:gd name="connsiteX73" fmla="*/ 255883 w 1206769"/>
              <a:gd name="connsiteY73" fmla="*/ 1502664 h 1684262"/>
              <a:gd name="connsiteX74" fmla="*/ 239976 w 1206769"/>
              <a:gd name="connsiteY74" fmla="*/ 1484281 h 1684262"/>
              <a:gd name="connsiteX75" fmla="*/ 203495 w 1206769"/>
              <a:gd name="connsiteY75" fmla="*/ 1484281 h 1684262"/>
              <a:gd name="connsiteX76" fmla="*/ 187303 w 1206769"/>
              <a:gd name="connsiteY76" fmla="*/ 1499140 h 1684262"/>
              <a:gd name="connsiteX77" fmla="*/ 490674 w 1206769"/>
              <a:gd name="connsiteY77" fmla="*/ 1673352 h 1684262"/>
              <a:gd name="connsiteX78" fmla="*/ 757374 w 1206769"/>
              <a:gd name="connsiteY78" fmla="*/ 1682401 h 1684262"/>
              <a:gd name="connsiteX79" fmla="*/ 988070 w 1206769"/>
              <a:gd name="connsiteY79" fmla="*/ 1594485 h 1684262"/>
              <a:gd name="connsiteX80" fmla="*/ 1152566 w 1206769"/>
              <a:gd name="connsiteY80" fmla="*/ 1394460 h 1684262"/>
              <a:gd name="connsiteX81" fmla="*/ 918822 w 1206769"/>
              <a:gd name="connsiteY81" fmla="*/ 1363507 h 1684262"/>
              <a:gd name="connsiteX82" fmla="*/ 802904 w 1206769"/>
              <a:gd name="connsiteY82" fmla="*/ 1350454 h 1684262"/>
              <a:gd name="connsiteX83" fmla="*/ 841956 w 1206769"/>
              <a:gd name="connsiteY83" fmla="*/ 1326547 h 1684262"/>
              <a:gd name="connsiteX84" fmla="*/ 1018286 w 1206769"/>
              <a:gd name="connsiteY84" fmla="*/ 1315425 h 1684262"/>
              <a:gd name="connsiteX85" fmla="*/ 980354 w 1206769"/>
              <a:gd name="connsiteY85" fmla="*/ 1268921 h 1684262"/>
              <a:gd name="connsiteX86" fmla="*/ 1091488 w 1206769"/>
              <a:gd name="connsiteY86" fmla="*/ 1221043 h 1684262"/>
              <a:gd name="connsiteX87" fmla="*/ 911203 w 1206769"/>
              <a:gd name="connsiteY87" fmla="*/ 1022890 h 1684262"/>
              <a:gd name="connsiteX88" fmla="*/ 1193429 w 1206769"/>
              <a:gd name="connsiteY88" fmla="*/ 899446 h 1684262"/>
              <a:gd name="connsiteX89" fmla="*/ 759089 w 1206769"/>
              <a:gd name="connsiteY89" fmla="*/ 61246 h 1684262"/>
              <a:gd name="connsiteX90" fmla="*/ 720989 w 1206769"/>
              <a:gd name="connsiteY90" fmla="*/ 145828 h 1684262"/>
              <a:gd name="connsiteX91" fmla="*/ 759089 w 1206769"/>
              <a:gd name="connsiteY91" fmla="*/ 61436 h 1684262"/>
              <a:gd name="connsiteX92" fmla="*/ 759089 w 1206769"/>
              <a:gd name="connsiteY92" fmla="*/ 61246 h 1684262"/>
              <a:gd name="connsiteX93" fmla="*/ 363611 w 1206769"/>
              <a:gd name="connsiteY93" fmla="*/ 545783 h 1684262"/>
              <a:gd name="connsiteX94" fmla="*/ 348275 w 1206769"/>
              <a:gd name="connsiteY94" fmla="*/ 553498 h 1684262"/>
              <a:gd name="connsiteX95" fmla="*/ 363611 w 1206769"/>
              <a:gd name="connsiteY95" fmla="*/ 545783 h 1684262"/>
              <a:gd name="connsiteX96" fmla="*/ 232451 w 1206769"/>
              <a:gd name="connsiteY96" fmla="*/ 523113 h 1684262"/>
              <a:gd name="connsiteX97" fmla="*/ 254694 w 1206769"/>
              <a:gd name="connsiteY97" fmla="*/ 664096 h 1684262"/>
              <a:gd name="connsiteX98" fmla="*/ 232451 w 1206769"/>
              <a:gd name="connsiteY98" fmla="*/ 523113 h 1684262"/>
              <a:gd name="connsiteX99" fmla="*/ 340084 w 1206769"/>
              <a:gd name="connsiteY99" fmla="*/ 692277 h 1684262"/>
              <a:gd name="connsiteX100" fmla="*/ 470767 w 1206769"/>
              <a:gd name="connsiteY100" fmla="*/ 684562 h 1684262"/>
              <a:gd name="connsiteX101" fmla="*/ 340084 w 1206769"/>
              <a:gd name="connsiteY101" fmla="*/ 691896 h 1684262"/>
              <a:gd name="connsiteX102" fmla="*/ 340084 w 1206769"/>
              <a:gd name="connsiteY102" fmla="*/ 692277 h 1684262"/>
              <a:gd name="connsiteX103" fmla="*/ 382375 w 1206769"/>
              <a:gd name="connsiteY103" fmla="*/ 615410 h 1684262"/>
              <a:gd name="connsiteX104" fmla="*/ 516868 w 1206769"/>
              <a:gd name="connsiteY104" fmla="*/ 688372 h 1684262"/>
              <a:gd name="connsiteX105" fmla="*/ 382661 w 1206769"/>
              <a:gd name="connsiteY105" fmla="*/ 615029 h 1684262"/>
              <a:gd name="connsiteX106" fmla="*/ 382375 w 1206769"/>
              <a:gd name="connsiteY106" fmla="*/ 615410 h 1684262"/>
              <a:gd name="connsiteX107" fmla="*/ 201400 w 1206769"/>
              <a:gd name="connsiteY107" fmla="*/ 907542 h 1684262"/>
              <a:gd name="connsiteX108" fmla="*/ 163300 w 1206769"/>
              <a:gd name="connsiteY108" fmla="*/ 838295 h 1684262"/>
              <a:gd name="connsiteX109" fmla="*/ 201686 w 1206769"/>
              <a:gd name="connsiteY109" fmla="*/ 907161 h 1684262"/>
              <a:gd name="connsiteX110" fmla="*/ 201400 w 1206769"/>
              <a:gd name="connsiteY110" fmla="*/ 907542 h 1684262"/>
              <a:gd name="connsiteX111" fmla="*/ 97811 w 1206769"/>
              <a:gd name="connsiteY111" fmla="*/ 1285557 h 1684262"/>
              <a:gd name="connsiteX112" fmla="*/ 123279 w 1206769"/>
              <a:gd name="connsiteY112" fmla="*/ 1264178 h 1684262"/>
              <a:gd name="connsiteX113" fmla="*/ 231975 w 1206769"/>
              <a:gd name="connsiteY113" fmla="*/ 1341501 h 1684262"/>
              <a:gd name="connsiteX114" fmla="*/ 97811 w 1206769"/>
              <a:gd name="connsiteY114" fmla="*/ 1285557 h 1684262"/>
              <a:gd name="connsiteX115" fmla="*/ 232928 w 1206769"/>
              <a:gd name="connsiteY115" fmla="*/ 1376077 h 1684262"/>
              <a:gd name="connsiteX116" fmla="*/ 279029 w 1206769"/>
              <a:gd name="connsiteY116" fmla="*/ 1379887 h 1684262"/>
              <a:gd name="connsiteX117" fmla="*/ 232451 w 1206769"/>
              <a:gd name="connsiteY117" fmla="*/ 1376077 h 1684262"/>
              <a:gd name="connsiteX118" fmla="*/ 232928 w 1206769"/>
              <a:gd name="connsiteY118" fmla="*/ 1376077 h 1684262"/>
              <a:gd name="connsiteX119" fmla="*/ 856244 w 1206769"/>
              <a:gd name="connsiteY119" fmla="*/ 715613 h 1684262"/>
              <a:gd name="connsiteX120" fmla="*/ 817635 w 1206769"/>
              <a:gd name="connsiteY120" fmla="*/ 708913 h 1684262"/>
              <a:gd name="connsiteX121" fmla="*/ 721084 w 1206769"/>
              <a:gd name="connsiteY121" fmla="*/ 657225 h 1684262"/>
              <a:gd name="connsiteX122" fmla="*/ 855767 w 1206769"/>
              <a:gd name="connsiteY122" fmla="*/ 715613 h 1684262"/>
              <a:gd name="connsiteX123" fmla="*/ 856244 w 1206769"/>
              <a:gd name="connsiteY123" fmla="*/ 715613 h 1684262"/>
              <a:gd name="connsiteX124" fmla="*/ 663458 w 1206769"/>
              <a:gd name="connsiteY124" fmla="*/ 722662 h 1684262"/>
              <a:gd name="connsiteX125" fmla="*/ 644408 w 1206769"/>
              <a:gd name="connsiteY125" fmla="*/ 807149 h 1684262"/>
              <a:gd name="connsiteX126" fmla="*/ 662981 w 1206769"/>
              <a:gd name="connsiteY126" fmla="*/ 723138 h 1684262"/>
              <a:gd name="connsiteX127" fmla="*/ 663458 w 1206769"/>
              <a:gd name="connsiteY127" fmla="*/ 722662 h 1684262"/>
              <a:gd name="connsiteX128" fmla="*/ 628882 w 1206769"/>
              <a:gd name="connsiteY128" fmla="*/ 753332 h 1684262"/>
              <a:gd name="connsiteX129" fmla="*/ 655742 w 1206769"/>
              <a:gd name="connsiteY129" fmla="*/ 726472 h 1684262"/>
              <a:gd name="connsiteX130" fmla="*/ 628406 w 1206769"/>
              <a:gd name="connsiteY130" fmla="*/ 753332 h 1684262"/>
              <a:gd name="connsiteX131" fmla="*/ 628882 w 1206769"/>
              <a:gd name="connsiteY131" fmla="*/ 753332 h 1684262"/>
              <a:gd name="connsiteX132" fmla="*/ 771090 w 1206769"/>
              <a:gd name="connsiteY132" fmla="*/ 757237 h 1684262"/>
              <a:gd name="connsiteX133" fmla="*/ 690318 w 1206769"/>
              <a:gd name="connsiteY133" fmla="*/ 822579 h 1684262"/>
              <a:gd name="connsiteX134" fmla="*/ 770614 w 1206769"/>
              <a:gd name="connsiteY134" fmla="*/ 757237 h 1684262"/>
              <a:gd name="connsiteX135" fmla="*/ 771090 w 1206769"/>
              <a:gd name="connsiteY135" fmla="*/ 757237 h 1684262"/>
              <a:gd name="connsiteX136" fmla="*/ 759565 w 1206769"/>
              <a:gd name="connsiteY136" fmla="*/ 538162 h 1684262"/>
              <a:gd name="connsiteX137" fmla="*/ 851767 w 1206769"/>
              <a:gd name="connsiteY137" fmla="*/ 480536 h 1684262"/>
              <a:gd name="connsiteX138" fmla="*/ 759089 w 1206769"/>
              <a:gd name="connsiteY138" fmla="*/ 538067 h 1684262"/>
              <a:gd name="connsiteX139" fmla="*/ 759565 w 1206769"/>
              <a:gd name="connsiteY139" fmla="*/ 538162 h 1684262"/>
              <a:gd name="connsiteX140" fmla="*/ 877961 w 1206769"/>
              <a:gd name="connsiteY140" fmla="*/ 342138 h 1684262"/>
              <a:gd name="connsiteX141" fmla="*/ 812619 w 1206769"/>
              <a:gd name="connsiteY141" fmla="*/ 442055 h 1684262"/>
              <a:gd name="connsiteX142" fmla="*/ 877961 w 1206769"/>
              <a:gd name="connsiteY142" fmla="*/ 342138 h 1684262"/>
              <a:gd name="connsiteX143" fmla="*/ 681841 w 1206769"/>
              <a:gd name="connsiteY143" fmla="*/ 323088 h 1684262"/>
              <a:gd name="connsiteX144" fmla="*/ 758803 w 1206769"/>
              <a:gd name="connsiteY144" fmla="*/ 430816 h 1684262"/>
              <a:gd name="connsiteX145" fmla="*/ 643455 w 1206769"/>
              <a:gd name="connsiteY145" fmla="*/ 396145 h 1684262"/>
              <a:gd name="connsiteX146" fmla="*/ 639550 w 1206769"/>
              <a:gd name="connsiteY146" fmla="*/ 438436 h 1684262"/>
              <a:gd name="connsiteX147" fmla="*/ 682127 w 1206769"/>
              <a:gd name="connsiteY147" fmla="*/ 323088 h 1684262"/>
              <a:gd name="connsiteX148" fmla="*/ 681841 w 1206769"/>
              <a:gd name="connsiteY148" fmla="*/ 323088 h 1684262"/>
              <a:gd name="connsiteX149" fmla="*/ 351323 w 1206769"/>
              <a:gd name="connsiteY149" fmla="*/ 219361 h 1684262"/>
              <a:gd name="connsiteX150" fmla="*/ 383994 w 1206769"/>
              <a:gd name="connsiteY150" fmla="*/ 183070 h 1684262"/>
              <a:gd name="connsiteX151" fmla="*/ 403711 w 1206769"/>
              <a:gd name="connsiteY151" fmla="*/ 175069 h 1684262"/>
              <a:gd name="connsiteX152" fmla="*/ 411331 w 1206769"/>
              <a:gd name="connsiteY152" fmla="*/ 176117 h 1684262"/>
              <a:gd name="connsiteX153" fmla="*/ 569351 w 1206769"/>
              <a:gd name="connsiteY153" fmla="*/ 242792 h 1684262"/>
              <a:gd name="connsiteX154" fmla="*/ 569922 w 1206769"/>
              <a:gd name="connsiteY154" fmla="*/ 242792 h 1684262"/>
              <a:gd name="connsiteX155" fmla="*/ 558873 w 1206769"/>
              <a:gd name="connsiteY155" fmla="*/ 299942 h 1684262"/>
              <a:gd name="connsiteX156" fmla="*/ 351609 w 1206769"/>
              <a:gd name="connsiteY156" fmla="*/ 219075 h 1684262"/>
              <a:gd name="connsiteX157" fmla="*/ 351323 w 1206769"/>
              <a:gd name="connsiteY157" fmla="*/ 219361 h 1684262"/>
              <a:gd name="connsiteX158" fmla="*/ 470767 w 1206769"/>
              <a:gd name="connsiteY158" fmla="*/ 361188 h 1684262"/>
              <a:gd name="connsiteX159" fmla="*/ 566874 w 1206769"/>
              <a:gd name="connsiteY159" fmla="*/ 503396 h 1684262"/>
              <a:gd name="connsiteX160" fmla="*/ 470767 w 1206769"/>
              <a:gd name="connsiteY160" fmla="*/ 361188 h 1684262"/>
              <a:gd name="connsiteX161" fmla="*/ 632216 w 1206769"/>
              <a:gd name="connsiteY161" fmla="*/ 453485 h 1684262"/>
              <a:gd name="connsiteX162" fmla="*/ 699367 w 1206769"/>
              <a:gd name="connsiteY162" fmla="*/ 515112 h 1684262"/>
              <a:gd name="connsiteX163" fmla="*/ 759089 w 1206769"/>
              <a:gd name="connsiteY163" fmla="*/ 438055 h 1684262"/>
              <a:gd name="connsiteX164" fmla="*/ 678317 w 1206769"/>
              <a:gd name="connsiteY164" fmla="*/ 611029 h 1684262"/>
              <a:gd name="connsiteX165" fmla="*/ 640217 w 1206769"/>
              <a:gd name="connsiteY165" fmla="*/ 587978 h 1684262"/>
              <a:gd name="connsiteX166" fmla="*/ 632216 w 1206769"/>
              <a:gd name="connsiteY166" fmla="*/ 453581 h 1684262"/>
              <a:gd name="connsiteX167" fmla="*/ 632216 w 1206769"/>
              <a:gd name="connsiteY167" fmla="*/ 453485 h 1684262"/>
              <a:gd name="connsiteX168" fmla="*/ 686032 w 1206769"/>
              <a:gd name="connsiteY168" fmla="*/ 837819 h 1684262"/>
              <a:gd name="connsiteX169" fmla="*/ 628310 w 1206769"/>
              <a:gd name="connsiteY169" fmla="*/ 930116 h 1684262"/>
              <a:gd name="connsiteX170" fmla="*/ 686032 w 1206769"/>
              <a:gd name="connsiteY170" fmla="*/ 837914 h 1684262"/>
              <a:gd name="connsiteX171" fmla="*/ 686032 w 1206769"/>
              <a:gd name="connsiteY171" fmla="*/ 837819 h 1684262"/>
              <a:gd name="connsiteX172" fmla="*/ 743658 w 1206769"/>
              <a:gd name="connsiteY172" fmla="*/ 1291400 h 1684262"/>
              <a:gd name="connsiteX173" fmla="*/ 547634 w 1206769"/>
              <a:gd name="connsiteY173" fmla="*/ 1206818 h 1684262"/>
              <a:gd name="connsiteX174" fmla="*/ 573446 w 1206769"/>
              <a:gd name="connsiteY174" fmla="*/ 1222439 h 1684262"/>
              <a:gd name="connsiteX175" fmla="*/ 603450 w 1206769"/>
              <a:gd name="connsiteY175" fmla="*/ 1227487 h 1684262"/>
              <a:gd name="connsiteX176" fmla="*/ 743658 w 1206769"/>
              <a:gd name="connsiteY176" fmla="*/ 1291495 h 1684262"/>
              <a:gd name="connsiteX177" fmla="*/ 743658 w 1206769"/>
              <a:gd name="connsiteY177" fmla="*/ 1291400 h 1684262"/>
              <a:gd name="connsiteX178" fmla="*/ 578399 w 1206769"/>
              <a:gd name="connsiteY178" fmla="*/ 945452 h 1684262"/>
              <a:gd name="connsiteX179" fmla="*/ 689842 w 1206769"/>
              <a:gd name="connsiteY179" fmla="*/ 1122236 h 1684262"/>
              <a:gd name="connsiteX180" fmla="*/ 578399 w 1206769"/>
              <a:gd name="connsiteY180" fmla="*/ 945547 h 1684262"/>
              <a:gd name="connsiteX181" fmla="*/ 578399 w 1206769"/>
              <a:gd name="connsiteY181" fmla="*/ 945452 h 1684262"/>
              <a:gd name="connsiteX182" fmla="*/ 351609 w 1206769"/>
              <a:gd name="connsiteY182" fmla="*/ 1045464 h 1684262"/>
              <a:gd name="connsiteX183" fmla="*/ 382375 w 1206769"/>
              <a:gd name="connsiteY183" fmla="*/ 887825 h 1684262"/>
              <a:gd name="connsiteX184" fmla="*/ 351609 w 1206769"/>
              <a:gd name="connsiteY184" fmla="*/ 1045559 h 1684262"/>
              <a:gd name="connsiteX185" fmla="*/ 351609 w 1206769"/>
              <a:gd name="connsiteY185" fmla="*/ 1045464 h 1684262"/>
              <a:gd name="connsiteX186" fmla="*/ 420761 w 1206769"/>
              <a:gd name="connsiteY186" fmla="*/ 1018413 h 1684262"/>
              <a:gd name="connsiteX187" fmla="*/ 605260 w 1206769"/>
              <a:gd name="connsiteY187" fmla="*/ 1180338 h 1684262"/>
              <a:gd name="connsiteX188" fmla="*/ 420761 w 1206769"/>
              <a:gd name="connsiteY188" fmla="*/ 1018413 h 1684262"/>
              <a:gd name="connsiteX189" fmla="*/ 366944 w 1206769"/>
              <a:gd name="connsiteY189" fmla="*/ 1414272 h 1684262"/>
              <a:gd name="connsiteX190" fmla="*/ 597640 w 1206769"/>
              <a:gd name="connsiteY190" fmla="*/ 1460468 h 1684262"/>
              <a:gd name="connsiteX191" fmla="*/ 366944 w 1206769"/>
              <a:gd name="connsiteY191" fmla="*/ 1414463 h 1684262"/>
              <a:gd name="connsiteX192" fmla="*/ 366944 w 1206769"/>
              <a:gd name="connsiteY192" fmla="*/ 1414272 h 1684262"/>
              <a:gd name="connsiteX193" fmla="*/ 536108 w 1206769"/>
              <a:gd name="connsiteY193" fmla="*/ 1644968 h 1684262"/>
              <a:gd name="connsiteX194" fmla="*/ 498008 w 1206769"/>
              <a:gd name="connsiteY194" fmla="*/ 1625918 h 1684262"/>
              <a:gd name="connsiteX195" fmla="*/ 471148 w 1206769"/>
              <a:gd name="connsiteY195" fmla="*/ 1618202 h 1684262"/>
              <a:gd name="connsiteX196" fmla="*/ 471148 w 1206769"/>
              <a:gd name="connsiteY196" fmla="*/ 1664399 h 1684262"/>
              <a:gd name="connsiteX197" fmla="*/ 401901 w 1206769"/>
              <a:gd name="connsiteY197" fmla="*/ 1579817 h 1684262"/>
              <a:gd name="connsiteX198" fmla="*/ 536108 w 1206769"/>
              <a:gd name="connsiteY198" fmla="*/ 1645158 h 1684262"/>
              <a:gd name="connsiteX199" fmla="*/ 536108 w 1206769"/>
              <a:gd name="connsiteY199" fmla="*/ 1644968 h 1684262"/>
              <a:gd name="connsiteX200" fmla="*/ 616785 w 1206769"/>
              <a:gd name="connsiteY200" fmla="*/ 1564196 h 1684262"/>
              <a:gd name="connsiteX201" fmla="*/ 555349 w 1206769"/>
              <a:gd name="connsiteY201" fmla="*/ 1541145 h 1684262"/>
              <a:gd name="connsiteX202" fmla="*/ 638597 w 1206769"/>
              <a:gd name="connsiteY202" fmla="*/ 1493520 h 1684262"/>
              <a:gd name="connsiteX203" fmla="*/ 739848 w 1206769"/>
              <a:gd name="connsiteY203" fmla="*/ 1525715 h 1684262"/>
              <a:gd name="connsiteX204" fmla="*/ 616785 w 1206769"/>
              <a:gd name="connsiteY204" fmla="*/ 1564386 h 1684262"/>
              <a:gd name="connsiteX205" fmla="*/ 616785 w 1206769"/>
              <a:gd name="connsiteY205" fmla="*/ 1564196 h 1684262"/>
              <a:gd name="connsiteX206" fmla="*/ 752231 w 1206769"/>
              <a:gd name="connsiteY206" fmla="*/ 1664779 h 1684262"/>
              <a:gd name="connsiteX207" fmla="*/ 739658 w 1206769"/>
              <a:gd name="connsiteY207" fmla="*/ 1664779 h 1684262"/>
              <a:gd name="connsiteX208" fmla="*/ 731180 w 1206769"/>
              <a:gd name="connsiteY208" fmla="*/ 1664779 h 1684262"/>
              <a:gd name="connsiteX209" fmla="*/ 727561 w 1206769"/>
              <a:gd name="connsiteY209" fmla="*/ 1664779 h 1684262"/>
              <a:gd name="connsiteX210" fmla="*/ 713750 w 1206769"/>
              <a:gd name="connsiteY210" fmla="*/ 1666780 h 1684262"/>
              <a:gd name="connsiteX211" fmla="*/ 704225 w 1206769"/>
              <a:gd name="connsiteY211" fmla="*/ 1665256 h 1684262"/>
              <a:gd name="connsiteX212" fmla="*/ 705558 w 1206769"/>
              <a:gd name="connsiteY212" fmla="*/ 1667733 h 1684262"/>
              <a:gd name="connsiteX213" fmla="*/ 790045 w 1206769"/>
              <a:gd name="connsiteY213" fmla="*/ 1610106 h 1684262"/>
              <a:gd name="connsiteX214" fmla="*/ 752231 w 1206769"/>
              <a:gd name="connsiteY214" fmla="*/ 1664970 h 1684262"/>
              <a:gd name="connsiteX215" fmla="*/ 752231 w 1206769"/>
              <a:gd name="connsiteY215" fmla="*/ 1664779 h 1684262"/>
              <a:gd name="connsiteX216" fmla="*/ 857863 w 1206769"/>
              <a:gd name="connsiteY216" fmla="*/ 1591056 h 1684262"/>
              <a:gd name="connsiteX217" fmla="*/ 838813 w 1206769"/>
              <a:gd name="connsiteY217" fmla="*/ 1568958 h 1684262"/>
              <a:gd name="connsiteX218" fmla="*/ 836146 w 1206769"/>
              <a:gd name="connsiteY218" fmla="*/ 1564291 h 1684262"/>
              <a:gd name="connsiteX219" fmla="*/ 955179 w 1206769"/>
              <a:gd name="connsiteY219" fmla="*/ 1500720 h 1684262"/>
              <a:gd name="connsiteX220" fmla="*/ 1066493 w 1206769"/>
              <a:gd name="connsiteY220" fmla="*/ 1492065 h 1684262"/>
              <a:gd name="connsiteX221" fmla="*/ 857863 w 1206769"/>
              <a:gd name="connsiteY221" fmla="*/ 1591247 h 1684262"/>
              <a:gd name="connsiteX222" fmla="*/ 857863 w 1206769"/>
              <a:gd name="connsiteY222" fmla="*/ 1591056 h 1684262"/>
              <a:gd name="connsiteX223" fmla="*/ 1054979 w 1206769"/>
              <a:gd name="connsiteY223" fmla="*/ 1445037 h 1684262"/>
              <a:gd name="connsiteX224" fmla="*/ 916632 w 1206769"/>
              <a:gd name="connsiteY224" fmla="*/ 1468184 h 1684262"/>
              <a:gd name="connsiteX225" fmla="*/ 1028170 w 1206769"/>
              <a:gd name="connsiteY225" fmla="*/ 1445228 h 1684262"/>
              <a:gd name="connsiteX226" fmla="*/ 1054979 w 1206769"/>
              <a:gd name="connsiteY226" fmla="*/ 1445037 h 1684262"/>
              <a:gd name="connsiteX227" fmla="*/ 862816 w 1206769"/>
              <a:gd name="connsiteY227" fmla="*/ 1410462 h 1684262"/>
              <a:gd name="connsiteX228" fmla="*/ 647551 w 1206769"/>
              <a:gd name="connsiteY228" fmla="*/ 1448562 h 1684262"/>
              <a:gd name="connsiteX229" fmla="*/ 862816 w 1206769"/>
              <a:gd name="connsiteY229" fmla="*/ 1410653 h 1684262"/>
              <a:gd name="connsiteX230" fmla="*/ 862816 w 1206769"/>
              <a:gd name="connsiteY230" fmla="*/ 1410462 h 1684262"/>
              <a:gd name="connsiteX231" fmla="*/ 689842 w 1206769"/>
              <a:gd name="connsiteY231" fmla="*/ 1391412 h 1684262"/>
              <a:gd name="connsiteX232" fmla="*/ 924347 w 1206769"/>
              <a:gd name="connsiteY232" fmla="*/ 1306830 h 1684262"/>
              <a:gd name="connsiteX233" fmla="*/ 689842 w 1206769"/>
              <a:gd name="connsiteY233" fmla="*/ 1391412 h 1684262"/>
              <a:gd name="connsiteX234" fmla="*/ 1162663 w 1206769"/>
              <a:gd name="connsiteY234" fmla="*/ 1057085 h 1684262"/>
              <a:gd name="connsiteX235" fmla="*/ 1148756 w 1206769"/>
              <a:gd name="connsiteY235" fmla="*/ 1134428 h 1684262"/>
              <a:gd name="connsiteX236" fmla="*/ 1066841 w 1206769"/>
              <a:gd name="connsiteY236" fmla="*/ 1139762 h 1684262"/>
              <a:gd name="connsiteX237" fmla="*/ 1035790 w 1206769"/>
              <a:gd name="connsiteY237" fmla="*/ 1087755 h 1684262"/>
              <a:gd name="connsiteX238" fmla="*/ 1162663 w 1206769"/>
              <a:gd name="connsiteY238" fmla="*/ 1057085 h 1684262"/>
              <a:gd name="connsiteX239" fmla="*/ 987913 w 1206769"/>
              <a:gd name="connsiteY239" fmla="*/ 1181170 h 1684262"/>
              <a:gd name="connsiteX240" fmla="*/ 958923 w 1206769"/>
              <a:gd name="connsiteY240" fmla="*/ 1264444 h 1684262"/>
              <a:gd name="connsiteX241" fmla="*/ 905107 w 1206769"/>
              <a:gd name="connsiteY241" fmla="*/ 1118330 h 1684262"/>
              <a:gd name="connsiteX242" fmla="*/ 987913 w 1206769"/>
              <a:gd name="connsiteY242"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073223 w 1206769"/>
              <a:gd name="connsiteY17" fmla="*/ 652653 h 1684262"/>
              <a:gd name="connsiteX18" fmla="*/ 1102560 w 1206769"/>
              <a:gd name="connsiteY18" fmla="*/ 657701 h 1684262"/>
              <a:gd name="connsiteX19" fmla="*/ 739848 w 1206769"/>
              <a:gd name="connsiteY19" fmla="*/ 595694 h 1684262"/>
              <a:gd name="connsiteX20" fmla="*/ 716893 w 1206769"/>
              <a:gd name="connsiteY20" fmla="*/ 318992 h 1684262"/>
              <a:gd name="connsiteX21" fmla="*/ 920537 w 1206769"/>
              <a:gd name="connsiteY21" fmla="*/ 246031 h 1684262"/>
              <a:gd name="connsiteX22" fmla="*/ 682412 w 1206769"/>
              <a:gd name="connsiteY22" fmla="*/ 238316 h 1684262"/>
              <a:gd name="connsiteX23" fmla="*/ 928538 w 1206769"/>
              <a:gd name="connsiteY23" fmla="*/ 226790 h 1684262"/>
              <a:gd name="connsiteX24" fmla="*/ 720893 w 1206769"/>
              <a:gd name="connsiteY24" fmla="*/ 196025 h 1684262"/>
              <a:gd name="connsiteX25" fmla="*/ 736229 w 1206769"/>
              <a:gd name="connsiteY25" fmla="*/ 49911 h 1684262"/>
              <a:gd name="connsiteX26" fmla="*/ 663267 w 1206769"/>
              <a:gd name="connsiteY26" fmla="*/ 0 h 1684262"/>
              <a:gd name="connsiteX27" fmla="*/ 625167 w 1206769"/>
              <a:gd name="connsiteY27" fmla="*/ 103727 h 1684262"/>
              <a:gd name="connsiteX28" fmla="*/ 625167 w 1206769"/>
              <a:gd name="connsiteY28" fmla="*/ 288322 h 1684262"/>
              <a:gd name="connsiteX29" fmla="*/ 336845 w 1206769"/>
              <a:gd name="connsiteY29" fmla="*/ 261366 h 1684262"/>
              <a:gd name="connsiteX30" fmla="*/ 367611 w 1206769"/>
              <a:gd name="connsiteY30" fmla="*/ 307467 h 1684262"/>
              <a:gd name="connsiteX31" fmla="*/ 579066 w 1206769"/>
              <a:gd name="connsiteY31" fmla="*/ 615029 h 1684262"/>
              <a:gd name="connsiteX32" fmla="*/ 263884 w 1206769"/>
              <a:gd name="connsiteY32" fmla="*/ 511207 h 1684262"/>
              <a:gd name="connsiteX33" fmla="*/ 233118 w 1206769"/>
              <a:gd name="connsiteY33" fmla="*/ 714947 h 1684262"/>
              <a:gd name="connsiteX34" fmla="*/ 532965 w 1206769"/>
              <a:gd name="connsiteY34" fmla="*/ 807149 h 1684262"/>
              <a:gd name="connsiteX35" fmla="*/ 513915 w 1206769"/>
              <a:gd name="connsiteY35" fmla="*/ 803339 h 1684262"/>
              <a:gd name="connsiteX36" fmla="*/ 502390 w 1206769"/>
              <a:gd name="connsiteY36" fmla="*/ 791813 h 1684262"/>
              <a:gd name="connsiteX37" fmla="*/ 464290 w 1206769"/>
              <a:gd name="connsiteY37" fmla="*/ 772763 h 1684262"/>
              <a:gd name="connsiteX38" fmla="*/ 375231 w 1206769"/>
              <a:gd name="connsiteY38" fmla="*/ 788670 h 1684262"/>
              <a:gd name="connsiteX39" fmla="*/ 418189 w 1206769"/>
              <a:gd name="connsiteY39" fmla="*/ 826770 h 1684262"/>
              <a:gd name="connsiteX40" fmla="*/ 333607 w 1206769"/>
              <a:gd name="connsiteY40" fmla="*/ 826770 h 1684262"/>
              <a:gd name="connsiteX41" fmla="*/ 276457 w 1206769"/>
              <a:gd name="connsiteY41" fmla="*/ 857536 h 1684262"/>
              <a:gd name="connsiteX42" fmla="*/ 288458 w 1206769"/>
              <a:gd name="connsiteY42" fmla="*/ 766001 h 1684262"/>
              <a:gd name="connsiteX43" fmla="*/ 138059 w 1206769"/>
              <a:gd name="connsiteY43" fmla="*/ 911352 h 1684262"/>
              <a:gd name="connsiteX44" fmla="*/ 237976 w 1206769"/>
              <a:gd name="connsiteY44" fmla="*/ 961358 h 1684262"/>
              <a:gd name="connsiteX45" fmla="*/ 75102 w 1206769"/>
              <a:gd name="connsiteY45" fmla="*/ 1025783 h 1684262"/>
              <a:gd name="connsiteX46" fmla="*/ 80432 w 1206769"/>
              <a:gd name="connsiteY46" fmla="*/ 915162 h 1684262"/>
              <a:gd name="connsiteX47" fmla="*/ 91958 w 1206769"/>
              <a:gd name="connsiteY47" fmla="*/ 1107377 h 1684262"/>
              <a:gd name="connsiteX48" fmla="*/ 214925 w 1206769"/>
              <a:gd name="connsiteY48" fmla="*/ 1157383 h 1684262"/>
              <a:gd name="connsiteX49" fmla="*/ 322463 w 1206769"/>
              <a:gd name="connsiteY49" fmla="*/ 1240346 h 1684262"/>
              <a:gd name="connsiteX50" fmla="*/ 309794 w 1206769"/>
              <a:gd name="connsiteY50" fmla="*/ 1240346 h 1684262"/>
              <a:gd name="connsiteX51" fmla="*/ 311699 w 1206769"/>
              <a:gd name="connsiteY51" fmla="*/ 1248728 h 1684262"/>
              <a:gd name="connsiteX52" fmla="*/ 310842 w 1206769"/>
              <a:gd name="connsiteY52" fmla="*/ 1254824 h 1684262"/>
              <a:gd name="connsiteX53" fmla="*/ 309223 w 1206769"/>
              <a:gd name="connsiteY53" fmla="*/ 1259396 h 1684262"/>
              <a:gd name="connsiteX54" fmla="*/ 301317 w 1206769"/>
              <a:gd name="connsiteY54" fmla="*/ 1268063 h 1684262"/>
              <a:gd name="connsiteX55" fmla="*/ 283886 w 1206769"/>
              <a:gd name="connsiteY55" fmla="*/ 1268063 h 1684262"/>
              <a:gd name="connsiteX56" fmla="*/ 284934 w 1206769"/>
              <a:gd name="connsiteY56" fmla="*/ 1275207 h 1684262"/>
              <a:gd name="connsiteX57" fmla="*/ 395615 w 1206769"/>
              <a:gd name="connsiteY57" fmla="*/ 1319117 h 1684262"/>
              <a:gd name="connsiteX58" fmla="*/ 257026 w 1206769"/>
              <a:gd name="connsiteY58" fmla="*/ 1309592 h 1684262"/>
              <a:gd name="connsiteX59" fmla="*/ 257026 w 1206769"/>
              <a:gd name="connsiteY59" fmla="*/ 1309592 h 1684262"/>
              <a:gd name="connsiteX60" fmla="*/ 248263 w 1206769"/>
              <a:gd name="connsiteY60" fmla="*/ 1308259 h 1684262"/>
              <a:gd name="connsiteX61" fmla="*/ 247691 w 1206769"/>
              <a:gd name="connsiteY61" fmla="*/ 1308735 h 1684262"/>
              <a:gd name="connsiteX62" fmla="*/ 229880 w 1206769"/>
              <a:gd name="connsiteY62" fmla="*/ 1312259 h 1684262"/>
              <a:gd name="connsiteX63" fmla="*/ 146155 w 1206769"/>
              <a:gd name="connsiteY63" fmla="*/ 1230344 h 1684262"/>
              <a:gd name="connsiteX64" fmla="*/ 115389 w 1206769"/>
              <a:gd name="connsiteY64" fmla="*/ 1430369 h 1684262"/>
              <a:gd name="connsiteX65" fmla="*/ 349799 w 1206769"/>
              <a:gd name="connsiteY65" fmla="*/ 1480280 h 1684262"/>
              <a:gd name="connsiteX66" fmla="*/ 299507 w 1206769"/>
              <a:gd name="connsiteY66" fmla="*/ 1464659 h 1684262"/>
              <a:gd name="connsiteX67" fmla="*/ 321034 w 1206769"/>
              <a:gd name="connsiteY67" fmla="*/ 1477042 h 1684262"/>
              <a:gd name="connsiteX68" fmla="*/ 330559 w 1206769"/>
              <a:gd name="connsiteY68" fmla="*/ 1484376 h 1684262"/>
              <a:gd name="connsiteX69" fmla="*/ 388280 w 1206769"/>
              <a:gd name="connsiteY69" fmla="*/ 1545717 h 1684262"/>
              <a:gd name="connsiteX70" fmla="*/ 348847 w 1206769"/>
              <a:gd name="connsiteY70" fmla="*/ 1542479 h 1684262"/>
              <a:gd name="connsiteX71" fmla="*/ 255883 w 1206769"/>
              <a:gd name="connsiteY71" fmla="*/ 1502664 h 1684262"/>
              <a:gd name="connsiteX72" fmla="*/ 255883 w 1206769"/>
              <a:gd name="connsiteY72" fmla="*/ 1502664 h 1684262"/>
              <a:gd name="connsiteX73" fmla="*/ 239976 w 1206769"/>
              <a:gd name="connsiteY73" fmla="*/ 1484281 h 1684262"/>
              <a:gd name="connsiteX74" fmla="*/ 203495 w 1206769"/>
              <a:gd name="connsiteY74" fmla="*/ 1484281 h 1684262"/>
              <a:gd name="connsiteX75" fmla="*/ 187303 w 1206769"/>
              <a:gd name="connsiteY75" fmla="*/ 1499140 h 1684262"/>
              <a:gd name="connsiteX76" fmla="*/ 490674 w 1206769"/>
              <a:gd name="connsiteY76" fmla="*/ 1673352 h 1684262"/>
              <a:gd name="connsiteX77" fmla="*/ 757374 w 1206769"/>
              <a:gd name="connsiteY77" fmla="*/ 1682401 h 1684262"/>
              <a:gd name="connsiteX78" fmla="*/ 988070 w 1206769"/>
              <a:gd name="connsiteY78" fmla="*/ 1594485 h 1684262"/>
              <a:gd name="connsiteX79" fmla="*/ 1152566 w 1206769"/>
              <a:gd name="connsiteY79" fmla="*/ 1394460 h 1684262"/>
              <a:gd name="connsiteX80" fmla="*/ 918822 w 1206769"/>
              <a:gd name="connsiteY80" fmla="*/ 1363507 h 1684262"/>
              <a:gd name="connsiteX81" fmla="*/ 802904 w 1206769"/>
              <a:gd name="connsiteY81" fmla="*/ 1350454 h 1684262"/>
              <a:gd name="connsiteX82" fmla="*/ 841956 w 1206769"/>
              <a:gd name="connsiteY82" fmla="*/ 1326547 h 1684262"/>
              <a:gd name="connsiteX83" fmla="*/ 1018286 w 1206769"/>
              <a:gd name="connsiteY83" fmla="*/ 1315425 h 1684262"/>
              <a:gd name="connsiteX84" fmla="*/ 980354 w 1206769"/>
              <a:gd name="connsiteY84" fmla="*/ 1268921 h 1684262"/>
              <a:gd name="connsiteX85" fmla="*/ 1091488 w 1206769"/>
              <a:gd name="connsiteY85" fmla="*/ 1221043 h 1684262"/>
              <a:gd name="connsiteX86" fmla="*/ 911203 w 1206769"/>
              <a:gd name="connsiteY86" fmla="*/ 1022890 h 1684262"/>
              <a:gd name="connsiteX87" fmla="*/ 1193429 w 1206769"/>
              <a:gd name="connsiteY87" fmla="*/ 899446 h 1684262"/>
              <a:gd name="connsiteX88" fmla="*/ 759089 w 1206769"/>
              <a:gd name="connsiteY88" fmla="*/ 61246 h 1684262"/>
              <a:gd name="connsiteX89" fmla="*/ 720989 w 1206769"/>
              <a:gd name="connsiteY89" fmla="*/ 145828 h 1684262"/>
              <a:gd name="connsiteX90" fmla="*/ 759089 w 1206769"/>
              <a:gd name="connsiteY90" fmla="*/ 61436 h 1684262"/>
              <a:gd name="connsiteX91" fmla="*/ 759089 w 1206769"/>
              <a:gd name="connsiteY91" fmla="*/ 61246 h 1684262"/>
              <a:gd name="connsiteX92" fmla="*/ 363611 w 1206769"/>
              <a:gd name="connsiteY92" fmla="*/ 545783 h 1684262"/>
              <a:gd name="connsiteX93" fmla="*/ 348275 w 1206769"/>
              <a:gd name="connsiteY93" fmla="*/ 553498 h 1684262"/>
              <a:gd name="connsiteX94" fmla="*/ 363611 w 1206769"/>
              <a:gd name="connsiteY94" fmla="*/ 545783 h 1684262"/>
              <a:gd name="connsiteX95" fmla="*/ 232451 w 1206769"/>
              <a:gd name="connsiteY95" fmla="*/ 523113 h 1684262"/>
              <a:gd name="connsiteX96" fmla="*/ 254694 w 1206769"/>
              <a:gd name="connsiteY96" fmla="*/ 664096 h 1684262"/>
              <a:gd name="connsiteX97" fmla="*/ 232451 w 1206769"/>
              <a:gd name="connsiteY97" fmla="*/ 523113 h 1684262"/>
              <a:gd name="connsiteX98" fmla="*/ 340084 w 1206769"/>
              <a:gd name="connsiteY98" fmla="*/ 692277 h 1684262"/>
              <a:gd name="connsiteX99" fmla="*/ 470767 w 1206769"/>
              <a:gd name="connsiteY99" fmla="*/ 684562 h 1684262"/>
              <a:gd name="connsiteX100" fmla="*/ 340084 w 1206769"/>
              <a:gd name="connsiteY100" fmla="*/ 691896 h 1684262"/>
              <a:gd name="connsiteX101" fmla="*/ 340084 w 1206769"/>
              <a:gd name="connsiteY101" fmla="*/ 692277 h 1684262"/>
              <a:gd name="connsiteX102" fmla="*/ 382375 w 1206769"/>
              <a:gd name="connsiteY102" fmla="*/ 615410 h 1684262"/>
              <a:gd name="connsiteX103" fmla="*/ 516868 w 1206769"/>
              <a:gd name="connsiteY103" fmla="*/ 688372 h 1684262"/>
              <a:gd name="connsiteX104" fmla="*/ 382661 w 1206769"/>
              <a:gd name="connsiteY104" fmla="*/ 615029 h 1684262"/>
              <a:gd name="connsiteX105" fmla="*/ 382375 w 1206769"/>
              <a:gd name="connsiteY105" fmla="*/ 615410 h 1684262"/>
              <a:gd name="connsiteX106" fmla="*/ 201400 w 1206769"/>
              <a:gd name="connsiteY106" fmla="*/ 907542 h 1684262"/>
              <a:gd name="connsiteX107" fmla="*/ 163300 w 1206769"/>
              <a:gd name="connsiteY107" fmla="*/ 838295 h 1684262"/>
              <a:gd name="connsiteX108" fmla="*/ 201686 w 1206769"/>
              <a:gd name="connsiteY108" fmla="*/ 907161 h 1684262"/>
              <a:gd name="connsiteX109" fmla="*/ 201400 w 1206769"/>
              <a:gd name="connsiteY109" fmla="*/ 907542 h 1684262"/>
              <a:gd name="connsiteX110" fmla="*/ 97811 w 1206769"/>
              <a:gd name="connsiteY110" fmla="*/ 1285557 h 1684262"/>
              <a:gd name="connsiteX111" fmla="*/ 123279 w 1206769"/>
              <a:gd name="connsiteY111" fmla="*/ 1264178 h 1684262"/>
              <a:gd name="connsiteX112" fmla="*/ 231975 w 1206769"/>
              <a:gd name="connsiteY112" fmla="*/ 1341501 h 1684262"/>
              <a:gd name="connsiteX113" fmla="*/ 97811 w 1206769"/>
              <a:gd name="connsiteY113" fmla="*/ 1285557 h 1684262"/>
              <a:gd name="connsiteX114" fmla="*/ 232928 w 1206769"/>
              <a:gd name="connsiteY114" fmla="*/ 1376077 h 1684262"/>
              <a:gd name="connsiteX115" fmla="*/ 279029 w 1206769"/>
              <a:gd name="connsiteY115" fmla="*/ 1379887 h 1684262"/>
              <a:gd name="connsiteX116" fmla="*/ 232451 w 1206769"/>
              <a:gd name="connsiteY116" fmla="*/ 1376077 h 1684262"/>
              <a:gd name="connsiteX117" fmla="*/ 232928 w 1206769"/>
              <a:gd name="connsiteY117" fmla="*/ 1376077 h 1684262"/>
              <a:gd name="connsiteX118" fmla="*/ 856244 w 1206769"/>
              <a:gd name="connsiteY118" fmla="*/ 715613 h 1684262"/>
              <a:gd name="connsiteX119" fmla="*/ 817635 w 1206769"/>
              <a:gd name="connsiteY119" fmla="*/ 708913 h 1684262"/>
              <a:gd name="connsiteX120" fmla="*/ 721084 w 1206769"/>
              <a:gd name="connsiteY120" fmla="*/ 657225 h 1684262"/>
              <a:gd name="connsiteX121" fmla="*/ 855767 w 1206769"/>
              <a:gd name="connsiteY121" fmla="*/ 715613 h 1684262"/>
              <a:gd name="connsiteX122" fmla="*/ 856244 w 1206769"/>
              <a:gd name="connsiteY122" fmla="*/ 715613 h 1684262"/>
              <a:gd name="connsiteX123" fmla="*/ 663458 w 1206769"/>
              <a:gd name="connsiteY123" fmla="*/ 722662 h 1684262"/>
              <a:gd name="connsiteX124" fmla="*/ 644408 w 1206769"/>
              <a:gd name="connsiteY124" fmla="*/ 807149 h 1684262"/>
              <a:gd name="connsiteX125" fmla="*/ 662981 w 1206769"/>
              <a:gd name="connsiteY125" fmla="*/ 723138 h 1684262"/>
              <a:gd name="connsiteX126" fmla="*/ 663458 w 1206769"/>
              <a:gd name="connsiteY126" fmla="*/ 722662 h 1684262"/>
              <a:gd name="connsiteX127" fmla="*/ 628882 w 1206769"/>
              <a:gd name="connsiteY127" fmla="*/ 753332 h 1684262"/>
              <a:gd name="connsiteX128" fmla="*/ 655742 w 1206769"/>
              <a:gd name="connsiteY128" fmla="*/ 726472 h 1684262"/>
              <a:gd name="connsiteX129" fmla="*/ 628406 w 1206769"/>
              <a:gd name="connsiteY129" fmla="*/ 753332 h 1684262"/>
              <a:gd name="connsiteX130" fmla="*/ 628882 w 1206769"/>
              <a:gd name="connsiteY130" fmla="*/ 753332 h 1684262"/>
              <a:gd name="connsiteX131" fmla="*/ 771090 w 1206769"/>
              <a:gd name="connsiteY131" fmla="*/ 757237 h 1684262"/>
              <a:gd name="connsiteX132" fmla="*/ 690318 w 1206769"/>
              <a:gd name="connsiteY132" fmla="*/ 822579 h 1684262"/>
              <a:gd name="connsiteX133" fmla="*/ 770614 w 1206769"/>
              <a:gd name="connsiteY133" fmla="*/ 757237 h 1684262"/>
              <a:gd name="connsiteX134" fmla="*/ 771090 w 1206769"/>
              <a:gd name="connsiteY134" fmla="*/ 757237 h 1684262"/>
              <a:gd name="connsiteX135" fmla="*/ 759565 w 1206769"/>
              <a:gd name="connsiteY135" fmla="*/ 538162 h 1684262"/>
              <a:gd name="connsiteX136" fmla="*/ 851767 w 1206769"/>
              <a:gd name="connsiteY136" fmla="*/ 480536 h 1684262"/>
              <a:gd name="connsiteX137" fmla="*/ 759089 w 1206769"/>
              <a:gd name="connsiteY137" fmla="*/ 538067 h 1684262"/>
              <a:gd name="connsiteX138" fmla="*/ 759565 w 1206769"/>
              <a:gd name="connsiteY138" fmla="*/ 538162 h 1684262"/>
              <a:gd name="connsiteX139" fmla="*/ 877961 w 1206769"/>
              <a:gd name="connsiteY139" fmla="*/ 342138 h 1684262"/>
              <a:gd name="connsiteX140" fmla="*/ 812619 w 1206769"/>
              <a:gd name="connsiteY140" fmla="*/ 442055 h 1684262"/>
              <a:gd name="connsiteX141" fmla="*/ 877961 w 1206769"/>
              <a:gd name="connsiteY141" fmla="*/ 342138 h 1684262"/>
              <a:gd name="connsiteX142" fmla="*/ 681841 w 1206769"/>
              <a:gd name="connsiteY142" fmla="*/ 323088 h 1684262"/>
              <a:gd name="connsiteX143" fmla="*/ 758803 w 1206769"/>
              <a:gd name="connsiteY143" fmla="*/ 430816 h 1684262"/>
              <a:gd name="connsiteX144" fmla="*/ 643455 w 1206769"/>
              <a:gd name="connsiteY144" fmla="*/ 396145 h 1684262"/>
              <a:gd name="connsiteX145" fmla="*/ 639550 w 1206769"/>
              <a:gd name="connsiteY145" fmla="*/ 438436 h 1684262"/>
              <a:gd name="connsiteX146" fmla="*/ 682127 w 1206769"/>
              <a:gd name="connsiteY146" fmla="*/ 323088 h 1684262"/>
              <a:gd name="connsiteX147" fmla="*/ 681841 w 1206769"/>
              <a:gd name="connsiteY147" fmla="*/ 323088 h 1684262"/>
              <a:gd name="connsiteX148" fmla="*/ 351323 w 1206769"/>
              <a:gd name="connsiteY148" fmla="*/ 219361 h 1684262"/>
              <a:gd name="connsiteX149" fmla="*/ 383994 w 1206769"/>
              <a:gd name="connsiteY149" fmla="*/ 183070 h 1684262"/>
              <a:gd name="connsiteX150" fmla="*/ 403711 w 1206769"/>
              <a:gd name="connsiteY150" fmla="*/ 175069 h 1684262"/>
              <a:gd name="connsiteX151" fmla="*/ 411331 w 1206769"/>
              <a:gd name="connsiteY151" fmla="*/ 176117 h 1684262"/>
              <a:gd name="connsiteX152" fmla="*/ 569351 w 1206769"/>
              <a:gd name="connsiteY152" fmla="*/ 242792 h 1684262"/>
              <a:gd name="connsiteX153" fmla="*/ 569922 w 1206769"/>
              <a:gd name="connsiteY153" fmla="*/ 242792 h 1684262"/>
              <a:gd name="connsiteX154" fmla="*/ 558873 w 1206769"/>
              <a:gd name="connsiteY154" fmla="*/ 299942 h 1684262"/>
              <a:gd name="connsiteX155" fmla="*/ 351609 w 1206769"/>
              <a:gd name="connsiteY155" fmla="*/ 219075 h 1684262"/>
              <a:gd name="connsiteX156" fmla="*/ 351323 w 1206769"/>
              <a:gd name="connsiteY156" fmla="*/ 219361 h 1684262"/>
              <a:gd name="connsiteX157" fmla="*/ 470767 w 1206769"/>
              <a:gd name="connsiteY157" fmla="*/ 361188 h 1684262"/>
              <a:gd name="connsiteX158" fmla="*/ 566874 w 1206769"/>
              <a:gd name="connsiteY158" fmla="*/ 503396 h 1684262"/>
              <a:gd name="connsiteX159" fmla="*/ 470767 w 1206769"/>
              <a:gd name="connsiteY159" fmla="*/ 361188 h 1684262"/>
              <a:gd name="connsiteX160" fmla="*/ 632216 w 1206769"/>
              <a:gd name="connsiteY160" fmla="*/ 453485 h 1684262"/>
              <a:gd name="connsiteX161" fmla="*/ 699367 w 1206769"/>
              <a:gd name="connsiteY161" fmla="*/ 515112 h 1684262"/>
              <a:gd name="connsiteX162" fmla="*/ 759089 w 1206769"/>
              <a:gd name="connsiteY162" fmla="*/ 438055 h 1684262"/>
              <a:gd name="connsiteX163" fmla="*/ 678317 w 1206769"/>
              <a:gd name="connsiteY163" fmla="*/ 611029 h 1684262"/>
              <a:gd name="connsiteX164" fmla="*/ 640217 w 1206769"/>
              <a:gd name="connsiteY164" fmla="*/ 587978 h 1684262"/>
              <a:gd name="connsiteX165" fmla="*/ 632216 w 1206769"/>
              <a:gd name="connsiteY165" fmla="*/ 453581 h 1684262"/>
              <a:gd name="connsiteX166" fmla="*/ 632216 w 1206769"/>
              <a:gd name="connsiteY166" fmla="*/ 453485 h 1684262"/>
              <a:gd name="connsiteX167" fmla="*/ 686032 w 1206769"/>
              <a:gd name="connsiteY167" fmla="*/ 837819 h 1684262"/>
              <a:gd name="connsiteX168" fmla="*/ 628310 w 1206769"/>
              <a:gd name="connsiteY168" fmla="*/ 930116 h 1684262"/>
              <a:gd name="connsiteX169" fmla="*/ 686032 w 1206769"/>
              <a:gd name="connsiteY169" fmla="*/ 837914 h 1684262"/>
              <a:gd name="connsiteX170" fmla="*/ 686032 w 1206769"/>
              <a:gd name="connsiteY170" fmla="*/ 837819 h 1684262"/>
              <a:gd name="connsiteX171" fmla="*/ 743658 w 1206769"/>
              <a:gd name="connsiteY171" fmla="*/ 1291400 h 1684262"/>
              <a:gd name="connsiteX172" fmla="*/ 547634 w 1206769"/>
              <a:gd name="connsiteY172" fmla="*/ 1206818 h 1684262"/>
              <a:gd name="connsiteX173" fmla="*/ 573446 w 1206769"/>
              <a:gd name="connsiteY173" fmla="*/ 1222439 h 1684262"/>
              <a:gd name="connsiteX174" fmla="*/ 603450 w 1206769"/>
              <a:gd name="connsiteY174" fmla="*/ 1227487 h 1684262"/>
              <a:gd name="connsiteX175" fmla="*/ 743658 w 1206769"/>
              <a:gd name="connsiteY175" fmla="*/ 1291495 h 1684262"/>
              <a:gd name="connsiteX176" fmla="*/ 743658 w 1206769"/>
              <a:gd name="connsiteY176" fmla="*/ 1291400 h 1684262"/>
              <a:gd name="connsiteX177" fmla="*/ 578399 w 1206769"/>
              <a:gd name="connsiteY177" fmla="*/ 945452 h 1684262"/>
              <a:gd name="connsiteX178" fmla="*/ 689842 w 1206769"/>
              <a:gd name="connsiteY178" fmla="*/ 1122236 h 1684262"/>
              <a:gd name="connsiteX179" fmla="*/ 578399 w 1206769"/>
              <a:gd name="connsiteY179" fmla="*/ 945547 h 1684262"/>
              <a:gd name="connsiteX180" fmla="*/ 578399 w 1206769"/>
              <a:gd name="connsiteY180" fmla="*/ 945452 h 1684262"/>
              <a:gd name="connsiteX181" fmla="*/ 351609 w 1206769"/>
              <a:gd name="connsiteY181" fmla="*/ 1045464 h 1684262"/>
              <a:gd name="connsiteX182" fmla="*/ 382375 w 1206769"/>
              <a:gd name="connsiteY182" fmla="*/ 887825 h 1684262"/>
              <a:gd name="connsiteX183" fmla="*/ 351609 w 1206769"/>
              <a:gd name="connsiteY183" fmla="*/ 1045559 h 1684262"/>
              <a:gd name="connsiteX184" fmla="*/ 351609 w 1206769"/>
              <a:gd name="connsiteY184" fmla="*/ 1045464 h 1684262"/>
              <a:gd name="connsiteX185" fmla="*/ 420761 w 1206769"/>
              <a:gd name="connsiteY185" fmla="*/ 1018413 h 1684262"/>
              <a:gd name="connsiteX186" fmla="*/ 605260 w 1206769"/>
              <a:gd name="connsiteY186" fmla="*/ 1180338 h 1684262"/>
              <a:gd name="connsiteX187" fmla="*/ 420761 w 1206769"/>
              <a:gd name="connsiteY187" fmla="*/ 1018413 h 1684262"/>
              <a:gd name="connsiteX188" fmla="*/ 366944 w 1206769"/>
              <a:gd name="connsiteY188" fmla="*/ 1414272 h 1684262"/>
              <a:gd name="connsiteX189" fmla="*/ 597640 w 1206769"/>
              <a:gd name="connsiteY189" fmla="*/ 1460468 h 1684262"/>
              <a:gd name="connsiteX190" fmla="*/ 366944 w 1206769"/>
              <a:gd name="connsiteY190" fmla="*/ 1414463 h 1684262"/>
              <a:gd name="connsiteX191" fmla="*/ 366944 w 1206769"/>
              <a:gd name="connsiteY191" fmla="*/ 1414272 h 1684262"/>
              <a:gd name="connsiteX192" fmla="*/ 536108 w 1206769"/>
              <a:gd name="connsiteY192" fmla="*/ 1644968 h 1684262"/>
              <a:gd name="connsiteX193" fmla="*/ 498008 w 1206769"/>
              <a:gd name="connsiteY193" fmla="*/ 1625918 h 1684262"/>
              <a:gd name="connsiteX194" fmla="*/ 471148 w 1206769"/>
              <a:gd name="connsiteY194" fmla="*/ 1618202 h 1684262"/>
              <a:gd name="connsiteX195" fmla="*/ 471148 w 1206769"/>
              <a:gd name="connsiteY195" fmla="*/ 1664399 h 1684262"/>
              <a:gd name="connsiteX196" fmla="*/ 401901 w 1206769"/>
              <a:gd name="connsiteY196" fmla="*/ 1579817 h 1684262"/>
              <a:gd name="connsiteX197" fmla="*/ 536108 w 1206769"/>
              <a:gd name="connsiteY197" fmla="*/ 1645158 h 1684262"/>
              <a:gd name="connsiteX198" fmla="*/ 536108 w 1206769"/>
              <a:gd name="connsiteY198" fmla="*/ 1644968 h 1684262"/>
              <a:gd name="connsiteX199" fmla="*/ 616785 w 1206769"/>
              <a:gd name="connsiteY199" fmla="*/ 1564196 h 1684262"/>
              <a:gd name="connsiteX200" fmla="*/ 555349 w 1206769"/>
              <a:gd name="connsiteY200" fmla="*/ 1541145 h 1684262"/>
              <a:gd name="connsiteX201" fmla="*/ 638597 w 1206769"/>
              <a:gd name="connsiteY201" fmla="*/ 1493520 h 1684262"/>
              <a:gd name="connsiteX202" fmla="*/ 739848 w 1206769"/>
              <a:gd name="connsiteY202" fmla="*/ 1525715 h 1684262"/>
              <a:gd name="connsiteX203" fmla="*/ 616785 w 1206769"/>
              <a:gd name="connsiteY203" fmla="*/ 1564386 h 1684262"/>
              <a:gd name="connsiteX204" fmla="*/ 616785 w 1206769"/>
              <a:gd name="connsiteY204" fmla="*/ 1564196 h 1684262"/>
              <a:gd name="connsiteX205" fmla="*/ 752231 w 1206769"/>
              <a:gd name="connsiteY205" fmla="*/ 1664779 h 1684262"/>
              <a:gd name="connsiteX206" fmla="*/ 739658 w 1206769"/>
              <a:gd name="connsiteY206" fmla="*/ 1664779 h 1684262"/>
              <a:gd name="connsiteX207" fmla="*/ 731180 w 1206769"/>
              <a:gd name="connsiteY207" fmla="*/ 1664779 h 1684262"/>
              <a:gd name="connsiteX208" fmla="*/ 727561 w 1206769"/>
              <a:gd name="connsiteY208" fmla="*/ 1664779 h 1684262"/>
              <a:gd name="connsiteX209" fmla="*/ 713750 w 1206769"/>
              <a:gd name="connsiteY209" fmla="*/ 1666780 h 1684262"/>
              <a:gd name="connsiteX210" fmla="*/ 704225 w 1206769"/>
              <a:gd name="connsiteY210" fmla="*/ 1665256 h 1684262"/>
              <a:gd name="connsiteX211" fmla="*/ 705558 w 1206769"/>
              <a:gd name="connsiteY211" fmla="*/ 1667733 h 1684262"/>
              <a:gd name="connsiteX212" fmla="*/ 790045 w 1206769"/>
              <a:gd name="connsiteY212" fmla="*/ 1610106 h 1684262"/>
              <a:gd name="connsiteX213" fmla="*/ 752231 w 1206769"/>
              <a:gd name="connsiteY213" fmla="*/ 1664970 h 1684262"/>
              <a:gd name="connsiteX214" fmla="*/ 752231 w 1206769"/>
              <a:gd name="connsiteY214" fmla="*/ 1664779 h 1684262"/>
              <a:gd name="connsiteX215" fmla="*/ 857863 w 1206769"/>
              <a:gd name="connsiteY215" fmla="*/ 1591056 h 1684262"/>
              <a:gd name="connsiteX216" fmla="*/ 838813 w 1206769"/>
              <a:gd name="connsiteY216" fmla="*/ 1568958 h 1684262"/>
              <a:gd name="connsiteX217" fmla="*/ 836146 w 1206769"/>
              <a:gd name="connsiteY217" fmla="*/ 1564291 h 1684262"/>
              <a:gd name="connsiteX218" fmla="*/ 955179 w 1206769"/>
              <a:gd name="connsiteY218" fmla="*/ 1500720 h 1684262"/>
              <a:gd name="connsiteX219" fmla="*/ 1066493 w 1206769"/>
              <a:gd name="connsiteY219" fmla="*/ 1492065 h 1684262"/>
              <a:gd name="connsiteX220" fmla="*/ 857863 w 1206769"/>
              <a:gd name="connsiteY220" fmla="*/ 1591247 h 1684262"/>
              <a:gd name="connsiteX221" fmla="*/ 857863 w 1206769"/>
              <a:gd name="connsiteY221" fmla="*/ 1591056 h 1684262"/>
              <a:gd name="connsiteX222" fmla="*/ 1054979 w 1206769"/>
              <a:gd name="connsiteY222" fmla="*/ 1445037 h 1684262"/>
              <a:gd name="connsiteX223" fmla="*/ 916632 w 1206769"/>
              <a:gd name="connsiteY223" fmla="*/ 1468184 h 1684262"/>
              <a:gd name="connsiteX224" fmla="*/ 1028170 w 1206769"/>
              <a:gd name="connsiteY224" fmla="*/ 1445228 h 1684262"/>
              <a:gd name="connsiteX225" fmla="*/ 1054979 w 1206769"/>
              <a:gd name="connsiteY225" fmla="*/ 1445037 h 1684262"/>
              <a:gd name="connsiteX226" fmla="*/ 862816 w 1206769"/>
              <a:gd name="connsiteY226" fmla="*/ 1410462 h 1684262"/>
              <a:gd name="connsiteX227" fmla="*/ 647551 w 1206769"/>
              <a:gd name="connsiteY227" fmla="*/ 1448562 h 1684262"/>
              <a:gd name="connsiteX228" fmla="*/ 862816 w 1206769"/>
              <a:gd name="connsiteY228" fmla="*/ 1410653 h 1684262"/>
              <a:gd name="connsiteX229" fmla="*/ 862816 w 1206769"/>
              <a:gd name="connsiteY229" fmla="*/ 1410462 h 1684262"/>
              <a:gd name="connsiteX230" fmla="*/ 689842 w 1206769"/>
              <a:gd name="connsiteY230" fmla="*/ 1391412 h 1684262"/>
              <a:gd name="connsiteX231" fmla="*/ 924347 w 1206769"/>
              <a:gd name="connsiteY231" fmla="*/ 1306830 h 1684262"/>
              <a:gd name="connsiteX232" fmla="*/ 689842 w 1206769"/>
              <a:gd name="connsiteY232" fmla="*/ 1391412 h 1684262"/>
              <a:gd name="connsiteX233" fmla="*/ 1162663 w 1206769"/>
              <a:gd name="connsiteY233" fmla="*/ 1057085 h 1684262"/>
              <a:gd name="connsiteX234" fmla="*/ 1148756 w 1206769"/>
              <a:gd name="connsiteY234" fmla="*/ 1134428 h 1684262"/>
              <a:gd name="connsiteX235" fmla="*/ 1066841 w 1206769"/>
              <a:gd name="connsiteY235" fmla="*/ 1139762 h 1684262"/>
              <a:gd name="connsiteX236" fmla="*/ 1035790 w 1206769"/>
              <a:gd name="connsiteY236" fmla="*/ 1087755 h 1684262"/>
              <a:gd name="connsiteX237" fmla="*/ 1162663 w 1206769"/>
              <a:gd name="connsiteY237" fmla="*/ 1057085 h 1684262"/>
              <a:gd name="connsiteX238" fmla="*/ 987913 w 1206769"/>
              <a:gd name="connsiteY238" fmla="*/ 1181170 h 1684262"/>
              <a:gd name="connsiteX239" fmla="*/ 958923 w 1206769"/>
              <a:gd name="connsiteY239" fmla="*/ 1264444 h 1684262"/>
              <a:gd name="connsiteX240" fmla="*/ 905107 w 1206769"/>
              <a:gd name="connsiteY240" fmla="*/ 1118330 h 1684262"/>
              <a:gd name="connsiteX241" fmla="*/ 987913 w 1206769"/>
              <a:gd name="connsiteY24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102560 w 1206769"/>
              <a:gd name="connsiteY17" fmla="*/ 657701 h 1684262"/>
              <a:gd name="connsiteX18" fmla="*/ 739848 w 1206769"/>
              <a:gd name="connsiteY18" fmla="*/ 595694 h 1684262"/>
              <a:gd name="connsiteX19" fmla="*/ 716893 w 1206769"/>
              <a:gd name="connsiteY19" fmla="*/ 318992 h 1684262"/>
              <a:gd name="connsiteX20" fmla="*/ 920537 w 1206769"/>
              <a:gd name="connsiteY20" fmla="*/ 246031 h 1684262"/>
              <a:gd name="connsiteX21" fmla="*/ 682412 w 1206769"/>
              <a:gd name="connsiteY21" fmla="*/ 238316 h 1684262"/>
              <a:gd name="connsiteX22" fmla="*/ 928538 w 1206769"/>
              <a:gd name="connsiteY22" fmla="*/ 226790 h 1684262"/>
              <a:gd name="connsiteX23" fmla="*/ 720893 w 1206769"/>
              <a:gd name="connsiteY23" fmla="*/ 196025 h 1684262"/>
              <a:gd name="connsiteX24" fmla="*/ 736229 w 1206769"/>
              <a:gd name="connsiteY24" fmla="*/ 49911 h 1684262"/>
              <a:gd name="connsiteX25" fmla="*/ 663267 w 1206769"/>
              <a:gd name="connsiteY25" fmla="*/ 0 h 1684262"/>
              <a:gd name="connsiteX26" fmla="*/ 625167 w 1206769"/>
              <a:gd name="connsiteY26" fmla="*/ 103727 h 1684262"/>
              <a:gd name="connsiteX27" fmla="*/ 625167 w 1206769"/>
              <a:gd name="connsiteY27" fmla="*/ 288322 h 1684262"/>
              <a:gd name="connsiteX28" fmla="*/ 336845 w 1206769"/>
              <a:gd name="connsiteY28" fmla="*/ 261366 h 1684262"/>
              <a:gd name="connsiteX29" fmla="*/ 367611 w 1206769"/>
              <a:gd name="connsiteY29" fmla="*/ 307467 h 1684262"/>
              <a:gd name="connsiteX30" fmla="*/ 579066 w 1206769"/>
              <a:gd name="connsiteY30" fmla="*/ 615029 h 1684262"/>
              <a:gd name="connsiteX31" fmla="*/ 263884 w 1206769"/>
              <a:gd name="connsiteY31" fmla="*/ 511207 h 1684262"/>
              <a:gd name="connsiteX32" fmla="*/ 233118 w 1206769"/>
              <a:gd name="connsiteY32" fmla="*/ 714947 h 1684262"/>
              <a:gd name="connsiteX33" fmla="*/ 532965 w 1206769"/>
              <a:gd name="connsiteY33" fmla="*/ 807149 h 1684262"/>
              <a:gd name="connsiteX34" fmla="*/ 513915 w 1206769"/>
              <a:gd name="connsiteY34" fmla="*/ 803339 h 1684262"/>
              <a:gd name="connsiteX35" fmla="*/ 502390 w 1206769"/>
              <a:gd name="connsiteY35" fmla="*/ 791813 h 1684262"/>
              <a:gd name="connsiteX36" fmla="*/ 464290 w 1206769"/>
              <a:gd name="connsiteY36" fmla="*/ 772763 h 1684262"/>
              <a:gd name="connsiteX37" fmla="*/ 375231 w 1206769"/>
              <a:gd name="connsiteY37" fmla="*/ 788670 h 1684262"/>
              <a:gd name="connsiteX38" fmla="*/ 418189 w 1206769"/>
              <a:gd name="connsiteY38" fmla="*/ 826770 h 1684262"/>
              <a:gd name="connsiteX39" fmla="*/ 333607 w 1206769"/>
              <a:gd name="connsiteY39" fmla="*/ 826770 h 1684262"/>
              <a:gd name="connsiteX40" fmla="*/ 276457 w 1206769"/>
              <a:gd name="connsiteY40" fmla="*/ 857536 h 1684262"/>
              <a:gd name="connsiteX41" fmla="*/ 288458 w 1206769"/>
              <a:gd name="connsiteY41" fmla="*/ 766001 h 1684262"/>
              <a:gd name="connsiteX42" fmla="*/ 138059 w 1206769"/>
              <a:gd name="connsiteY42" fmla="*/ 911352 h 1684262"/>
              <a:gd name="connsiteX43" fmla="*/ 237976 w 1206769"/>
              <a:gd name="connsiteY43" fmla="*/ 961358 h 1684262"/>
              <a:gd name="connsiteX44" fmla="*/ 75102 w 1206769"/>
              <a:gd name="connsiteY44" fmla="*/ 1025783 h 1684262"/>
              <a:gd name="connsiteX45" fmla="*/ 80432 w 1206769"/>
              <a:gd name="connsiteY45" fmla="*/ 915162 h 1684262"/>
              <a:gd name="connsiteX46" fmla="*/ 91958 w 1206769"/>
              <a:gd name="connsiteY46" fmla="*/ 1107377 h 1684262"/>
              <a:gd name="connsiteX47" fmla="*/ 214925 w 1206769"/>
              <a:gd name="connsiteY47" fmla="*/ 1157383 h 1684262"/>
              <a:gd name="connsiteX48" fmla="*/ 322463 w 1206769"/>
              <a:gd name="connsiteY48" fmla="*/ 1240346 h 1684262"/>
              <a:gd name="connsiteX49" fmla="*/ 309794 w 1206769"/>
              <a:gd name="connsiteY49" fmla="*/ 1240346 h 1684262"/>
              <a:gd name="connsiteX50" fmla="*/ 311699 w 1206769"/>
              <a:gd name="connsiteY50" fmla="*/ 1248728 h 1684262"/>
              <a:gd name="connsiteX51" fmla="*/ 310842 w 1206769"/>
              <a:gd name="connsiteY51" fmla="*/ 1254824 h 1684262"/>
              <a:gd name="connsiteX52" fmla="*/ 309223 w 1206769"/>
              <a:gd name="connsiteY52" fmla="*/ 1259396 h 1684262"/>
              <a:gd name="connsiteX53" fmla="*/ 301317 w 1206769"/>
              <a:gd name="connsiteY53" fmla="*/ 1268063 h 1684262"/>
              <a:gd name="connsiteX54" fmla="*/ 283886 w 1206769"/>
              <a:gd name="connsiteY54" fmla="*/ 1268063 h 1684262"/>
              <a:gd name="connsiteX55" fmla="*/ 284934 w 1206769"/>
              <a:gd name="connsiteY55" fmla="*/ 1275207 h 1684262"/>
              <a:gd name="connsiteX56" fmla="*/ 395615 w 1206769"/>
              <a:gd name="connsiteY56" fmla="*/ 1319117 h 1684262"/>
              <a:gd name="connsiteX57" fmla="*/ 257026 w 1206769"/>
              <a:gd name="connsiteY57" fmla="*/ 1309592 h 1684262"/>
              <a:gd name="connsiteX58" fmla="*/ 257026 w 1206769"/>
              <a:gd name="connsiteY58" fmla="*/ 1309592 h 1684262"/>
              <a:gd name="connsiteX59" fmla="*/ 248263 w 1206769"/>
              <a:gd name="connsiteY59" fmla="*/ 1308259 h 1684262"/>
              <a:gd name="connsiteX60" fmla="*/ 247691 w 1206769"/>
              <a:gd name="connsiteY60" fmla="*/ 1308735 h 1684262"/>
              <a:gd name="connsiteX61" fmla="*/ 229880 w 1206769"/>
              <a:gd name="connsiteY61" fmla="*/ 1312259 h 1684262"/>
              <a:gd name="connsiteX62" fmla="*/ 146155 w 1206769"/>
              <a:gd name="connsiteY62" fmla="*/ 1230344 h 1684262"/>
              <a:gd name="connsiteX63" fmla="*/ 115389 w 1206769"/>
              <a:gd name="connsiteY63" fmla="*/ 1430369 h 1684262"/>
              <a:gd name="connsiteX64" fmla="*/ 349799 w 1206769"/>
              <a:gd name="connsiteY64" fmla="*/ 1480280 h 1684262"/>
              <a:gd name="connsiteX65" fmla="*/ 299507 w 1206769"/>
              <a:gd name="connsiteY65" fmla="*/ 1464659 h 1684262"/>
              <a:gd name="connsiteX66" fmla="*/ 321034 w 1206769"/>
              <a:gd name="connsiteY66" fmla="*/ 1477042 h 1684262"/>
              <a:gd name="connsiteX67" fmla="*/ 330559 w 1206769"/>
              <a:gd name="connsiteY67" fmla="*/ 1484376 h 1684262"/>
              <a:gd name="connsiteX68" fmla="*/ 388280 w 1206769"/>
              <a:gd name="connsiteY68" fmla="*/ 1545717 h 1684262"/>
              <a:gd name="connsiteX69" fmla="*/ 348847 w 1206769"/>
              <a:gd name="connsiteY69" fmla="*/ 1542479 h 1684262"/>
              <a:gd name="connsiteX70" fmla="*/ 255883 w 1206769"/>
              <a:gd name="connsiteY70" fmla="*/ 1502664 h 1684262"/>
              <a:gd name="connsiteX71" fmla="*/ 255883 w 1206769"/>
              <a:gd name="connsiteY71" fmla="*/ 1502664 h 1684262"/>
              <a:gd name="connsiteX72" fmla="*/ 239976 w 1206769"/>
              <a:gd name="connsiteY72" fmla="*/ 1484281 h 1684262"/>
              <a:gd name="connsiteX73" fmla="*/ 203495 w 1206769"/>
              <a:gd name="connsiteY73" fmla="*/ 1484281 h 1684262"/>
              <a:gd name="connsiteX74" fmla="*/ 187303 w 1206769"/>
              <a:gd name="connsiteY74" fmla="*/ 1499140 h 1684262"/>
              <a:gd name="connsiteX75" fmla="*/ 490674 w 1206769"/>
              <a:gd name="connsiteY75" fmla="*/ 1673352 h 1684262"/>
              <a:gd name="connsiteX76" fmla="*/ 757374 w 1206769"/>
              <a:gd name="connsiteY76" fmla="*/ 1682401 h 1684262"/>
              <a:gd name="connsiteX77" fmla="*/ 988070 w 1206769"/>
              <a:gd name="connsiteY77" fmla="*/ 1594485 h 1684262"/>
              <a:gd name="connsiteX78" fmla="*/ 1152566 w 1206769"/>
              <a:gd name="connsiteY78" fmla="*/ 1394460 h 1684262"/>
              <a:gd name="connsiteX79" fmla="*/ 918822 w 1206769"/>
              <a:gd name="connsiteY79" fmla="*/ 1363507 h 1684262"/>
              <a:gd name="connsiteX80" fmla="*/ 802904 w 1206769"/>
              <a:gd name="connsiteY80" fmla="*/ 1350454 h 1684262"/>
              <a:gd name="connsiteX81" fmla="*/ 841956 w 1206769"/>
              <a:gd name="connsiteY81" fmla="*/ 1326547 h 1684262"/>
              <a:gd name="connsiteX82" fmla="*/ 1018286 w 1206769"/>
              <a:gd name="connsiteY82" fmla="*/ 1315425 h 1684262"/>
              <a:gd name="connsiteX83" fmla="*/ 980354 w 1206769"/>
              <a:gd name="connsiteY83" fmla="*/ 1268921 h 1684262"/>
              <a:gd name="connsiteX84" fmla="*/ 1091488 w 1206769"/>
              <a:gd name="connsiteY84" fmla="*/ 1221043 h 1684262"/>
              <a:gd name="connsiteX85" fmla="*/ 911203 w 1206769"/>
              <a:gd name="connsiteY85" fmla="*/ 1022890 h 1684262"/>
              <a:gd name="connsiteX86" fmla="*/ 1193429 w 1206769"/>
              <a:gd name="connsiteY86" fmla="*/ 899446 h 1684262"/>
              <a:gd name="connsiteX87" fmla="*/ 759089 w 1206769"/>
              <a:gd name="connsiteY87" fmla="*/ 61246 h 1684262"/>
              <a:gd name="connsiteX88" fmla="*/ 720989 w 1206769"/>
              <a:gd name="connsiteY88" fmla="*/ 145828 h 1684262"/>
              <a:gd name="connsiteX89" fmla="*/ 759089 w 1206769"/>
              <a:gd name="connsiteY89" fmla="*/ 61436 h 1684262"/>
              <a:gd name="connsiteX90" fmla="*/ 759089 w 1206769"/>
              <a:gd name="connsiteY90" fmla="*/ 61246 h 1684262"/>
              <a:gd name="connsiteX91" fmla="*/ 363611 w 1206769"/>
              <a:gd name="connsiteY91" fmla="*/ 545783 h 1684262"/>
              <a:gd name="connsiteX92" fmla="*/ 348275 w 1206769"/>
              <a:gd name="connsiteY92" fmla="*/ 553498 h 1684262"/>
              <a:gd name="connsiteX93" fmla="*/ 363611 w 1206769"/>
              <a:gd name="connsiteY93" fmla="*/ 545783 h 1684262"/>
              <a:gd name="connsiteX94" fmla="*/ 232451 w 1206769"/>
              <a:gd name="connsiteY94" fmla="*/ 523113 h 1684262"/>
              <a:gd name="connsiteX95" fmla="*/ 254694 w 1206769"/>
              <a:gd name="connsiteY95" fmla="*/ 664096 h 1684262"/>
              <a:gd name="connsiteX96" fmla="*/ 232451 w 1206769"/>
              <a:gd name="connsiteY96" fmla="*/ 523113 h 1684262"/>
              <a:gd name="connsiteX97" fmla="*/ 340084 w 1206769"/>
              <a:gd name="connsiteY97" fmla="*/ 692277 h 1684262"/>
              <a:gd name="connsiteX98" fmla="*/ 470767 w 1206769"/>
              <a:gd name="connsiteY98" fmla="*/ 684562 h 1684262"/>
              <a:gd name="connsiteX99" fmla="*/ 340084 w 1206769"/>
              <a:gd name="connsiteY99" fmla="*/ 691896 h 1684262"/>
              <a:gd name="connsiteX100" fmla="*/ 340084 w 1206769"/>
              <a:gd name="connsiteY100" fmla="*/ 692277 h 1684262"/>
              <a:gd name="connsiteX101" fmla="*/ 382375 w 1206769"/>
              <a:gd name="connsiteY101" fmla="*/ 615410 h 1684262"/>
              <a:gd name="connsiteX102" fmla="*/ 516868 w 1206769"/>
              <a:gd name="connsiteY102" fmla="*/ 688372 h 1684262"/>
              <a:gd name="connsiteX103" fmla="*/ 382661 w 1206769"/>
              <a:gd name="connsiteY103" fmla="*/ 615029 h 1684262"/>
              <a:gd name="connsiteX104" fmla="*/ 382375 w 1206769"/>
              <a:gd name="connsiteY104" fmla="*/ 615410 h 1684262"/>
              <a:gd name="connsiteX105" fmla="*/ 201400 w 1206769"/>
              <a:gd name="connsiteY105" fmla="*/ 907542 h 1684262"/>
              <a:gd name="connsiteX106" fmla="*/ 163300 w 1206769"/>
              <a:gd name="connsiteY106" fmla="*/ 838295 h 1684262"/>
              <a:gd name="connsiteX107" fmla="*/ 201686 w 1206769"/>
              <a:gd name="connsiteY107" fmla="*/ 907161 h 1684262"/>
              <a:gd name="connsiteX108" fmla="*/ 201400 w 1206769"/>
              <a:gd name="connsiteY108" fmla="*/ 907542 h 1684262"/>
              <a:gd name="connsiteX109" fmla="*/ 97811 w 1206769"/>
              <a:gd name="connsiteY109" fmla="*/ 1285557 h 1684262"/>
              <a:gd name="connsiteX110" fmla="*/ 123279 w 1206769"/>
              <a:gd name="connsiteY110" fmla="*/ 1264178 h 1684262"/>
              <a:gd name="connsiteX111" fmla="*/ 231975 w 1206769"/>
              <a:gd name="connsiteY111" fmla="*/ 1341501 h 1684262"/>
              <a:gd name="connsiteX112" fmla="*/ 97811 w 1206769"/>
              <a:gd name="connsiteY112" fmla="*/ 1285557 h 1684262"/>
              <a:gd name="connsiteX113" fmla="*/ 232928 w 1206769"/>
              <a:gd name="connsiteY113" fmla="*/ 1376077 h 1684262"/>
              <a:gd name="connsiteX114" fmla="*/ 279029 w 1206769"/>
              <a:gd name="connsiteY114" fmla="*/ 1379887 h 1684262"/>
              <a:gd name="connsiteX115" fmla="*/ 232451 w 1206769"/>
              <a:gd name="connsiteY115" fmla="*/ 1376077 h 1684262"/>
              <a:gd name="connsiteX116" fmla="*/ 232928 w 1206769"/>
              <a:gd name="connsiteY116" fmla="*/ 1376077 h 1684262"/>
              <a:gd name="connsiteX117" fmla="*/ 856244 w 1206769"/>
              <a:gd name="connsiteY117" fmla="*/ 715613 h 1684262"/>
              <a:gd name="connsiteX118" fmla="*/ 817635 w 1206769"/>
              <a:gd name="connsiteY118" fmla="*/ 708913 h 1684262"/>
              <a:gd name="connsiteX119" fmla="*/ 721084 w 1206769"/>
              <a:gd name="connsiteY119" fmla="*/ 657225 h 1684262"/>
              <a:gd name="connsiteX120" fmla="*/ 855767 w 1206769"/>
              <a:gd name="connsiteY120" fmla="*/ 715613 h 1684262"/>
              <a:gd name="connsiteX121" fmla="*/ 856244 w 1206769"/>
              <a:gd name="connsiteY121" fmla="*/ 715613 h 1684262"/>
              <a:gd name="connsiteX122" fmla="*/ 663458 w 1206769"/>
              <a:gd name="connsiteY122" fmla="*/ 722662 h 1684262"/>
              <a:gd name="connsiteX123" fmla="*/ 644408 w 1206769"/>
              <a:gd name="connsiteY123" fmla="*/ 807149 h 1684262"/>
              <a:gd name="connsiteX124" fmla="*/ 662981 w 1206769"/>
              <a:gd name="connsiteY124" fmla="*/ 723138 h 1684262"/>
              <a:gd name="connsiteX125" fmla="*/ 663458 w 1206769"/>
              <a:gd name="connsiteY125" fmla="*/ 722662 h 1684262"/>
              <a:gd name="connsiteX126" fmla="*/ 628882 w 1206769"/>
              <a:gd name="connsiteY126" fmla="*/ 753332 h 1684262"/>
              <a:gd name="connsiteX127" fmla="*/ 655742 w 1206769"/>
              <a:gd name="connsiteY127" fmla="*/ 726472 h 1684262"/>
              <a:gd name="connsiteX128" fmla="*/ 628406 w 1206769"/>
              <a:gd name="connsiteY128" fmla="*/ 753332 h 1684262"/>
              <a:gd name="connsiteX129" fmla="*/ 628882 w 1206769"/>
              <a:gd name="connsiteY129" fmla="*/ 753332 h 1684262"/>
              <a:gd name="connsiteX130" fmla="*/ 771090 w 1206769"/>
              <a:gd name="connsiteY130" fmla="*/ 757237 h 1684262"/>
              <a:gd name="connsiteX131" fmla="*/ 690318 w 1206769"/>
              <a:gd name="connsiteY131" fmla="*/ 822579 h 1684262"/>
              <a:gd name="connsiteX132" fmla="*/ 770614 w 1206769"/>
              <a:gd name="connsiteY132" fmla="*/ 757237 h 1684262"/>
              <a:gd name="connsiteX133" fmla="*/ 771090 w 1206769"/>
              <a:gd name="connsiteY133" fmla="*/ 757237 h 1684262"/>
              <a:gd name="connsiteX134" fmla="*/ 759565 w 1206769"/>
              <a:gd name="connsiteY134" fmla="*/ 538162 h 1684262"/>
              <a:gd name="connsiteX135" fmla="*/ 851767 w 1206769"/>
              <a:gd name="connsiteY135" fmla="*/ 480536 h 1684262"/>
              <a:gd name="connsiteX136" fmla="*/ 759089 w 1206769"/>
              <a:gd name="connsiteY136" fmla="*/ 538067 h 1684262"/>
              <a:gd name="connsiteX137" fmla="*/ 759565 w 1206769"/>
              <a:gd name="connsiteY137" fmla="*/ 538162 h 1684262"/>
              <a:gd name="connsiteX138" fmla="*/ 877961 w 1206769"/>
              <a:gd name="connsiteY138" fmla="*/ 342138 h 1684262"/>
              <a:gd name="connsiteX139" fmla="*/ 812619 w 1206769"/>
              <a:gd name="connsiteY139" fmla="*/ 442055 h 1684262"/>
              <a:gd name="connsiteX140" fmla="*/ 877961 w 1206769"/>
              <a:gd name="connsiteY140" fmla="*/ 342138 h 1684262"/>
              <a:gd name="connsiteX141" fmla="*/ 681841 w 1206769"/>
              <a:gd name="connsiteY141" fmla="*/ 323088 h 1684262"/>
              <a:gd name="connsiteX142" fmla="*/ 758803 w 1206769"/>
              <a:gd name="connsiteY142" fmla="*/ 430816 h 1684262"/>
              <a:gd name="connsiteX143" fmla="*/ 643455 w 1206769"/>
              <a:gd name="connsiteY143" fmla="*/ 396145 h 1684262"/>
              <a:gd name="connsiteX144" fmla="*/ 639550 w 1206769"/>
              <a:gd name="connsiteY144" fmla="*/ 438436 h 1684262"/>
              <a:gd name="connsiteX145" fmla="*/ 682127 w 1206769"/>
              <a:gd name="connsiteY145" fmla="*/ 323088 h 1684262"/>
              <a:gd name="connsiteX146" fmla="*/ 681841 w 1206769"/>
              <a:gd name="connsiteY146" fmla="*/ 323088 h 1684262"/>
              <a:gd name="connsiteX147" fmla="*/ 351323 w 1206769"/>
              <a:gd name="connsiteY147" fmla="*/ 219361 h 1684262"/>
              <a:gd name="connsiteX148" fmla="*/ 383994 w 1206769"/>
              <a:gd name="connsiteY148" fmla="*/ 183070 h 1684262"/>
              <a:gd name="connsiteX149" fmla="*/ 403711 w 1206769"/>
              <a:gd name="connsiteY149" fmla="*/ 175069 h 1684262"/>
              <a:gd name="connsiteX150" fmla="*/ 411331 w 1206769"/>
              <a:gd name="connsiteY150" fmla="*/ 176117 h 1684262"/>
              <a:gd name="connsiteX151" fmla="*/ 569351 w 1206769"/>
              <a:gd name="connsiteY151" fmla="*/ 242792 h 1684262"/>
              <a:gd name="connsiteX152" fmla="*/ 569922 w 1206769"/>
              <a:gd name="connsiteY152" fmla="*/ 242792 h 1684262"/>
              <a:gd name="connsiteX153" fmla="*/ 558873 w 1206769"/>
              <a:gd name="connsiteY153" fmla="*/ 299942 h 1684262"/>
              <a:gd name="connsiteX154" fmla="*/ 351609 w 1206769"/>
              <a:gd name="connsiteY154" fmla="*/ 219075 h 1684262"/>
              <a:gd name="connsiteX155" fmla="*/ 351323 w 1206769"/>
              <a:gd name="connsiteY155" fmla="*/ 219361 h 1684262"/>
              <a:gd name="connsiteX156" fmla="*/ 470767 w 1206769"/>
              <a:gd name="connsiteY156" fmla="*/ 361188 h 1684262"/>
              <a:gd name="connsiteX157" fmla="*/ 566874 w 1206769"/>
              <a:gd name="connsiteY157" fmla="*/ 503396 h 1684262"/>
              <a:gd name="connsiteX158" fmla="*/ 470767 w 1206769"/>
              <a:gd name="connsiteY158" fmla="*/ 361188 h 1684262"/>
              <a:gd name="connsiteX159" fmla="*/ 632216 w 1206769"/>
              <a:gd name="connsiteY159" fmla="*/ 453485 h 1684262"/>
              <a:gd name="connsiteX160" fmla="*/ 699367 w 1206769"/>
              <a:gd name="connsiteY160" fmla="*/ 515112 h 1684262"/>
              <a:gd name="connsiteX161" fmla="*/ 759089 w 1206769"/>
              <a:gd name="connsiteY161" fmla="*/ 438055 h 1684262"/>
              <a:gd name="connsiteX162" fmla="*/ 678317 w 1206769"/>
              <a:gd name="connsiteY162" fmla="*/ 611029 h 1684262"/>
              <a:gd name="connsiteX163" fmla="*/ 640217 w 1206769"/>
              <a:gd name="connsiteY163" fmla="*/ 587978 h 1684262"/>
              <a:gd name="connsiteX164" fmla="*/ 632216 w 1206769"/>
              <a:gd name="connsiteY164" fmla="*/ 453581 h 1684262"/>
              <a:gd name="connsiteX165" fmla="*/ 632216 w 1206769"/>
              <a:gd name="connsiteY165" fmla="*/ 453485 h 1684262"/>
              <a:gd name="connsiteX166" fmla="*/ 686032 w 1206769"/>
              <a:gd name="connsiteY166" fmla="*/ 837819 h 1684262"/>
              <a:gd name="connsiteX167" fmla="*/ 628310 w 1206769"/>
              <a:gd name="connsiteY167" fmla="*/ 930116 h 1684262"/>
              <a:gd name="connsiteX168" fmla="*/ 686032 w 1206769"/>
              <a:gd name="connsiteY168" fmla="*/ 837914 h 1684262"/>
              <a:gd name="connsiteX169" fmla="*/ 686032 w 1206769"/>
              <a:gd name="connsiteY169" fmla="*/ 837819 h 1684262"/>
              <a:gd name="connsiteX170" fmla="*/ 743658 w 1206769"/>
              <a:gd name="connsiteY170" fmla="*/ 1291400 h 1684262"/>
              <a:gd name="connsiteX171" fmla="*/ 547634 w 1206769"/>
              <a:gd name="connsiteY171" fmla="*/ 1206818 h 1684262"/>
              <a:gd name="connsiteX172" fmla="*/ 573446 w 1206769"/>
              <a:gd name="connsiteY172" fmla="*/ 1222439 h 1684262"/>
              <a:gd name="connsiteX173" fmla="*/ 603450 w 1206769"/>
              <a:gd name="connsiteY173" fmla="*/ 1227487 h 1684262"/>
              <a:gd name="connsiteX174" fmla="*/ 743658 w 1206769"/>
              <a:gd name="connsiteY174" fmla="*/ 1291495 h 1684262"/>
              <a:gd name="connsiteX175" fmla="*/ 743658 w 1206769"/>
              <a:gd name="connsiteY175" fmla="*/ 1291400 h 1684262"/>
              <a:gd name="connsiteX176" fmla="*/ 578399 w 1206769"/>
              <a:gd name="connsiteY176" fmla="*/ 945452 h 1684262"/>
              <a:gd name="connsiteX177" fmla="*/ 689842 w 1206769"/>
              <a:gd name="connsiteY177" fmla="*/ 1122236 h 1684262"/>
              <a:gd name="connsiteX178" fmla="*/ 578399 w 1206769"/>
              <a:gd name="connsiteY178" fmla="*/ 945547 h 1684262"/>
              <a:gd name="connsiteX179" fmla="*/ 578399 w 1206769"/>
              <a:gd name="connsiteY179" fmla="*/ 945452 h 1684262"/>
              <a:gd name="connsiteX180" fmla="*/ 351609 w 1206769"/>
              <a:gd name="connsiteY180" fmla="*/ 1045464 h 1684262"/>
              <a:gd name="connsiteX181" fmla="*/ 382375 w 1206769"/>
              <a:gd name="connsiteY181" fmla="*/ 887825 h 1684262"/>
              <a:gd name="connsiteX182" fmla="*/ 351609 w 1206769"/>
              <a:gd name="connsiteY182" fmla="*/ 1045559 h 1684262"/>
              <a:gd name="connsiteX183" fmla="*/ 351609 w 1206769"/>
              <a:gd name="connsiteY183" fmla="*/ 1045464 h 1684262"/>
              <a:gd name="connsiteX184" fmla="*/ 420761 w 1206769"/>
              <a:gd name="connsiteY184" fmla="*/ 1018413 h 1684262"/>
              <a:gd name="connsiteX185" fmla="*/ 605260 w 1206769"/>
              <a:gd name="connsiteY185" fmla="*/ 1180338 h 1684262"/>
              <a:gd name="connsiteX186" fmla="*/ 420761 w 1206769"/>
              <a:gd name="connsiteY186" fmla="*/ 1018413 h 1684262"/>
              <a:gd name="connsiteX187" fmla="*/ 366944 w 1206769"/>
              <a:gd name="connsiteY187" fmla="*/ 1414272 h 1684262"/>
              <a:gd name="connsiteX188" fmla="*/ 597640 w 1206769"/>
              <a:gd name="connsiteY188" fmla="*/ 1460468 h 1684262"/>
              <a:gd name="connsiteX189" fmla="*/ 366944 w 1206769"/>
              <a:gd name="connsiteY189" fmla="*/ 1414463 h 1684262"/>
              <a:gd name="connsiteX190" fmla="*/ 366944 w 1206769"/>
              <a:gd name="connsiteY190" fmla="*/ 1414272 h 1684262"/>
              <a:gd name="connsiteX191" fmla="*/ 536108 w 1206769"/>
              <a:gd name="connsiteY191" fmla="*/ 1644968 h 1684262"/>
              <a:gd name="connsiteX192" fmla="*/ 498008 w 1206769"/>
              <a:gd name="connsiteY192" fmla="*/ 1625918 h 1684262"/>
              <a:gd name="connsiteX193" fmla="*/ 471148 w 1206769"/>
              <a:gd name="connsiteY193" fmla="*/ 1618202 h 1684262"/>
              <a:gd name="connsiteX194" fmla="*/ 471148 w 1206769"/>
              <a:gd name="connsiteY194" fmla="*/ 1664399 h 1684262"/>
              <a:gd name="connsiteX195" fmla="*/ 401901 w 1206769"/>
              <a:gd name="connsiteY195" fmla="*/ 1579817 h 1684262"/>
              <a:gd name="connsiteX196" fmla="*/ 536108 w 1206769"/>
              <a:gd name="connsiteY196" fmla="*/ 1645158 h 1684262"/>
              <a:gd name="connsiteX197" fmla="*/ 536108 w 1206769"/>
              <a:gd name="connsiteY197" fmla="*/ 1644968 h 1684262"/>
              <a:gd name="connsiteX198" fmla="*/ 616785 w 1206769"/>
              <a:gd name="connsiteY198" fmla="*/ 1564196 h 1684262"/>
              <a:gd name="connsiteX199" fmla="*/ 555349 w 1206769"/>
              <a:gd name="connsiteY199" fmla="*/ 1541145 h 1684262"/>
              <a:gd name="connsiteX200" fmla="*/ 638597 w 1206769"/>
              <a:gd name="connsiteY200" fmla="*/ 1493520 h 1684262"/>
              <a:gd name="connsiteX201" fmla="*/ 739848 w 1206769"/>
              <a:gd name="connsiteY201" fmla="*/ 1525715 h 1684262"/>
              <a:gd name="connsiteX202" fmla="*/ 616785 w 1206769"/>
              <a:gd name="connsiteY202" fmla="*/ 1564386 h 1684262"/>
              <a:gd name="connsiteX203" fmla="*/ 616785 w 1206769"/>
              <a:gd name="connsiteY203" fmla="*/ 1564196 h 1684262"/>
              <a:gd name="connsiteX204" fmla="*/ 752231 w 1206769"/>
              <a:gd name="connsiteY204" fmla="*/ 1664779 h 1684262"/>
              <a:gd name="connsiteX205" fmla="*/ 739658 w 1206769"/>
              <a:gd name="connsiteY205" fmla="*/ 1664779 h 1684262"/>
              <a:gd name="connsiteX206" fmla="*/ 731180 w 1206769"/>
              <a:gd name="connsiteY206" fmla="*/ 1664779 h 1684262"/>
              <a:gd name="connsiteX207" fmla="*/ 727561 w 1206769"/>
              <a:gd name="connsiteY207" fmla="*/ 1664779 h 1684262"/>
              <a:gd name="connsiteX208" fmla="*/ 713750 w 1206769"/>
              <a:gd name="connsiteY208" fmla="*/ 1666780 h 1684262"/>
              <a:gd name="connsiteX209" fmla="*/ 704225 w 1206769"/>
              <a:gd name="connsiteY209" fmla="*/ 1665256 h 1684262"/>
              <a:gd name="connsiteX210" fmla="*/ 705558 w 1206769"/>
              <a:gd name="connsiteY210" fmla="*/ 1667733 h 1684262"/>
              <a:gd name="connsiteX211" fmla="*/ 790045 w 1206769"/>
              <a:gd name="connsiteY211" fmla="*/ 1610106 h 1684262"/>
              <a:gd name="connsiteX212" fmla="*/ 752231 w 1206769"/>
              <a:gd name="connsiteY212" fmla="*/ 1664970 h 1684262"/>
              <a:gd name="connsiteX213" fmla="*/ 752231 w 1206769"/>
              <a:gd name="connsiteY213" fmla="*/ 1664779 h 1684262"/>
              <a:gd name="connsiteX214" fmla="*/ 857863 w 1206769"/>
              <a:gd name="connsiteY214" fmla="*/ 1591056 h 1684262"/>
              <a:gd name="connsiteX215" fmla="*/ 838813 w 1206769"/>
              <a:gd name="connsiteY215" fmla="*/ 1568958 h 1684262"/>
              <a:gd name="connsiteX216" fmla="*/ 836146 w 1206769"/>
              <a:gd name="connsiteY216" fmla="*/ 1564291 h 1684262"/>
              <a:gd name="connsiteX217" fmla="*/ 955179 w 1206769"/>
              <a:gd name="connsiteY217" fmla="*/ 1500720 h 1684262"/>
              <a:gd name="connsiteX218" fmla="*/ 1066493 w 1206769"/>
              <a:gd name="connsiteY218" fmla="*/ 1492065 h 1684262"/>
              <a:gd name="connsiteX219" fmla="*/ 857863 w 1206769"/>
              <a:gd name="connsiteY219" fmla="*/ 1591247 h 1684262"/>
              <a:gd name="connsiteX220" fmla="*/ 857863 w 1206769"/>
              <a:gd name="connsiteY220" fmla="*/ 1591056 h 1684262"/>
              <a:gd name="connsiteX221" fmla="*/ 1054979 w 1206769"/>
              <a:gd name="connsiteY221" fmla="*/ 1445037 h 1684262"/>
              <a:gd name="connsiteX222" fmla="*/ 916632 w 1206769"/>
              <a:gd name="connsiteY222" fmla="*/ 1468184 h 1684262"/>
              <a:gd name="connsiteX223" fmla="*/ 1028170 w 1206769"/>
              <a:gd name="connsiteY223" fmla="*/ 1445228 h 1684262"/>
              <a:gd name="connsiteX224" fmla="*/ 1054979 w 1206769"/>
              <a:gd name="connsiteY224" fmla="*/ 1445037 h 1684262"/>
              <a:gd name="connsiteX225" fmla="*/ 862816 w 1206769"/>
              <a:gd name="connsiteY225" fmla="*/ 1410462 h 1684262"/>
              <a:gd name="connsiteX226" fmla="*/ 647551 w 1206769"/>
              <a:gd name="connsiteY226" fmla="*/ 1448562 h 1684262"/>
              <a:gd name="connsiteX227" fmla="*/ 862816 w 1206769"/>
              <a:gd name="connsiteY227" fmla="*/ 1410653 h 1684262"/>
              <a:gd name="connsiteX228" fmla="*/ 862816 w 1206769"/>
              <a:gd name="connsiteY228" fmla="*/ 1410462 h 1684262"/>
              <a:gd name="connsiteX229" fmla="*/ 689842 w 1206769"/>
              <a:gd name="connsiteY229" fmla="*/ 1391412 h 1684262"/>
              <a:gd name="connsiteX230" fmla="*/ 924347 w 1206769"/>
              <a:gd name="connsiteY230" fmla="*/ 1306830 h 1684262"/>
              <a:gd name="connsiteX231" fmla="*/ 689842 w 1206769"/>
              <a:gd name="connsiteY231" fmla="*/ 1391412 h 1684262"/>
              <a:gd name="connsiteX232" fmla="*/ 1162663 w 1206769"/>
              <a:gd name="connsiteY232" fmla="*/ 1057085 h 1684262"/>
              <a:gd name="connsiteX233" fmla="*/ 1148756 w 1206769"/>
              <a:gd name="connsiteY233" fmla="*/ 1134428 h 1684262"/>
              <a:gd name="connsiteX234" fmla="*/ 1066841 w 1206769"/>
              <a:gd name="connsiteY234" fmla="*/ 1139762 h 1684262"/>
              <a:gd name="connsiteX235" fmla="*/ 1035790 w 1206769"/>
              <a:gd name="connsiteY235" fmla="*/ 1087755 h 1684262"/>
              <a:gd name="connsiteX236" fmla="*/ 1162663 w 1206769"/>
              <a:gd name="connsiteY236" fmla="*/ 1057085 h 1684262"/>
              <a:gd name="connsiteX237" fmla="*/ 987913 w 1206769"/>
              <a:gd name="connsiteY237" fmla="*/ 1181170 h 1684262"/>
              <a:gd name="connsiteX238" fmla="*/ 958923 w 1206769"/>
              <a:gd name="connsiteY238" fmla="*/ 1264444 h 1684262"/>
              <a:gd name="connsiteX239" fmla="*/ 905107 w 1206769"/>
              <a:gd name="connsiteY239" fmla="*/ 1118330 h 1684262"/>
              <a:gd name="connsiteX240" fmla="*/ 987913 w 1206769"/>
              <a:gd name="connsiteY240"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102560 w 1206769"/>
              <a:gd name="connsiteY16" fmla="*/ 657701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13873 w 1206769"/>
              <a:gd name="connsiteY11" fmla="*/ 670346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13873 w 1206769"/>
              <a:gd name="connsiteY11" fmla="*/ 670346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13915 w 1206260"/>
              <a:gd name="connsiteY33" fmla="*/ 803339 h 1684262"/>
              <a:gd name="connsiteX34" fmla="*/ 502390 w 1206260"/>
              <a:gd name="connsiteY34" fmla="*/ 791813 h 1684262"/>
              <a:gd name="connsiteX35" fmla="*/ 464290 w 1206260"/>
              <a:gd name="connsiteY35" fmla="*/ 772763 h 1684262"/>
              <a:gd name="connsiteX36" fmla="*/ 375231 w 1206260"/>
              <a:gd name="connsiteY36" fmla="*/ 788670 h 1684262"/>
              <a:gd name="connsiteX37" fmla="*/ 418189 w 1206260"/>
              <a:gd name="connsiteY37" fmla="*/ 826770 h 1684262"/>
              <a:gd name="connsiteX38" fmla="*/ 333607 w 1206260"/>
              <a:gd name="connsiteY38" fmla="*/ 826770 h 1684262"/>
              <a:gd name="connsiteX39" fmla="*/ 276457 w 1206260"/>
              <a:gd name="connsiteY39" fmla="*/ 857536 h 1684262"/>
              <a:gd name="connsiteX40" fmla="*/ 288458 w 1206260"/>
              <a:gd name="connsiteY40" fmla="*/ 766001 h 1684262"/>
              <a:gd name="connsiteX41" fmla="*/ 138059 w 1206260"/>
              <a:gd name="connsiteY41" fmla="*/ 911352 h 1684262"/>
              <a:gd name="connsiteX42" fmla="*/ 237976 w 1206260"/>
              <a:gd name="connsiteY42" fmla="*/ 961358 h 1684262"/>
              <a:gd name="connsiteX43" fmla="*/ 75102 w 1206260"/>
              <a:gd name="connsiteY43" fmla="*/ 1025783 h 1684262"/>
              <a:gd name="connsiteX44" fmla="*/ 80432 w 1206260"/>
              <a:gd name="connsiteY44" fmla="*/ 915162 h 1684262"/>
              <a:gd name="connsiteX45" fmla="*/ 91958 w 1206260"/>
              <a:gd name="connsiteY45" fmla="*/ 1107377 h 1684262"/>
              <a:gd name="connsiteX46" fmla="*/ 214925 w 1206260"/>
              <a:gd name="connsiteY46" fmla="*/ 1157383 h 1684262"/>
              <a:gd name="connsiteX47" fmla="*/ 322463 w 1206260"/>
              <a:gd name="connsiteY47" fmla="*/ 1240346 h 1684262"/>
              <a:gd name="connsiteX48" fmla="*/ 309794 w 1206260"/>
              <a:gd name="connsiteY48" fmla="*/ 1240346 h 1684262"/>
              <a:gd name="connsiteX49" fmla="*/ 311699 w 1206260"/>
              <a:gd name="connsiteY49" fmla="*/ 1248728 h 1684262"/>
              <a:gd name="connsiteX50" fmla="*/ 310842 w 1206260"/>
              <a:gd name="connsiteY50" fmla="*/ 1254824 h 1684262"/>
              <a:gd name="connsiteX51" fmla="*/ 309223 w 1206260"/>
              <a:gd name="connsiteY51" fmla="*/ 1259396 h 1684262"/>
              <a:gd name="connsiteX52" fmla="*/ 301317 w 1206260"/>
              <a:gd name="connsiteY52" fmla="*/ 1268063 h 1684262"/>
              <a:gd name="connsiteX53" fmla="*/ 283886 w 1206260"/>
              <a:gd name="connsiteY53" fmla="*/ 1268063 h 1684262"/>
              <a:gd name="connsiteX54" fmla="*/ 284934 w 1206260"/>
              <a:gd name="connsiteY54" fmla="*/ 1275207 h 1684262"/>
              <a:gd name="connsiteX55" fmla="*/ 395615 w 1206260"/>
              <a:gd name="connsiteY55" fmla="*/ 1319117 h 1684262"/>
              <a:gd name="connsiteX56" fmla="*/ 257026 w 1206260"/>
              <a:gd name="connsiteY56" fmla="*/ 1309592 h 1684262"/>
              <a:gd name="connsiteX57" fmla="*/ 257026 w 1206260"/>
              <a:gd name="connsiteY57" fmla="*/ 1309592 h 1684262"/>
              <a:gd name="connsiteX58" fmla="*/ 248263 w 1206260"/>
              <a:gd name="connsiteY58" fmla="*/ 1308259 h 1684262"/>
              <a:gd name="connsiteX59" fmla="*/ 247691 w 1206260"/>
              <a:gd name="connsiteY59" fmla="*/ 1308735 h 1684262"/>
              <a:gd name="connsiteX60" fmla="*/ 229880 w 1206260"/>
              <a:gd name="connsiteY60" fmla="*/ 1312259 h 1684262"/>
              <a:gd name="connsiteX61" fmla="*/ 146155 w 1206260"/>
              <a:gd name="connsiteY61" fmla="*/ 1230344 h 1684262"/>
              <a:gd name="connsiteX62" fmla="*/ 115389 w 1206260"/>
              <a:gd name="connsiteY62" fmla="*/ 1430369 h 1684262"/>
              <a:gd name="connsiteX63" fmla="*/ 349799 w 1206260"/>
              <a:gd name="connsiteY63" fmla="*/ 1480280 h 1684262"/>
              <a:gd name="connsiteX64" fmla="*/ 299507 w 1206260"/>
              <a:gd name="connsiteY64" fmla="*/ 1464659 h 1684262"/>
              <a:gd name="connsiteX65" fmla="*/ 321034 w 1206260"/>
              <a:gd name="connsiteY65" fmla="*/ 1477042 h 1684262"/>
              <a:gd name="connsiteX66" fmla="*/ 330559 w 1206260"/>
              <a:gd name="connsiteY66" fmla="*/ 1484376 h 1684262"/>
              <a:gd name="connsiteX67" fmla="*/ 388280 w 1206260"/>
              <a:gd name="connsiteY67" fmla="*/ 1545717 h 1684262"/>
              <a:gd name="connsiteX68" fmla="*/ 348847 w 1206260"/>
              <a:gd name="connsiteY68" fmla="*/ 1542479 h 1684262"/>
              <a:gd name="connsiteX69" fmla="*/ 255883 w 1206260"/>
              <a:gd name="connsiteY69" fmla="*/ 1502664 h 1684262"/>
              <a:gd name="connsiteX70" fmla="*/ 255883 w 1206260"/>
              <a:gd name="connsiteY70" fmla="*/ 1502664 h 1684262"/>
              <a:gd name="connsiteX71" fmla="*/ 239976 w 1206260"/>
              <a:gd name="connsiteY71" fmla="*/ 1484281 h 1684262"/>
              <a:gd name="connsiteX72" fmla="*/ 203495 w 1206260"/>
              <a:gd name="connsiteY72" fmla="*/ 1484281 h 1684262"/>
              <a:gd name="connsiteX73" fmla="*/ 187303 w 1206260"/>
              <a:gd name="connsiteY73" fmla="*/ 1499140 h 1684262"/>
              <a:gd name="connsiteX74" fmla="*/ 490674 w 1206260"/>
              <a:gd name="connsiteY74" fmla="*/ 1673352 h 1684262"/>
              <a:gd name="connsiteX75" fmla="*/ 757374 w 1206260"/>
              <a:gd name="connsiteY75" fmla="*/ 1682401 h 1684262"/>
              <a:gd name="connsiteX76" fmla="*/ 988070 w 1206260"/>
              <a:gd name="connsiteY76" fmla="*/ 1594485 h 1684262"/>
              <a:gd name="connsiteX77" fmla="*/ 1152566 w 1206260"/>
              <a:gd name="connsiteY77" fmla="*/ 1394460 h 1684262"/>
              <a:gd name="connsiteX78" fmla="*/ 918822 w 1206260"/>
              <a:gd name="connsiteY78" fmla="*/ 1363507 h 1684262"/>
              <a:gd name="connsiteX79" fmla="*/ 802904 w 1206260"/>
              <a:gd name="connsiteY79" fmla="*/ 1350454 h 1684262"/>
              <a:gd name="connsiteX80" fmla="*/ 841956 w 1206260"/>
              <a:gd name="connsiteY80" fmla="*/ 1326547 h 1684262"/>
              <a:gd name="connsiteX81" fmla="*/ 1018286 w 1206260"/>
              <a:gd name="connsiteY81" fmla="*/ 1315425 h 1684262"/>
              <a:gd name="connsiteX82" fmla="*/ 980354 w 1206260"/>
              <a:gd name="connsiteY82" fmla="*/ 1268921 h 1684262"/>
              <a:gd name="connsiteX83" fmla="*/ 1091488 w 1206260"/>
              <a:gd name="connsiteY83" fmla="*/ 1221043 h 1684262"/>
              <a:gd name="connsiteX84" fmla="*/ 911203 w 1206260"/>
              <a:gd name="connsiteY84" fmla="*/ 1022890 h 1684262"/>
              <a:gd name="connsiteX85" fmla="*/ 1193429 w 1206260"/>
              <a:gd name="connsiteY85" fmla="*/ 899446 h 1684262"/>
              <a:gd name="connsiteX86" fmla="*/ 759089 w 1206260"/>
              <a:gd name="connsiteY86" fmla="*/ 61246 h 1684262"/>
              <a:gd name="connsiteX87" fmla="*/ 720989 w 1206260"/>
              <a:gd name="connsiteY87" fmla="*/ 145828 h 1684262"/>
              <a:gd name="connsiteX88" fmla="*/ 759089 w 1206260"/>
              <a:gd name="connsiteY88" fmla="*/ 61436 h 1684262"/>
              <a:gd name="connsiteX89" fmla="*/ 759089 w 1206260"/>
              <a:gd name="connsiteY89" fmla="*/ 61246 h 1684262"/>
              <a:gd name="connsiteX90" fmla="*/ 363611 w 1206260"/>
              <a:gd name="connsiteY90" fmla="*/ 545783 h 1684262"/>
              <a:gd name="connsiteX91" fmla="*/ 348275 w 1206260"/>
              <a:gd name="connsiteY91" fmla="*/ 553498 h 1684262"/>
              <a:gd name="connsiteX92" fmla="*/ 363611 w 1206260"/>
              <a:gd name="connsiteY92" fmla="*/ 545783 h 1684262"/>
              <a:gd name="connsiteX93" fmla="*/ 232451 w 1206260"/>
              <a:gd name="connsiteY93" fmla="*/ 523113 h 1684262"/>
              <a:gd name="connsiteX94" fmla="*/ 254694 w 1206260"/>
              <a:gd name="connsiteY94" fmla="*/ 664096 h 1684262"/>
              <a:gd name="connsiteX95" fmla="*/ 232451 w 1206260"/>
              <a:gd name="connsiteY95" fmla="*/ 523113 h 1684262"/>
              <a:gd name="connsiteX96" fmla="*/ 340084 w 1206260"/>
              <a:gd name="connsiteY96" fmla="*/ 692277 h 1684262"/>
              <a:gd name="connsiteX97" fmla="*/ 470767 w 1206260"/>
              <a:gd name="connsiteY97" fmla="*/ 684562 h 1684262"/>
              <a:gd name="connsiteX98" fmla="*/ 340084 w 1206260"/>
              <a:gd name="connsiteY98" fmla="*/ 691896 h 1684262"/>
              <a:gd name="connsiteX99" fmla="*/ 340084 w 1206260"/>
              <a:gd name="connsiteY99" fmla="*/ 692277 h 1684262"/>
              <a:gd name="connsiteX100" fmla="*/ 382375 w 1206260"/>
              <a:gd name="connsiteY100" fmla="*/ 615410 h 1684262"/>
              <a:gd name="connsiteX101" fmla="*/ 516868 w 1206260"/>
              <a:gd name="connsiteY101" fmla="*/ 688372 h 1684262"/>
              <a:gd name="connsiteX102" fmla="*/ 382661 w 1206260"/>
              <a:gd name="connsiteY102" fmla="*/ 615029 h 1684262"/>
              <a:gd name="connsiteX103" fmla="*/ 382375 w 1206260"/>
              <a:gd name="connsiteY103" fmla="*/ 615410 h 1684262"/>
              <a:gd name="connsiteX104" fmla="*/ 201400 w 1206260"/>
              <a:gd name="connsiteY104" fmla="*/ 907542 h 1684262"/>
              <a:gd name="connsiteX105" fmla="*/ 163300 w 1206260"/>
              <a:gd name="connsiteY105" fmla="*/ 838295 h 1684262"/>
              <a:gd name="connsiteX106" fmla="*/ 201686 w 1206260"/>
              <a:gd name="connsiteY106" fmla="*/ 907161 h 1684262"/>
              <a:gd name="connsiteX107" fmla="*/ 201400 w 1206260"/>
              <a:gd name="connsiteY107" fmla="*/ 907542 h 1684262"/>
              <a:gd name="connsiteX108" fmla="*/ 97811 w 1206260"/>
              <a:gd name="connsiteY108" fmla="*/ 1285557 h 1684262"/>
              <a:gd name="connsiteX109" fmla="*/ 123279 w 1206260"/>
              <a:gd name="connsiteY109" fmla="*/ 1264178 h 1684262"/>
              <a:gd name="connsiteX110" fmla="*/ 231975 w 1206260"/>
              <a:gd name="connsiteY110" fmla="*/ 1341501 h 1684262"/>
              <a:gd name="connsiteX111" fmla="*/ 97811 w 1206260"/>
              <a:gd name="connsiteY111" fmla="*/ 1285557 h 1684262"/>
              <a:gd name="connsiteX112" fmla="*/ 232928 w 1206260"/>
              <a:gd name="connsiteY112" fmla="*/ 1376077 h 1684262"/>
              <a:gd name="connsiteX113" fmla="*/ 279029 w 1206260"/>
              <a:gd name="connsiteY113" fmla="*/ 1379887 h 1684262"/>
              <a:gd name="connsiteX114" fmla="*/ 232451 w 1206260"/>
              <a:gd name="connsiteY114" fmla="*/ 1376077 h 1684262"/>
              <a:gd name="connsiteX115" fmla="*/ 232928 w 1206260"/>
              <a:gd name="connsiteY115" fmla="*/ 1376077 h 1684262"/>
              <a:gd name="connsiteX116" fmla="*/ 856244 w 1206260"/>
              <a:gd name="connsiteY116" fmla="*/ 715613 h 1684262"/>
              <a:gd name="connsiteX117" fmla="*/ 817635 w 1206260"/>
              <a:gd name="connsiteY117" fmla="*/ 708913 h 1684262"/>
              <a:gd name="connsiteX118" fmla="*/ 721084 w 1206260"/>
              <a:gd name="connsiteY118" fmla="*/ 657225 h 1684262"/>
              <a:gd name="connsiteX119" fmla="*/ 855767 w 1206260"/>
              <a:gd name="connsiteY119" fmla="*/ 715613 h 1684262"/>
              <a:gd name="connsiteX120" fmla="*/ 856244 w 1206260"/>
              <a:gd name="connsiteY120" fmla="*/ 715613 h 1684262"/>
              <a:gd name="connsiteX121" fmla="*/ 663458 w 1206260"/>
              <a:gd name="connsiteY121" fmla="*/ 722662 h 1684262"/>
              <a:gd name="connsiteX122" fmla="*/ 644408 w 1206260"/>
              <a:gd name="connsiteY122" fmla="*/ 807149 h 1684262"/>
              <a:gd name="connsiteX123" fmla="*/ 662981 w 1206260"/>
              <a:gd name="connsiteY123" fmla="*/ 723138 h 1684262"/>
              <a:gd name="connsiteX124" fmla="*/ 663458 w 1206260"/>
              <a:gd name="connsiteY124" fmla="*/ 722662 h 1684262"/>
              <a:gd name="connsiteX125" fmla="*/ 628882 w 1206260"/>
              <a:gd name="connsiteY125" fmla="*/ 753332 h 1684262"/>
              <a:gd name="connsiteX126" fmla="*/ 655742 w 1206260"/>
              <a:gd name="connsiteY126" fmla="*/ 726472 h 1684262"/>
              <a:gd name="connsiteX127" fmla="*/ 628406 w 1206260"/>
              <a:gd name="connsiteY127" fmla="*/ 753332 h 1684262"/>
              <a:gd name="connsiteX128" fmla="*/ 628882 w 1206260"/>
              <a:gd name="connsiteY128" fmla="*/ 753332 h 1684262"/>
              <a:gd name="connsiteX129" fmla="*/ 771090 w 1206260"/>
              <a:gd name="connsiteY129" fmla="*/ 757237 h 1684262"/>
              <a:gd name="connsiteX130" fmla="*/ 690318 w 1206260"/>
              <a:gd name="connsiteY130" fmla="*/ 822579 h 1684262"/>
              <a:gd name="connsiteX131" fmla="*/ 770614 w 1206260"/>
              <a:gd name="connsiteY131" fmla="*/ 757237 h 1684262"/>
              <a:gd name="connsiteX132" fmla="*/ 771090 w 1206260"/>
              <a:gd name="connsiteY132" fmla="*/ 757237 h 1684262"/>
              <a:gd name="connsiteX133" fmla="*/ 759565 w 1206260"/>
              <a:gd name="connsiteY133" fmla="*/ 538162 h 1684262"/>
              <a:gd name="connsiteX134" fmla="*/ 851767 w 1206260"/>
              <a:gd name="connsiteY134" fmla="*/ 480536 h 1684262"/>
              <a:gd name="connsiteX135" fmla="*/ 759089 w 1206260"/>
              <a:gd name="connsiteY135" fmla="*/ 538067 h 1684262"/>
              <a:gd name="connsiteX136" fmla="*/ 759565 w 1206260"/>
              <a:gd name="connsiteY136" fmla="*/ 538162 h 1684262"/>
              <a:gd name="connsiteX137" fmla="*/ 877961 w 1206260"/>
              <a:gd name="connsiteY137" fmla="*/ 342138 h 1684262"/>
              <a:gd name="connsiteX138" fmla="*/ 812619 w 1206260"/>
              <a:gd name="connsiteY138" fmla="*/ 442055 h 1684262"/>
              <a:gd name="connsiteX139" fmla="*/ 877961 w 1206260"/>
              <a:gd name="connsiteY139" fmla="*/ 342138 h 1684262"/>
              <a:gd name="connsiteX140" fmla="*/ 681841 w 1206260"/>
              <a:gd name="connsiteY140" fmla="*/ 323088 h 1684262"/>
              <a:gd name="connsiteX141" fmla="*/ 758803 w 1206260"/>
              <a:gd name="connsiteY141" fmla="*/ 430816 h 1684262"/>
              <a:gd name="connsiteX142" fmla="*/ 643455 w 1206260"/>
              <a:gd name="connsiteY142" fmla="*/ 396145 h 1684262"/>
              <a:gd name="connsiteX143" fmla="*/ 639550 w 1206260"/>
              <a:gd name="connsiteY143" fmla="*/ 438436 h 1684262"/>
              <a:gd name="connsiteX144" fmla="*/ 682127 w 1206260"/>
              <a:gd name="connsiteY144" fmla="*/ 323088 h 1684262"/>
              <a:gd name="connsiteX145" fmla="*/ 681841 w 1206260"/>
              <a:gd name="connsiteY145" fmla="*/ 323088 h 1684262"/>
              <a:gd name="connsiteX146" fmla="*/ 351323 w 1206260"/>
              <a:gd name="connsiteY146" fmla="*/ 219361 h 1684262"/>
              <a:gd name="connsiteX147" fmla="*/ 383994 w 1206260"/>
              <a:gd name="connsiteY147" fmla="*/ 183070 h 1684262"/>
              <a:gd name="connsiteX148" fmla="*/ 403711 w 1206260"/>
              <a:gd name="connsiteY148" fmla="*/ 175069 h 1684262"/>
              <a:gd name="connsiteX149" fmla="*/ 411331 w 1206260"/>
              <a:gd name="connsiteY149" fmla="*/ 176117 h 1684262"/>
              <a:gd name="connsiteX150" fmla="*/ 569351 w 1206260"/>
              <a:gd name="connsiteY150" fmla="*/ 242792 h 1684262"/>
              <a:gd name="connsiteX151" fmla="*/ 569922 w 1206260"/>
              <a:gd name="connsiteY151" fmla="*/ 242792 h 1684262"/>
              <a:gd name="connsiteX152" fmla="*/ 558873 w 1206260"/>
              <a:gd name="connsiteY152" fmla="*/ 299942 h 1684262"/>
              <a:gd name="connsiteX153" fmla="*/ 351609 w 1206260"/>
              <a:gd name="connsiteY153" fmla="*/ 219075 h 1684262"/>
              <a:gd name="connsiteX154" fmla="*/ 351323 w 1206260"/>
              <a:gd name="connsiteY154" fmla="*/ 219361 h 1684262"/>
              <a:gd name="connsiteX155" fmla="*/ 470767 w 1206260"/>
              <a:gd name="connsiteY155" fmla="*/ 361188 h 1684262"/>
              <a:gd name="connsiteX156" fmla="*/ 566874 w 1206260"/>
              <a:gd name="connsiteY156" fmla="*/ 503396 h 1684262"/>
              <a:gd name="connsiteX157" fmla="*/ 470767 w 1206260"/>
              <a:gd name="connsiteY157" fmla="*/ 361188 h 1684262"/>
              <a:gd name="connsiteX158" fmla="*/ 632216 w 1206260"/>
              <a:gd name="connsiteY158" fmla="*/ 453485 h 1684262"/>
              <a:gd name="connsiteX159" fmla="*/ 699367 w 1206260"/>
              <a:gd name="connsiteY159" fmla="*/ 515112 h 1684262"/>
              <a:gd name="connsiteX160" fmla="*/ 759089 w 1206260"/>
              <a:gd name="connsiteY160" fmla="*/ 438055 h 1684262"/>
              <a:gd name="connsiteX161" fmla="*/ 678317 w 1206260"/>
              <a:gd name="connsiteY161" fmla="*/ 611029 h 1684262"/>
              <a:gd name="connsiteX162" fmla="*/ 640217 w 1206260"/>
              <a:gd name="connsiteY162" fmla="*/ 587978 h 1684262"/>
              <a:gd name="connsiteX163" fmla="*/ 632216 w 1206260"/>
              <a:gd name="connsiteY163" fmla="*/ 453581 h 1684262"/>
              <a:gd name="connsiteX164" fmla="*/ 632216 w 1206260"/>
              <a:gd name="connsiteY164" fmla="*/ 453485 h 1684262"/>
              <a:gd name="connsiteX165" fmla="*/ 686032 w 1206260"/>
              <a:gd name="connsiteY165" fmla="*/ 837819 h 1684262"/>
              <a:gd name="connsiteX166" fmla="*/ 628310 w 1206260"/>
              <a:gd name="connsiteY166" fmla="*/ 930116 h 1684262"/>
              <a:gd name="connsiteX167" fmla="*/ 686032 w 1206260"/>
              <a:gd name="connsiteY167" fmla="*/ 837914 h 1684262"/>
              <a:gd name="connsiteX168" fmla="*/ 686032 w 1206260"/>
              <a:gd name="connsiteY168" fmla="*/ 837819 h 1684262"/>
              <a:gd name="connsiteX169" fmla="*/ 743658 w 1206260"/>
              <a:gd name="connsiteY169" fmla="*/ 1291400 h 1684262"/>
              <a:gd name="connsiteX170" fmla="*/ 547634 w 1206260"/>
              <a:gd name="connsiteY170" fmla="*/ 1206818 h 1684262"/>
              <a:gd name="connsiteX171" fmla="*/ 573446 w 1206260"/>
              <a:gd name="connsiteY171" fmla="*/ 1222439 h 1684262"/>
              <a:gd name="connsiteX172" fmla="*/ 603450 w 1206260"/>
              <a:gd name="connsiteY172" fmla="*/ 1227487 h 1684262"/>
              <a:gd name="connsiteX173" fmla="*/ 743658 w 1206260"/>
              <a:gd name="connsiteY173" fmla="*/ 1291495 h 1684262"/>
              <a:gd name="connsiteX174" fmla="*/ 743658 w 1206260"/>
              <a:gd name="connsiteY174" fmla="*/ 1291400 h 1684262"/>
              <a:gd name="connsiteX175" fmla="*/ 578399 w 1206260"/>
              <a:gd name="connsiteY175" fmla="*/ 945452 h 1684262"/>
              <a:gd name="connsiteX176" fmla="*/ 689842 w 1206260"/>
              <a:gd name="connsiteY176" fmla="*/ 1122236 h 1684262"/>
              <a:gd name="connsiteX177" fmla="*/ 578399 w 1206260"/>
              <a:gd name="connsiteY177" fmla="*/ 945547 h 1684262"/>
              <a:gd name="connsiteX178" fmla="*/ 578399 w 1206260"/>
              <a:gd name="connsiteY178" fmla="*/ 945452 h 1684262"/>
              <a:gd name="connsiteX179" fmla="*/ 351609 w 1206260"/>
              <a:gd name="connsiteY179" fmla="*/ 1045464 h 1684262"/>
              <a:gd name="connsiteX180" fmla="*/ 382375 w 1206260"/>
              <a:gd name="connsiteY180" fmla="*/ 887825 h 1684262"/>
              <a:gd name="connsiteX181" fmla="*/ 351609 w 1206260"/>
              <a:gd name="connsiteY181" fmla="*/ 1045559 h 1684262"/>
              <a:gd name="connsiteX182" fmla="*/ 351609 w 1206260"/>
              <a:gd name="connsiteY182" fmla="*/ 1045464 h 1684262"/>
              <a:gd name="connsiteX183" fmla="*/ 420761 w 1206260"/>
              <a:gd name="connsiteY183" fmla="*/ 1018413 h 1684262"/>
              <a:gd name="connsiteX184" fmla="*/ 605260 w 1206260"/>
              <a:gd name="connsiteY184" fmla="*/ 1180338 h 1684262"/>
              <a:gd name="connsiteX185" fmla="*/ 420761 w 1206260"/>
              <a:gd name="connsiteY185" fmla="*/ 1018413 h 1684262"/>
              <a:gd name="connsiteX186" fmla="*/ 366944 w 1206260"/>
              <a:gd name="connsiteY186" fmla="*/ 1414272 h 1684262"/>
              <a:gd name="connsiteX187" fmla="*/ 597640 w 1206260"/>
              <a:gd name="connsiteY187" fmla="*/ 1460468 h 1684262"/>
              <a:gd name="connsiteX188" fmla="*/ 366944 w 1206260"/>
              <a:gd name="connsiteY188" fmla="*/ 1414463 h 1684262"/>
              <a:gd name="connsiteX189" fmla="*/ 366944 w 1206260"/>
              <a:gd name="connsiteY189" fmla="*/ 1414272 h 1684262"/>
              <a:gd name="connsiteX190" fmla="*/ 536108 w 1206260"/>
              <a:gd name="connsiteY190" fmla="*/ 1644968 h 1684262"/>
              <a:gd name="connsiteX191" fmla="*/ 498008 w 1206260"/>
              <a:gd name="connsiteY191" fmla="*/ 1625918 h 1684262"/>
              <a:gd name="connsiteX192" fmla="*/ 471148 w 1206260"/>
              <a:gd name="connsiteY192" fmla="*/ 1618202 h 1684262"/>
              <a:gd name="connsiteX193" fmla="*/ 471148 w 1206260"/>
              <a:gd name="connsiteY193" fmla="*/ 1664399 h 1684262"/>
              <a:gd name="connsiteX194" fmla="*/ 401901 w 1206260"/>
              <a:gd name="connsiteY194" fmla="*/ 1579817 h 1684262"/>
              <a:gd name="connsiteX195" fmla="*/ 536108 w 1206260"/>
              <a:gd name="connsiteY195" fmla="*/ 1645158 h 1684262"/>
              <a:gd name="connsiteX196" fmla="*/ 536108 w 1206260"/>
              <a:gd name="connsiteY196" fmla="*/ 1644968 h 1684262"/>
              <a:gd name="connsiteX197" fmla="*/ 616785 w 1206260"/>
              <a:gd name="connsiteY197" fmla="*/ 1564196 h 1684262"/>
              <a:gd name="connsiteX198" fmla="*/ 555349 w 1206260"/>
              <a:gd name="connsiteY198" fmla="*/ 1541145 h 1684262"/>
              <a:gd name="connsiteX199" fmla="*/ 638597 w 1206260"/>
              <a:gd name="connsiteY199" fmla="*/ 1493520 h 1684262"/>
              <a:gd name="connsiteX200" fmla="*/ 739848 w 1206260"/>
              <a:gd name="connsiteY200" fmla="*/ 1525715 h 1684262"/>
              <a:gd name="connsiteX201" fmla="*/ 616785 w 1206260"/>
              <a:gd name="connsiteY201" fmla="*/ 1564386 h 1684262"/>
              <a:gd name="connsiteX202" fmla="*/ 616785 w 1206260"/>
              <a:gd name="connsiteY202" fmla="*/ 1564196 h 1684262"/>
              <a:gd name="connsiteX203" fmla="*/ 752231 w 1206260"/>
              <a:gd name="connsiteY203" fmla="*/ 1664779 h 1684262"/>
              <a:gd name="connsiteX204" fmla="*/ 739658 w 1206260"/>
              <a:gd name="connsiteY204" fmla="*/ 1664779 h 1684262"/>
              <a:gd name="connsiteX205" fmla="*/ 731180 w 1206260"/>
              <a:gd name="connsiteY205" fmla="*/ 1664779 h 1684262"/>
              <a:gd name="connsiteX206" fmla="*/ 727561 w 1206260"/>
              <a:gd name="connsiteY206" fmla="*/ 1664779 h 1684262"/>
              <a:gd name="connsiteX207" fmla="*/ 713750 w 1206260"/>
              <a:gd name="connsiteY207" fmla="*/ 1666780 h 1684262"/>
              <a:gd name="connsiteX208" fmla="*/ 704225 w 1206260"/>
              <a:gd name="connsiteY208" fmla="*/ 1665256 h 1684262"/>
              <a:gd name="connsiteX209" fmla="*/ 705558 w 1206260"/>
              <a:gd name="connsiteY209" fmla="*/ 1667733 h 1684262"/>
              <a:gd name="connsiteX210" fmla="*/ 790045 w 1206260"/>
              <a:gd name="connsiteY210" fmla="*/ 1610106 h 1684262"/>
              <a:gd name="connsiteX211" fmla="*/ 752231 w 1206260"/>
              <a:gd name="connsiteY211" fmla="*/ 1664970 h 1684262"/>
              <a:gd name="connsiteX212" fmla="*/ 752231 w 1206260"/>
              <a:gd name="connsiteY212" fmla="*/ 1664779 h 1684262"/>
              <a:gd name="connsiteX213" fmla="*/ 857863 w 1206260"/>
              <a:gd name="connsiteY213" fmla="*/ 1591056 h 1684262"/>
              <a:gd name="connsiteX214" fmla="*/ 838813 w 1206260"/>
              <a:gd name="connsiteY214" fmla="*/ 1568958 h 1684262"/>
              <a:gd name="connsiteX215" fmla="*/ 836146 w 1206260"/>
              <a:gd name="connsiteY215" fmla="*/ 1564291 h 1684262"/>
              <a:gd name="connsiteX216" fmla="*/ 955179 w 1206260"/>
              <a:gd name="connsiteY216" fmla="*/ 1500720 h 1684262"/>
              <a:gd name="connsiteX217" fmla="*/ 1066493 w 1206260"/>
              <a:gd name="connsiteY217" fmla="*/ 1492065 h 1684262"/>
              <a:gd name="connsiteX218" fmla="*/ 857863 w 1206260"/>
              <a:gd name="connsiteY218" fmla="*/ 1591247 h 1684262"/>
              <a:gd name="connsiteX219" fmla="*/ 857863 w 1206260"/>
              <a:gd name="connsiteY219" fmla="*/ 1591056 h 1684262"/>
              <a:gd name="connsiteX220" fmla="*/ 1054979 w 1206260"/>
              <a:gd name="connsiteY220" fmla="*/ 1445037 h 1684262"/>
              <a:gd name="connsiteX221" fmla="*/ 916632 w 1206260"/>
              <a:gd name="connsiteY221" fmla="*/ 1468184 h 1684262"/>
              <a:gd name="connsiteX222" fmla="*/ 1028170 w 1206260"/>
              <a:gd name="connsiteY222" fmla="*/ 1445228 h 1684262"/>
              <a:gd name="connsiteX223" fmla="*/ 1054979 w 1206260"/>
              <a:gd name="connsiteY223" fmla="*/ 1445037 h 1684262"/>
              <a:gd name="connsiteX224" fmla="*/ 862816 w 1206260"/>
              <a:gd name="connsiteY224" fmla="*/ 1410462 h 1684262"/>
              <a:gd name="connsiteX225" fmla="*/ 647551 w 1206260"/>
              <a:gd name="connsiteY225" fmla="*/ 1448562 h 1684262"/>
              <a:gd name="connsiteX226" fmla="*/ 862816 w 1206260"/>
              <a:gd name="connsiteY226" fmla="*/ 1410653 h 1684262"/>
              <a:gd name="connsiteX227" fmla="*/ 862816 w 1206260"/>
              <a:gd name="connsiteY227" fmla="*/ 1410462 h 1684262"/>
              <a:gd name="connsiteX228" fmla="*/ 689842 w 1206260"/>
              <a:gd name="connsiteY228" fmla="*/ 1391412 h 1684262"/>
              <a:gd name="connsiteX229" fmla="*/ 924347 w 1206260"/>
              <a:gd name="connsiteY229" fmla="*/ 1306830 h 1684262"/>
              <a:gd name="connsiteX230" fmla="*/ 689842 w 1206260"/>
              <a:gd name="connsiteY230" fmla="*/ 1391412 h 1684262"/>
              <a:gd name="connsiteX231" fmla="*/ 1162663 w 1206260"/>
              <a:gd name="connsiteY231" fmla="*/ 1057085 h 1684262"/>
              <a:gd name="connsiteX232" fmla="*/ 1148756 w 1206260"/>
              <a:gd name="connsiteY232" fmla="*/ 1134428 h 1684262"/>
              <a:gd name="connsiteX233" fmla="*/ 1066841 w 1206260"/>
              <a:gd name="connsiteY233" fmla="*/ 1139762 h 1684262"/>
              <a:gd name="connsiteX234" fmla="*/ 1035790 w 1206260"/>
              <a:gd name="connsiteY234" fmla="*/ 1087755 h 1684262"/>
              <a:gd name="connsiteX235" fmla="*/ 1162663 w 1206260"/>
              <a:gd name="connsiteY235" fmla="*/ 1057085 h 1684262"/>
              <a:gd name="connsiteX236" fmla="*/ 987913 w 1206260"/>
              <a:gd name="connsiteY236" fmla="*/ 1181170 h 1684262"/>
              <a:gd name="connsiteX237" fmla="*/ 958923 w 1206260"/>
              <a:gd name="connsiteY237" fmla="*/ 1264444 h 1684262"/>
              <a:gd name="connsiteX238" fmla="*/ 905107 w 1206260"/>
              <a:gd name="connsiteY238" fmla="*/ 1118330 h 1684262"/>
              <a:gd name="connsiteX239" fmla="*/ 987913 w 1206260"/>
              <a:gd name="connsiteY239"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791813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301317 w 1206260"/>
              <a:gd name="connsiteY51" fmla="*/ 1268063 h 1684262"/>
              <a:gd name="connsiteX52" fmla="*/ 283886 w 1206260"/>
              <a:gd name="connsiteY52" fmla="*/ 1268063 h 1684262"/>
              <a:gd name="connsiteX53" fmla="*/ 284934 w 1206260"/>
              <a:gd name="connsiteY53" fmla="*/ 1275207 h 1684262"/>
              <a:gd name="connsiteX54" fmla="*/ 395615 w 1206260"/>
              <a:gd name="connsiteY54" fmla="*/ 1319117 h 1684262"/>
              <a:gd name="connsiteX55" fmla="*/ 257026 w 1206260"/>
              <a:gd name="connsiteY55" fmla="*/ 1309592 h 1684262"/>
              <a:gd name="connsiteX56" fmla="*/ 257026 w 1206260"/>
              <a:gd name="connsiteY56" fmla="*/ 1309592 h 1684262"/>
              <a:gd name="connsiteX57" fmla="*/ 248263 w 1206260"/>
              <a:gd name="connsiteY57" fmla="*/ 1308259 h 1684262"/>
              <a:gd name="connsiteX58" fmla="*/ 247691 w 1206260"/>
              <a:gd name="connsiteY58" fmla="*/ 1308735 h 1684262"/>
              <a:gd name="connsiteX59" fmla="*/ 229880 w 1206260"/>
              <a:gd name="connsiteY59" fmla="*/ 1312259 h 1684262"/>
              <a:gd name="connsiteX60" fmla="*/ 146155 w 1206260"/>
              <a:gd name="connsiteY60" fmla="*/ 1230344 h 1684262"/>
              <a:gd name="connsiteX61" fmla="*/ 115389 w 1206260"/>
              <a:gd name="connsiteY61" fmla="*/ 1430369 h 1684262"/>
              <a:gd name="connsiteX62" fmla="*/ 349799 w 1206260"/>
              <a:gd name="connsiteY62" fmla="*/ 1480280 h 1684262"/>
              <a:gd name="connsiteX63" fmla="*/ 299507 w 1206260"/>
              <a:gd name="connsiteY63" fmla="*/ 1464659 h 1684262"/>
              <a:gd name="connsiteX64" fmla="*/ 321034 w 1206260"/>
              <a:gd name="connsiteY64" fmla="*/ 1477042 h 1684262"/>
              <a:gd name="connsiteX65" fmla="*/ 330559 w 1206260"/>
              <a:gd name="connsiteY65" fmla="*/ 1484376 h 1684262"/>
              <a:gd name="connsiteX66" fmla="*/ 388280 w 1206260"/>
              <a:gd name="connsiteY66" fmla="*/ 1545717 h 1684262"/>
              <a:gd name="connsiteX67" fmla="*/ 348847 w 1206260"/>
              <a:gd name="connsiteY67" fmla="*/ 1542479 h 1684262"/>
              <a:gd name="connsiteX68" fmla="*/ 255883 w 1206260"/>
              <a:gd name="connsiteY68" fmla="*/ 1502664 h 1684262"/>
              <a:gd name="connsiteX69" fmla="*/ 255883 w 1206260"/>
              <a:gd name="connsiteY69" fmla="*/ 1502664 h 1684262"/>
              <a:gd name="connsiteX70" fmla="*/ 239976 w 1206260"/>
              <a:gd name="connsiteY70" fmla="*/ 1484281 h 1684262"/>
              <a:gd name="connsiteX71" fmla="*/ 203495 w 1206260"/>
              <a:gd name="connsiteY71" fmla="*/ 1484281 h 1684262"/>
              <a:gd name="connsiteX72" fmla="*/ 187303 w 1206260"/>
              <a:gd name="connsiteY72" fmla="*/ 1499140 h 1684262"/>
              <a:gd name="connsiteX73" fmla="*/ 490674 w 1206260"/>
              <a:gd name="connsiteY73" fmla="*/ 1673352 h 1684262"/>
              <a:gd name="connsiteX74" fmla="*/ 757374 w 1206260"/>
              <a:gd name="connsiteY74" fmla="*/ 1682401 h 1684262"/>
              <a:gd name="connsiteX75" fmla="*/ 988070 w 1206260"/>
              <a:gd name="connsiteY75" fmla="*/ 1594485 h 1684262"/>
              <a:gd name="connsiteX76" fmla="*/ 1152566 w 1206260"/>
              <a:gd name="connsiteY76" fmla="*/ 1394460 h 1684262"/>
              <a:gd name="connsiteX77" fmla="*/ 918822 w 1206260"/>
              <a:gd name="connsiteY77" fmla="*/ 1363507 h 1684262"/>
              <a:gd name="connsiteX78" fmla="*/ 802904 w 1206260"/>
              <a:gd name="connsiteY78" fmla="*/ 1350454 h 1684262"/>
              <a:gd name="connsiteX79" fmla="*/ 841956 w 1206260"/>
              <a:gd name="connsiteY79" fmla="*/ 1326547 h 1684262"/>
              <a:gd name="connsiteX80" fmla="*/ 1018286 w 1206260"/>
              <a:gd name="connsiteY80" fmla="*/ 1315425 h 1684262"/>
              <a:gd name="connsiteX81" fmla="*/ 980354 w 1206260"/>
              <a:gd name="connsiteY81" fmla="*/ 1268921 h 1684262"/>
              <a:gd name="connsiteX82" fmla="*/ 1091488 w 1206260"/>
              <a:gd name="connsiteY82" fmla="*/ 1221043 h 1684262"/>
              <a:gd name="connsiteX83" fmla="*/ 911203 w 1206260"/>
              <a:gd name="connsiteY83" fmla="*/ 1022890 h 1684262"/>
              <a:gd name="connsiteX84" fmla="*/ 1193429 w 1206260"/>
              <a:gd name="connsiteY84" fmla="*/ 899446 h 1684262"/>
              <a:gd name="connsiteX85" fmla="*/ 759089 w 1206260"/>
              <a:gd name="connsiteY85" fmla="*/ 61246 h 1684262"/>
              <a:gd name="connsiteX86" fmla="*/ 720989 w 1206260"/>
              <a:gd name="connsiteY86" fmla="*/ 145828 h 1684262"/>
              <a:gd name="connsiteX87" fmla="*/ 759089 w 1206260"/>
              <a:gd name="connsiteY87" fmla="*/ 61436 h 1684262"/>
              <a:gd name="connsiteX88" fmla="*/ 759089 w 1206260"/>
              <a:gd name="connsiteY88" fmla="*/ 61246 h 1684262"/>
              <a:gd name="connsiteX89" fmla="*/ 363611 w 1206260"/>
              <a:gd name="connsiteY89" fmla="*/ 545783 h 1684262"/>
              <a:gd name="connsiteX90" fmla="*/ 348275 w 1206260"/>
              <a:gd name="connsiteY90" fmla="*/ 553498 h 1684262"/>
              <a:gd name="connsiteX91" fmla="*/ 363611 w 1206260"/>
              <a:gd name="connsiteY91" fmla="*/ 545783 h 1684262"/>
              <a:gd name="connsiteX92" fmla="*/ 232451 w 1206260"/>
              <a:gd name="connsiteY92" fmla="*/ 523113 h 1684262"/>
              <a:gd name="connsiteX93" fmla="*/ 254694 w 1206260"/>
              <a:gd name="connsiteY93" fmla="*/ 664096 h 1684262"/>
              <a:gd name="connsiteX94" fmla="*/ 232451 w 1206260"/>
              <a:gd name="connsiteY94" fmla="*/ 523113 h 1684262"/>
              <a:gd name="connsiteX95" fmla="*/ 340084 w 1206260"/>
              <a:gd name="connsiteY95" fmla="*/ 692277 h 1684262"/>
              <a:gd name="connsiteX96" fmla="*/ 470767 w 1206260"/>
              <a:gd name="connsiteY96" fmla="*/ 684562 h 1684262"/>
              <a:gd name="connsiteX97" fmla="*/ 340084 w 1206260"/>
              <a:gd name="connsiteY97" fmla="*/ 691896 h 1684262"/>
              <a:gd name="connsiteX98" fmla="*/ 340084 w 1206260"/>
              <a:gd name="connsiteY98" fmla="*/ 692277 h 1684262"/>
              <a:gd name="connsiteX99" fmla="*/ 382375 w 1206260"/>
              <a:gd name="connsiteY99" fmla="*/ 615410 h 1684262"/>
              <a:gd name="connsiteX100" fmla="*/ 516868 w 1206260"/>
              <a:gd name="connsiteY100" fmla="*/ 688372 h 1684262"/>
              <a:gd name="connsiteX101" fmla="*/ 382661 w 1206260"/>
              <a:gd name="connsiteY101" fmla="*/ 615029 h 1684262"/>
              <a:gd name="connsiteX102" fmla="*/ 382375 w 1206260"/>
              <a:gd name="connsiteY102" fmla="*/ 615410 h 1684262"/>
              <a:gd name="connsiteX103" fmla="*/ 201400 w 1206260"/>
              <a:gd name="connsiteY103" fmla="*/ 907542 h 1684262"/>
              <a:gd name="connsiteX104" fmla="*/ 163300 w 1206260"/>
              <a:gd name="connsiteY104" fmla="*/ 838295 h 1684262"/>
              <a:gd name="connsiteX105" fmla="*/ 201686 w 1206260"/>
              <a:gd name="connsiteY105" fmla="*/ 907161 h 1684262"/>
              <a:gd name="connsiteX106" fmla="*/ 201400 w 1206260"/>
              <a:gd name="connsiteY106" fmla="*/ 907542 h 1684262"/>
              <a:gd name="connsiteX107" fmla="*/ 97811 w 1206260"/>
              <a:gd name="connsiteY107" fmla="*/ 1285557 h 1684262"/>
              <a:gd name="connsiteX108" fmla="*/ 123279 w 1206260"/>
              <a:gd name="connsiteY108" fmla="*/ 1264178 h 1684262"/>
              <a:gd name="connsiteX109" fmla="*/ 231975 w 1206260"/>
              <a:gd name="connsiteY109" fmla="*/ 1341501 h 1684262"/>
              <a:gd name="connsiteX110" fmla="*/ 97811 w 1206260"/>
              <a:gd name="connsiteY110" fmla="*/ 1285557 h 1684262"/>
              <a:gd name="connsiteX111" fmla="*/ 232928 w 1206260"/>
              <a:gd name="connsiteY111" fmla="*/ 1376077 h 1684262"/>
              <a:gd name="connsiteX112" fmla="*/ 279029 w 1206260"/>
              <a:gd name="connsiteY112" fmla="*/ 1379887 h 1684262"/>
              <a:gd name="connsiteX113" fmla="*/ 232451 w 1206260"/>
              <a:gd name="connsiteY113" fmla="*/ 1376077 h 1684262"/>
              <a:gd name="connsiteX114" fmla="*/ 232928 w 1206260"/>
              <a:gd name="connsiteY114" fmla="*/ 1376077 h 1684262"/>
              <a:gd name="connsiteX115" fmla="*/ 856244 w 1206260"/>
              <a:gd name="connsiteY115" fmla="*/ 715613 h 1684262"/>
              <a:gd name="connsiteX116" fmla="*/ 817635 w 1206260"/>
              <a:gd name="connsiteY116" fmla="*/ 708913 h 1684262"/>
              <a:gd name="connsiteX117" fmla="*/ 721084 w 1206260"/>
              <a:gd name="connsiteY117" fmla="*/ 657225 h 1684262"/>
              <a:gd name="connsiteX118" fmla="*/ 855767 w 1206260"/>
              <a:gd name="connsiteY118" fmla="*/ 715613 h 1684262"/>
              <a:gd name="connsiteX119" fmla="*/ 856244 w 1206260"/>
              <a:gd name="connsiteY119" fmla="*/ 715613 h 1684262"/>
              <a:gd name="connsiteX120" fmla="*/ 663458 w 1206260"/>
              <a:gd name="connsiteY120" fmla="*/ 722662 h 1684262"/>
              <a:gd name="connsiteX121" fmla="*/ 644408 w 1206260"/>
              <a:gd name="connsiteY121" fmla="*/ 807149 h 1684262"/>
              <a:gd name="connsiteX122" fmla="*/ 662981 w 1206260"/>
              <a:gd name="connsiteY122" fmla="*/ 723138 h 1684262"/>
              <a:gd name="connsiteX123" fmla="*/ 663458 w 1206260"/>
              <a:gd name="connsiteY123" fmla="*/ 722662 h 1684262"/>
              <a:gd name="connsiteX124" fmla="*/ 628882 w 1206260"/>
              <a:gd name="connsiteY124" fmla="*/ 753332 h 1684262"/>
              <a:gd name="connsiteX125" fmla="*/ 655742 w 1206260"/>
              <a:gd name="connsiteY125" fmla="*/ 726472 h 1684262"/>
              <a:gd name="connsiteX126" fmla="*/ 628406 w 1206260"/>
              <a:gd name="connsiteY126" fmla="*/ 753332 h 1684262"/>
              <a:gd name="connsiteX127" fmla="*/ 628882 w 1206260"/>
              <a:gd name="connsiteY127" fmla="*/ 753332 h 1684262"/>
              <a:gd name="connsiteX128" fmla="*/ 771090 w 1206260"/>
              <a:gd name="connsiteY128" fmla="*/ 757237 h 1684262"/>
              <a:gd name="connsiteX129" fmla="*/ 690318 w 1206260"/>
              <a:gd name="connsiteY129" fmla="*/ 822579 h 1684262"/>
              <a:gd name="connsiteX130" fmla="*/ 770614 w 1206260"/>
              <a:gd name="connsiteY130" fmla="*/ 757237 h 1684262"/>
              <a:gd name="connsiteX131" fmla="*/ 771090 w 1206260"/>
              <a:gd name="connsiteY131" fmla="*/ 757237 h 1684262"/>
              <a:gd name="connsiteX132" fmla="*/ 759565 w 1206260"/>
              <a:gd name="connsiteY132" fmla="*/ 538162 h 1684262"/>
              <a:gd name="connsiteX133" fmla="*/ 851767 w 1206260"/>
              <a:gd name="connsiteY133" fmla="*/ 480536 h 1684262"/>
              <a:gd name="connsiteX134" fmla="*/ 759089 w 1206260"/>
              <a:gd name="connsiteY134" fmla="*/ 538067 h 1684262"/>
              <a:gd name="connsiteX135" fmla="*/ 759565 w 1206260"/>
              <a:gd name="connsiteY135" fmla="*/ 538162 h 1684262"/>
              <a:gd name="connsiteX136" fmla="*/ 877961 w 1206260"/>
              <a:gd name="connsiteY136" fmla="*/ 342138 h 1684262"/>
              <a:gd name="connsiteX137" fmla="*/ 812619 w 1206260"/>
              <a:gd name="connsiteY137" fmla="*/ 442055 h 1684262"/>
              <a:gd name="connsiteX138" fmla="*/ 877961 w 1206260"/>
              <a:gd name="connsiteY138" fmla="*/ 342138 h 1684262"/>
              <a:gd name="connsiteX139" fmla="*/ 681841 w 1206260"/>
              <a:gd name="connsiteY139" fmla="*/ 323088 h 1684262"/>
              <a:gd name="connsiteX140" fmla="*/ 758803 w 1206260"/>
              <a:gd name="connsiteY140" fmla="*/ 430816 h 1684262"/>
              <a:gd name="connsiteX141" fmla="*/ 643455 w 1206260"/>
              <a:gd name="connsiteY141" fmla="*/ 396145 h 1684262"/>
              <a:gd name="connsiteX142" fmla="*/ 639550 w 1206260"/>
              <a:gd name="connsiteY142" fmla="*/ 438436 h 1684262"/>
              <a:gd name="connsiteX143" fmla="*/ 682127 w 1206260"/>
              <a:gd name="connsiteY143" fmla="*/ 323088 h 1684262"/>
              <a:gd name="connsiteX144" fmla="*/ 681841 w 1206260"/>
              <a:gd name="connsiteY144" fmla="*/ 323088 h 1684262"/>
              <a:gd name="connsiteX145" fmla="*/ 351323 w 1206260"/>
              <a:gd name="connsiteY145" fmla="*/ 219361 h 1684262"/>
              <a:gd name="connsiteX146" fmla="*/ 383994 w 1206260"/>
              <a:gd name="connsiteY146" fmla="*/ 183070 h 1684262"/>
              <a:gd name="connsiteX147" fmla="*/ 403711 w 1206260"/>
              <a:gd name="connsiteY147" fmla="*/ 175069 h 1684262"/>
              <a:gd name="connsiteX148" fmla="*/ 411331 w 1206260"/>
              <a:gd name="connsiteY148" fmla="*/ 176117 h 1684262"/>
              <a:gd name="connsiteX149" fmla="*/ 569351 w 1206260"/>
              <a:gd name="connsiteY149" fmla="*/ 242792 h 1684262"/>
              <a:gd name="connsiteX150" fmla="*/ 569922 w 1206260"/>
              <a:gd name="connsiteY150" fmla="*/ 242792 h 1684262"/>
              <a:gd name="connsiteX151" fmla="*/ 558873 w 1206260"/>
              <a:gd name="connsiteY151" fmla="*/ 299942 h 1684262"/>
              <a:gd name="connsiteX152" fmla="*/ 351609 w 1206260"/>
              <a:gd name="connsiteY152" fmla="*/ 219075 h 1684262"/>
              <a:gd name="connsiteX153" fmla="*/ 351323 w 1206260"/>
              <a:gd name="connsiteY153" fmla="*/ 219361 h 1684262"/>
              <a:gd name="connsiteX154" fmla="*/ 470767 w 1206260"/>
              <a:gd name="connsiteY154" fmla="*/ 361188 h 1684262"/>
              <a:gd name="connsiteX155" fmla="*/ 566874 w 1206260"/>
              <a:gd name="connsiteY155" fmla="*/ 503396 h 1684262"/>
              <a:gd name="connsiteX156" fmla="*/ 470767 w 1206260"/>
              <a:gd name="connsiteY156" fmla="*/ 361188 h 1684262"/>
              <a:gd name="connsiteX157" fmla="*/ 632216 w 1206260"/>
              <a:gd name="connsiteY157" fmla="*/ 453485 h 1684262"/>
              <a:gd name="connsiteX158" fmla="*/ 699367 w 1206260"/>
              <a:gd name="connsiteY158" fmla="*/ 515112 h 1684262"/>
              <a:gd name="connsiteX159" fmla="*/ 759089 w 1206260"/>
              <a:gd name="connsiteY159" fmla="*/ 438055 h 1684262"/>
              <a:gd name="connsiteX160" fmla="*/ 678317 w 1206260"/>
              <a:gd name="connsiteY160" fmla="*/ 611029 h 1684262"/>
              <a:gd name="connsiteX161" fmla="*/ 640217 w 1206260"/>
              <a:gd name="connsiteY161" fmla="*/ 587978 h 1684262"/>
              <a:gd name="connsiteX162" fmla="*/ 632216 w 1206260"/>
              <a:gd name="connsiteY162" fmla="*/ 453581 h 1684262"/>
              <a:gd name="connsiteX163" fmla="*/ 632216 w 1206260"/>
              <a:gd name="connsiteY163" fmla="*/ 453485 h 1684262"/>
              <a:gd name="connsiteX164" fmla="*/ 686032 w 1206260"/>
              <a:gd name="connsiteY164" fmla="*/ 837819 h 1684262"/>
              <a:gd name="connsiteX165" fmla="*/ 628310 w 1206260"/>
              <a:gd name="connsiteY165" fmla="*/ 930116 h 1684262"/>
              <a:gd name="connsiteX166" fmla="*/ 686032 w 1206260"/>
              <a:gd name="connsiteY166" fmla="*/ 837914 h 1684262"/>
              <a:gd name="connsiteX167" fmla="*/ 686032 w 1206260"/>
              <a:gd name="connsiteY167" fmla="*/ 837819 h 1684262"/>
              <a:gd name="connsiteX168" fmla="*/ 743658 w 1206260"/>
              <a:gd name="connsiteY168" fmla="*/ 1291400 h 1684262"/>
              <a:gd name="connsiteX169" fmla="*/ 547634 w 1206260"/>
              <a:gd name="connsiteY169" fmla="*/ 1206818 h 1684262"/>
              <a:gd name="connsiteX170" fmla="*/ 573446 w 1206260"/>
              <a:gd name="connsiteY170" fmla="*/ 1222439 h 1684262"/>
              <a:gd name="connsiteX171" fmla="*/ 603450 w 1206260"/>
              <a:gd name="connsiteY171" fmla="*/ 1227487 h 1684262"/>
              <a:gd name="connsiteX172" fmla="*/ 743658 w 1206260"/>
              <a:gd name="connsiteY172" fmla="*/ 1291495 h 1684262"/>
              <a:gd name="connsiteX173" fmla="*/ 743658 w 1206260"/>
              <a:gd name="connsiteY173" fmla="*/ 1291400 h 1684262"/>
              <a:gd name="connsiteX174" fmla="*/ 578399 w 1206260"/>
              <a:gd name="connsiteY174" fmla="*/ 945452 h 1684262"/>
              <a:gd name="connsiteX175" fmla="*/ 689842 w 1206260"/>
              <a:gd name="connsiteY175" fmla="*/ 1122236 h 1684262"/>
              <a:gd name="connsiteX176" fmla="*/ 578399 w 1206260"/>
              <a:gd name="connsiteY176" fmla="*/ 945547 h 1684262"/>
              <a:gd name="connsiteX177" fmla="*/ 578399 w 1206260"/>
              <a:gd name="connsiteY177" fmla="*/ 945452 h 1684262"/>
              <a:gd name="connsiteX178" fmla="*/ 351609 w 1206260"/>
              <a:gd name="connsiteY178" fmla="*/ 1045464 h 1684262"/>
              <a:gd name="connsiteX179" fmla="*/ 382375 w 1206260"/>
              <a:gd name="connsiteY179" fmla="*/ 887825 h 1684262"/>
              <a:gd name="connsiteX180" fmla="*/ 351609 w 1206260"/>
              <a:gd name="connsiteY180" fmla="*/ 1045559 h 1684262"/>
              <a:gd name="connsiteX181" fmla="*/ 351609 w 1206260"/>
              <a:gd name="connsiteY181" fmla="*/ 1045464 h 1684262"/>
              <a:gd name="connsiteX182" fmla="*/ 420761 w 1206260"/>
              <a:gd name="connsiteY182" fmla="*/ 1018413 h 1684262"/>
              <a:gd name="connsiteX183" fmla="*/ 605260 w 1206260"/>
              <a:gd name="connsiteY183" fmla="*/ 1180338 h 1684262"/>
              <a:gd name="connsiteX184" fmla="*/ 420761 w 1206260"/>
              <a:gd name="connsiteY184" fmla="*/ 1018413 h 1684262"/>
              <a:gd name="connsiteX185" fmla="*/ 366944 w 1206260"/>
              <a:gd name="connsiteY185" fmla="*/ 1414272 h 1684262"/>
              <a:gd name="connsiteX186" fmla="*/ 597640 w 1206260"/>
              <a:gd name="connsiteY186" fmla="*/ 1460468 h 1684262"/>
              <a:gd name="connsiteX187" fmla="*/ 366944 w 1206260"/>
              <a:gd name="connsiteY187" fmla="*/ 1414463 h 1684262"/>
              <a:gd name="connsiteX188" fmla="*/ 366944 w 1206260"/>
              <a:gd name="connsiteY188" fmla="*/ 1414272 h 1684262"/>
              <a:gd name="connsiteX189" fmla="*/ 536108 w 1206260"/>
              <a:gd name="connsiteY189" fmla="*/ 1644968 h 1684262"/>
              <a:gd name="connsiteX190" fmla="*/ 498008 w 1206260"/>
              <a:gd name="connsiteY190" fmla="*/ 1625918 h 1684262"/>
              <a:gd name="connsiteX191" fmla="*/ 471148 w 1206260"/>
              <a:gd name="connsiteY191" fmla="*/ 1618202 h 1684262"/>
              <a:gd name="connsiteX192" fmla="*/ 471148 w 1206260"/>
              <a:gd name="connsiteY192" fmla="*/ 1664399 h 1684262"/>
              <a:gd name="connsiteX193" fmla="*/ 401901 w 1206260"/>
              <a:gd name="connsiteY193" fmla="*/ 1579817 h 1684262"/>
              <a:gd name="connsiteX194" fmla="*/ 536108 w 1206260"/>
              <a:gd name="connsiteY194" fmla="*/ 1645158 h 1684262"/>
              <a:gd name="connsiteX195" fmla="*/ 536108 w 1206260"/>
              <a:gd name="connsiteY195" fmla="*/ 1644968 h 1684262"/>
              <a:gd name="connsiteX196" fmla="*/ 616785 w 1206260"/>
              <a:gd name="connsiteY196" fmla="*/ 1564196 h 1684262"/>
              <a:gd name="connsiteX197" fmla="*/ 555349 w 1206260"/>
              <a:gd name="connsiteY197" fmla="*/ 1541145 h 1684262"/>
              <a:gd name="connsiteX198" fmla="*/ 638597 w 1206260"/>
              <a:gd name="connsiteY198" fmla="*/ 1493520 h 1684262"/>
              <a:gd name="connsiteX199" fmla="*/ 739848 w 1206260"/>
              <a:gd name="connsiteY199" fmla="*/ 1525715 h 1684262"/>
              <a:gd name="connsiteX200" fmla="*/ 616785 w 1206260"/>
              <a:gd name="connsiteY200" fmla="*/ 1564386 h 1684262"/>
              <a:gd name="connsiteX201" fmla="*/ 616785 w 1206260"/>
              <a:gd name="connsiteY201" fmla="*/ 1564196 h 1684262"/>
              <a:gd name="connsiteX202" fmla="*/ 752231 w 1206260"/>
              <a:gd name="connsiteY202" fmla="*/ 1664779 h 1684262"/>
              <a:gd name="connsiteX203" fmla="*/ 739658 w 1206260"/>
              <a:gd name="connsiteY203" fmla="*/ 1664779 h 1684262"/>
              <a:gd name="connsiteX204" fmla="*/ 731180 w 1206260"/>
              <a:gd name="connsiteY204" fmla="*/ 1664779 h 1684262"/>
              <a:gd name="connsiteX205" fmla="*/ 727561 w 1206260"/>
              <a:gd name="connsiteY205" fmla="*/ 1664779 h 1684262"/>
              <a:gd name="connsiteX206" fmla="*/ 713750 w 1206260"/>
              <a:gd name="connsiteY206" fmla="*/ 1666780 h 1684262"/>
              <a:gd name="connsiteX207" fmla="*/ 704225 w 1206260"/>
              <a:gd name="connsiteY207" fmla="*/ 1665256 h 1684262"/>
              <a:gd name="connsiteX208" fmla="*/ 705558 w 1206260"/>
              <a:gd name="connsiteY208" fmla="*/ 1667733 h 1684262"/>
              <a:gd name="connsiteX209" fmla="*/ 790045 w 1206260"/>
              <a:gd name="connsiteY209" fmla="*/ 1610106 h 1684262"/>
              <a:gd name="connsiteX210" fmla="*/ 752231 w 1206260"/>
              <a:gd name="connsiteY210" fmla="*/ 1664970 h 1684262"/>
              <a:gd name="connsiteX211" fmla="*/ 752231 w 1206260"/>
              <a:gd name="connsiteY211" fmla="*/ 1664779 h 1684262"/>
              <a:gd name="connsiteX212" fmla="*/ 857863 w 1206260"/>
              <a:gd name="connsiteY212" fmla="*/ 1591056 h 1684262"/>
              <a:gd name="connsiteX213" fmla="*/ 838813 w 1206260"/>
              <a:gd name="connsiteY213" fmla="*/ 1568958 h 1684262"/>
              <a:gd name="connsiteX214" fmla="*/ 836146 w 1206260"/>
              <a:gd name="connsiteY214" fmla="*/ 1564291 h 1684262"/>
              <a:gd name="connsiteX215" fmla="*/ 955179 w 1206260"/>
              <a:gd name="connsiteY215" fmla="*/ 1500720 h 1684262"/>
              <a:gd name="connsiteX216" fmla="*/ 1066493 w 1206260"/>
              <a:gd name="connsiteY216" fmla="*/ 1492065 h 1684262"/>
              <a:gd name="connsiteX217" fmla="*/ 857863 w 1206260"/>
              <a:gd name="connsiteY217" fmla="*/ 1591247 h 1684262"/>
              <a:gd name="connsiteX218" fmla="*/ 857863 w 1206260"/>
              <a:gd name="connsiteY218" fmla="*/ 1591056 h 1684262"/>
              <a:gd name="connsiteX219" fmla="*/ 1054979 w 1206260"/>
              <a:gd name="connsiteY219" fmla="*/ 1445037 h 1684262"/>
              <a:gd name="connsiteX220" fmla="*/ 916632 w 1206260"/>
              <a:gd name="connsiteY220" fmla="*/ 1468184 h 1684262"/>
              <a:gd name="connsiteX221" fmla="*/ 1028170 w 1206260"/>
              <a:gd name="connsiteY221" fmla="*/ 1445228 h 1684262"/>
              <a:gd name="connsiteX222" fmla="*/ 1054979 w 1206260"/>
              <a:gd name="connsiteY222" fmla="*/ 1445037 h 1684262"/>
              <a:gd name="connsiteX223" fmla="*/ 862816 w 1206260"/>
              <a:gd name="connsiteY223" fmla="*/ 1410462 h 1684262"/>
              <a:gd name="connsiteX224" fmla="*/ 647551 w 1206260"/>
              <a:gd name="connsiteY224" fmla="*/ 1448562 h 1684262"/>
              <a:gd name="connsiteX225" fmla="*/ 862816 w 1206260"/>
              <a:gd name="connsiteY225" fmla="*/ 1410653 h 1684262"/>
              <a:gd name="connsiteX226" fmla="*/ 862816 w 1206260"/>
              <a:gd name="connsiteY226" fmla="*/ 1410462 h 1684262"/>
              <a:gd name="connsiteX227" fmla="*/ 689842 w 1206260"/>
              <a:gd name="connsiteY227" fmla="*/ 1391412 h 1684262"/>
              <a:gd name="connsiteX228" fmla="*/ 924347 w 1206260"/>
              <a:gd name="connsiteY228" fmla="*/ 1306830 h 1684262"/>
              <a:gd name="connsiteX229" fmla="*/ 689842 w 1206260"/>
              <a:gd name="connsiteY229" fmla="*/ 1391412 h 1684262"/>
              <a:gd name="connsiteX230" fmla="*/ 1162663 w 1206260"/>
              <a:gd name="connsiteY230" fmla="*/ 1057085 h 1684262"/>
              <a:gd name="connsiteX231" fmla="*/ 1148756 w 1206260"/>
              <a:gd name="connsiteY231" fmla="*/ 1134428 h 1684262"/>
              <a:gd name="connsiteX232" fmla="*/ 1066841 w 1206260"/>
              <a:gd name="connsiteY232" fmla="*/ 1139762 h 1684262"/>
              <a:gd name="connsiteX233" fmla="*/ 1035790 w 1206260"/>
              <a:gd name="connsiteY233" fmla="*/ 1087755 h 1684262"/>
              <a:gd name="connsiteX234" fmla="*/ 1162663 w 1206260"/>
              <a:gd name="connsiteY234" fmla="*/ 1057085 h 1684262"/>
              <a:gd name="connsiteX235" fmla="*/ 987913 w 1206260"/>
              <a:gd name="connsiteY235" fmla="*/ 1181170 h 1684262"/>
              <a:gd name="connsiteX236" fmla="*/ 958923 w 1206260"/>
              <a:gd name="connsiteY236" fmla="*/ 1264444 h 1684262"/>
              <a:gd name="connsiteX237" fmla="*/ 905107 w 1206260"/>
              <a:gd name="connsiteY237" fmla="*/ 1118330 h 1684262"/>
              <a:gd name="connsiteX238" fmla="*/ 987913 w 1206260"/>
              <a:gd name="connsiteY238"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301317 w 1206260"/>
              <a:gd name="connsiteY51" fmla="*/ 1268063 h 1684262"/>
              <a:gd name="connsiteX52" fmla="*/ 283886 w 1206260"/>
              <a:gd name="connsiteY52" fmla="*/ 1268063 h 1684262"/>
              <a:gd name="connsiteX53" fmla="*/ 284934 w 1206260"/>
              <a:gd name="connsiteY53" fmla="*/ 1275207 h 1684262"/>
              <a:gd name="connsiteX54" fmla="*/ 395615 w 1206260"/>
              <a:gd name="connsiteY54" fmla="*/ 1319117 h 1684262"/>
              <a:gd name="connsiteX55" fmla="*/ 257026 w 1206260"/>
              <a:gd name="connsiteY55" fmla="*/ 1309592 h 1684262"/>
              <a:gd name="connsiteX56" fmla="*/ 257026 w 1206260"/>
              <a:gd name="connsiteY56" fmla="*/ 1309592 h 1684262"/>
              <a:gd name="connsiteX57" fmla="*/ 248263 w 1206260"/>
              <a:gd name="connsiteY57" fmla="*/ 1308259 h 1684262"/>
              <a:gd name="connsiteX58" fmla="*/ 247691 w 1206260"/>
              <a:gd name="connsiteY58" fmla="*/ 1308735 h 1684262"/>
              <a:gd name="connsiteX59" fmla="*/ 229880 w 1206260"/>
              <a:gd name="connsiteY59" fmla="*/ 1312259 h 1684262"/>
              <a:gd name="connsiteX60" fmla="*/ 146155 w 1206260"/>
              <a:gd name="connsiteY60" fmla="*/ 1230344 h 1684262"/>
              <a:gd name="connsiteX61" fmla="*/ 115389 w 1206260"/>
              <a:gd name="connsiteY61" fmla="*/ 1430369 h 1684262"/>
              <a:gd name="connsiteX62" fmla="*/ 349799 w 1206260"/>
              <a:gd name="connsiteY62" fmla="*/ 1480280 h 1684262"/>
              <a:gd name="connsiteX63" fmla="*/ 299507 w 1206260"/>
              <a:gd name="connsiteY63" fmla="*/ 1464659 h 1684262"/>
              <a:gd name="connsiteX64" fmla="*/ 321034 w 1206260"/>
              <a:gd name="connsiteY64" fmla="*/ 1477042 h 1684262"/>
              <a:gd name="connsiteX65" fmla="*/ 330559 w 1206260"/>
              <a:gd name="connsiteY65" fmla="*/ 1484376 h 1684262"/>
              <a:gd name="connsiteX66" fmla="*/ 388280 w 1206260"/>
              <a:gd name="connsiteY66" fmla="*/ 1545717 h 1684262"/>
              <a:gd name="connsiteX67" fmla="*/ 348847 w 1206260"/>
              <a:gd name="connsiteY67" fmla="*/ 1542479 h 1684262"/>
              <a:gd name="connsiteX68" fmla="*/ 255883 w 1206260"/>
              <a:gd name="connsiteY68" fmla="*/ 1502664 h 1684262"/>
              <a:gd name="connsiteX69" fmla="*/ 255883 w 1206260"/>
              <a:gd name="connsiteY69" fmla="*/ 1502664 h 1684262"/>
              <a:gd name="connsiteX70" fmla="*/ 239976 w 1206260"/>
              <a:gd name="connsiteY70" fmla="*/ 1484281 h 1684262"/>
              <a:gd name="connsiteX71" fmla="*/ 203495 w 1206260"/>
              <a:gd name="connsiteY71" fmla="*/ 1484281 h 1684262"/>
              <a:gd name="connsiteX72" fmla="*/ 187303 w 1206260"/>
              <a:gd name="connsiteY72" fmla="*/ 1499140 h 1684262"/>
              <a:gd name="connsiteX73" fmla="*/ 490674 w 1206260"/>
              <a:gd name="connsiteY73" fmla="*/ 1673352 h 1684262"/>
              <a:gd name="connsiteX74" fmla="*/ 757374 w 1206260"/>
              <a:gd name="connsiteY74" fmla="*/ 1682401 h 1684262"/>
              <a:gd name="connsiteX75" fmla="*/ 988070 w 1206260"/>
              <a:gd name="connsiteY75" fmla="*/ 1594485 h 1684262"/>
              <a:gd name="connsiteX76" fmla="*/ 1152566 w 1206260"/>
              <a:gd name="connsiteY76" fmla="*/ 1394460 h 1684262"/>
              <a:gd name="connsiteX77" fmla="*/ 918822 w 1206260"/>
              <a:gd name="connsiteY77" fmla="*/ 1363507 h 1684262"/>
              <a:gd name="connsiteX78" fmla="*/ 802904 w 1206260"/>
              <a:gd name="connsiteY78" fmla="*/ 1350454 h 1684262"/>
              <a:gd name="connsiteX79" fmla="*/ 841956 w 1206260"/>
              <a:gd name="connsiteY79" fmla="*/ 1326547 h 1684262"/>
              <a:gd name="connsiteX80" fmla="*/ 1018286 w 1206260"/>
              <a:gd name="connsiteY80" fmla="*/ 1315425 h 1684262"/>
              <a:gd name="connsiteX81" fmla="*/ 980354 w 1206260"/>
              <a:gd name="connsiteY81" fmla="*/ 1268921 h 1684262"/>
              <a:gd name="connsiteX82" fmla="*/ 1091488 w 1206260"/>
              <a:gd name="connsiteY82" fmla="*/ 1221043 h 1684262"/>
              <a:gd name="connsiteX83" fmla="*/ 911203 w 1206260"/>
              <a:gd name="connsiteY83" fmla="*/ 1022890 h 1684262"/>
              <a:gd name="connsiteX84" fmla="*/ 1193429 w 1206260"/>
              <a:gd name="connsiteY84" fmla="*/ 899446 h 1684262"/>
              <a:gd name="connsiteX85" fmla="*/ 759089 w 1206260"/>
              <a:gd name="connsiteY85" fmla="*/ 61246 h 1684262"/>
              <a:gd name="connsiteX86" fmla="*/ 720989 w 1206260"/>
              <a:gd name="connsiteY86" fmla="*/ 145828 h 1684262"/>
              <a:gd name="connsiteX87" fmla="*/ 759089 w 1206260"/>
              <a:gd name="connsiteY87" fmla="*/ 61436 h 1684262"/>
              <a:gd name="connsiteX88" fmla="*/ 759089 w 1206260"/>
              <a:gd name="connsiteY88" fmla="*/ 61246 h 1684262"/>
              <a:gd name="connsiteX89" fmla="*/ 363611 w 1206260"/>
              <a:gd name="connsiteY89" fmla="*/ 545783 h 1684262"/>
              <a:gd name="connsiteX90" fmla="*/ 348275 w 1206260"/>
              <a:gd name="connsiteY90" fmla="*/ 553498 h 1684262"/>
              <a:gd name="connsiteX91" fmla="*/ 363611 w 1206260"/>
              <a:gd name="connsiteY91" fmla="*/ 545783 h 1684262"/>
              <a:gd name="connsiteX92" fmla="*/ 232451 w 1206260"/>
              <a:gd name="connsiteY92" fmla="*/ 523113 h 1684262"/>
              <a:gd name="connsiteX93" fmla="*/ 254694 w 1206260"/>
              <a:gd name="connsiteY93" fmla="*/ 664096 h 1684262"/>
              <a:gd name="connsiteX94" fmla="*/ 232451 w 1206260"/>
              <a:gd name="connsiteY94" fmla="*/ 523113 h 1684262"/>
              <a:gd name="connsiteX95" fmla="*/ 340084 w 1206260"/>
              <a:gd name="connsiteY95" fmla="*/ 692277 h 1684262"/>
              <a:gd name="connsiteX96" fmla="*/ 470767 w 1206260"/>
              <a:gd name="connsiteY96" fmla="*/ 684562 h 1684262"/>
              <a:gd name="connsiteX97" fmla="*/ 340084 w 1206260"/>
              <a:gd name="connsiteY97" fmla="*/ 691896 h 1684262"/>
              <a:gd name="connsiteX98" fmla="*/ 340084 w 1206260"/>
              <a:gd name="connsiteY98" fmla="*/ 692277 h 1684262"/>
              <a:gd name="connsiteX99" fmla="*/ 382375 w 1206260"/>
              <a:gd name="connsiteY99" fmla="*/ 615410 h 1684262"/>
              <a:gd name="connsiteX100" fmla="*/ 516868 w 1206260"/>
              <a:gd name="connsiteY100" fmla="*/ 688372 h 1684262"/>
              <a:gd name="connsiteX101" fmla="*/ 382661 w 1206260"/>
              <a:gd name="connsiteY101" fmla="*/ 615029 h 1684262"/>
              <a:gd name="connsiteX102" fmla="*/ 382375 w 1206260"/>
              <a:gd name="connsiteY102" fmla="*/ 615410 h 1684262"/>
              <a:gd name="connsiteX103" fmla="*/ 201400 w 1206260"/>
              <a:gd name="connsiteY103" fmla="*/ 907542 h 1684262"/>
              <a:gd name="connsiteX104" fmla="*/ 163300 w 1206260"/>
              <a:gd name="connsiteY104" fmla="*/ 838295 h 1684262"/>
              <a:gd name="connsiteX105" fmla="*/ 201686 w 1206260"/>
              <a:gd name="connsiteY105" fmla="*/ 907161 h 1684262"/>
              <a:gd name="connsiteX106" fmla="*/ 201400 w 1206260"/>
              <a:gd name="connsiteY106" fmla="*/ 907542 h 1684262"/>
              <a:gd name="connsiteX107" fmla="*/ 97811 w 1206260"/>
              <a:gd name="connsiteY107" fmla="*/ 1285557 h 1684262"/>
              <a:gd name="connsiteX108" fmla="*/ 123279 w 1206260"/>
              <a:gd name="connsiteY108" fmla="*/ 1264178 h 1684262"/>
              <a:gd name="connsiteX109" fmla="*/ 231975 w 1206260"/>
              <a:gd name="connsiteY109" fmla="*/ 1341501 h 1684262"/>
              <a:gd name="connsiteX110" fmla="*/ 97811 w 1206260"/>
              <a:gd name="connsiteY110" fmla="*/ 1285557 h 1684262"/>
              <a:gd name="connsiteX111" fmla="*/ 232928 w 1206260"/>
              <a:gd name="connsiteY111" fmla="*/ 1376077 h 1684262"/>
              <a:gd name="connsiteX112" fmla="*/ 279029 w 1206260"/>
              <a:gd name="connsiteY112" fmla="*/ 1379887 h 1684262"/>
              <a:gd name="connsiteX113" fmla="*/ 232451 w 1206260"/>
              <a:gd name="connsiteY113" fmla="*/ 1376077 h 1684262"/>
              <a:gd name="connsiteX114" fmla="*/ 232928 w 1206260"/>
              <a:gd name="connsiteY114" fmla="*/ 1376077 h 1684262"/>
              <a:gd name="connsiteX115" fmla="*/ 856244 w 1206260"/>
              <a:gd name="connsiteY115" fmla="*/ 715613 h 1684262"/>
              <a:gd name="connsiteX116" fmla="*/ 817635 w 1206260"/>
              <a:gd name="connsiteY116" fmla="*/ 708913 h 1684262"/>
              <a:gd name="connsiteX117" fmla="*/ 721084 w 1206260"/>
              <a:gd name="connsiteY117" fmla="*/ 657225 h 1684262"/>
              <a:gd name="connsiteX118" fmla="*/ 855767 w 1206260"/>
              <a:gd name="connsiteY118" fmla="*/ 715613 h 1684262"/>
              <a:gd name="connsiteX119" fmla="*/ 856244 w 1206260"/>
              <a:gd name="connsiteY119" fmla="*/ 715613 h 1684262"/>
              <a:gd name="connsiteX120" fmla="*/ 663458 w 1206260"/>
              <a:gd name="connsiteY120" fmla="*/ 722662 h 1684262"/>
              <a:gd name="connsiteX121" fmla="*/ 644408 w 1206260"/>
              <a:gd name="connsiteY121" fmla="*/ 807149 h 1684262"/>
              <a:gd name="connsiteX122" fmla="*/ 662981 w 1206260"/>
              <a:gd name="connsiteY122" fmla="*/ 723138 h 1684262"/>
              <a:gd name="connsiteX123" fmla="*/ 663458 w 1206260"/>
              <a:gd name="connsiteY123" fmla="*/ 722662 h 1684262"/>
              <a:gd name="connsiteX124" fmla="*/ 628882 w 1206260"/>
              <a:gd name="connsiteY124" fmla="*/ 753332 h 1684262"/>
              <a:gd name="connsiteX125" fmla="*/ 655742 w 1206260"/>
              <a:gd name="connsiteY125" fmla="*/ 726472 h 1684262"/>
              <a:gd name="connsiteX126" fmla="*/ 628406 w 1206260"/>
              <a:gd name="connsiteY126" fmla="*/ 753332 h 1684262"/>
              <a:gd name="connsiteX127" fmla="*/ 628882 w 1206260"/>
              <a:gd name="connsiteY127" fmla="*/ 753332 h 1684262"/>
              <a:gd name="connsiteX128" fmla="*/ 771090 w 1206260"/>
              <a:gd name="connsiteY128" fmla="*/ 757237 h 1684262"/>
              <a:gd name="connsiteX129" fmla="*/ 690318 w 1206260"/>
              <a:gd name="connsiteY129" fmla="*/ 822579 h 1684262"/>
              <a:gd name="connsiteX130" fmla="*/ 770614 w 1206260"/>
              <a:gd name="connsiteY130" fmla="*/ 757237 h 1684262"/>
              <a:gd name="connsiteX131" fmla="*/ 771090 w 1206260"/>
              <a:gd name="connsiteY131" fmla="*/ 757237 h 1684262"/>
              <a:gd name="connsiteX132" fmla="*/ 759565 w 1206260"/>
              <a:gd name="connsiteY132" fmla="*/ 538162 h 1684262"/>
              <a:gd name="connsiteX133" fmla="*/ 851767 w 1206260"/>
              <a:gd name="connsiteY133" fmla="*/ 480536 h 1684262"/>
              <a:gd name="connsiteX134" fmla="*/ 759089 w 1206260"/>
              <a:gd name="connsiteY134" fmla="*/ 538067 h 1684262"/>
              <a:gd name="connsiteX135" fmla="*/ 759565 w 1206260"/>
              <a:gd name="connsiteY135" fmla="*/ 538162 h 1684262"/>
              <a:gd name="connsiteX136" fmla="*/ 877961 w 1206260"/>
              <a:gd name="connsiteY136" fmla="*/ 342138 h 1684262"/>
              <a:gd name="connsiteX137" fmla="*/ 812619 w 1206260"/>
              <a:gd name="connsiteY137" fmla="*/ 442055 h 1684262"/>
              <a:gd name="connsiteX138" fmla="*/ 877961 w 1206260"/>
              <a:gd name="connsiteY138" fmla="*/ 342138 h 1684262"/>
              <a:gd name="connsiteX139" fmla="*/ 681841 w 1206260"/>
              <a:gd name="connsiteY139" fmla="*/ 323088 h 1684262"/>
              <a:gd name="connsiteX140" fmla="*/ 758803 w 1206260"/>
              <a:gd name="connsiteY140" fmla="*/ 430816 h 1684262"/>
              <a:gd name="connsiteX141" fmla="*/ 643455 w 1206260"/>
              <a:gd name="connsiteY141" fmla="*/ 396145 h 1684262"/>
              <a:gd name="connsiteX142" fmla="*/ 639550 w 1206260"/>
              <a:gd name="connsiteY142" fmla="*/ 438436 h 1684262"/>
              <a:gd name="connsiteX143" fmla="*/ 682127 w 1206260"/>
              <a:gd name="connsiteY143" fmla="*/ 323088 h 1684262"/>
              <a:gd name="connsiteX144" fmla="*/ 681841 w 1206260"/>
              <a:gd name="connsiteY144" fmla="*/ 323088 h 1684262"/>
              <a:gd name="connsiteX145" fmla="*/ 351323 w 1206260"/>
              <a:gd name="connsiteY145" fmla="*/ 219361 h 1684262"/>
              <a:gd name="connsiteX146" fmla="*/ 383994 w 1206260"/>
              <a:gd name="connsiteY146" fmla="*/ 183070 h 1684262"/>
              <a:gd name="connsiteX147" fmla="*/ 403711 w 1206260"/>
              <a:gd name="connsiteY147" fmla="*/ 175069 h 1684262"/>
              <a:gd name="connsiteX148" fmla="*/ 411331 w 1206260"/>
              <a:gd name="connsiteY148" fmla="*/ 176117 h 1684262"/>
              <a:gd name="connsiteX149" fmla="*/ 569351 w 1206260"/>
              <a:gd name="connsiteY149" fmla="*/ 242792 h 1684262"/>
              <a:gd name="connsiteX150" fmla="*/ 569922 w 1206260"/>
              <a:gd name="connsiteY150" fmla="*/ 242792 h 1684262"/>
              <a:gd name="connsiteX151" fmla="*/ 558873 w 1206260"/>
              <a:gd name="connsiteY151" fmla="*/ 299942 h 1684262"/>
              <a:gd name="connsiteX152" fmla="*/ 351609 w 1206260"/>
              <a:gd name="connsiteY152" fmla="*/ 219075 h 1684262"/>
              <a:gd name="connsiteX153" fmla="*/ 351323 w 1206260"/>
              <a:gd name="connsiteY153" fmla="*/ 219361 h 1684262"/>
              <a:gd name="connsiteX154" fmla="*/ 470767 w 1206260"/>
              <a:gd name="connsiteY154" fmla="*/ 361188 h 1684262"/>
              <a:gd name="connsiteX155" fmla="*/ 566874 w 1206260"/>
              <a:gd name="connsiteY155" fmla="*/ 503396 h 1684262"/>
              <a:gd name="connsiteX156" fmla="*/ 470767 w 1206260"/>
              <a:gd name="connsiteY156" fmla="*/ 361188 h 1684262"/>
              <a:gd name="connsiteX157" fmla="*/ 632216 w 1206260"/>
              <a:gd name="connsiteY157" fmla="*/ 453485 h 1684262"/>
              <a:gd name="connsiteX158" fmla="*/ 699367 w 1206260"/>
              <a:gd name="connsiteY158" fmla="*/ 515112 h 1684262"/>
              <a:gd name="connsiteX159" fmla="*/ 759089 w 1206260"/>
              <a:gd name="connsiteY159" fmla="*/ 438055 h 1684262"/>
              <a:gd name="connsiteX160" fmla="*/ 678317 w 1206260"/>
              <a:gd name="connsiteY160" fmla="*/ 611029 h 1684262"/>
              <a:gd name="connsiteX161" fmla="*/ 640217 w 1206260"/>
              <a:gd name="connsiteY161" fmla="*/ 587978 h 1684262"/>
              <a:gd name="connsiteX162" fmla="*/ 632216 w 1206260"/>
              <a:gd name="connsiteY162" fmla="*/ 453581 h 1684262"/>
              <a:gd name="connsiteX163" fmla="*/ 632216 w 1206260"/>
              <a:gd name="connsiteY163" fmla="*/ 453485 h 1684262"/>
              <a:gd name="connsiteX164" fmla="*/ 686032 w 1206260"/>
              <a:gd name="connsiteY164" fmla="*/ 837819 h 1684262"/>
              <a:gd name="connsiteX165" fmla="*/ 628310 w 1206260"/>
              <a:gd name="connsiteY165" fmla="*/ 930116 h 1684262"/>
              <a:gd name="connsiteX166" fmla="*/ 686032 w 1206260"/>
              <a:gd name="connsiteY166" fmla="*/ 837914 h 1684262"/>
              <a:gd name="connsiteX167" fmla="*/ 686032 w 1206260"/>
              <a:gd name="connsiteY167" fmla="*/ 837819 h 1684262"/>
              <a:gd name="connsiteX168" fmla="*/ 743658 w 1206260"/>
              <a:gd name="connsiteY168" fmla="*/ 1291400 h 1684262"/>
              <a:gd name="connsiteX169" fmla="*/ 547634 w 1206260"/>
              <a:gd name="connsiteY169" fmla="*/ 1206818 h 1684262"/>
              <a:gd name="connsiteX170" fmla="*/ 573446 w 1206260"/>
              <a:gd name="connsiteY170" fmla="*/ 1222439 h 1684262"/>
              <a:gd name="connsiteX171" fmla="*/ 603450 w 1206260"/>
              <a:gd name="connsiteY171" fmla="*/ 1227487 h 1684262"/>
              <a:gd name="connsiteX172" fmla="*/ 743658 w 1206260"/>
              <a:gd name="connsiteY172" fmla="*/ 1291495 h 1684262"/>
              <a:gd name="connsiteX173" fmla="*/ 743658 w 1206260"/>
              <a:gd name="connsiteY173" fmla="*/ 1291400 h 1684262"/>
              <a:gd name="connsiteX174" fmla="*/ 578399 w 1206260"/>
              <a:gd name="connsiteY174" fmla="*/ 945452 h 1684262"/>
              <a:gd name="connsiteX175" fmla="*/ 689842 w 1206260"/>
              <a:gd name="connsiteY175" fmla="*/ 1122236 h 1684262"/>
              <a:gd name="connsiteX176" fmla="*/ 578399 w 1206260"/>
              <a:gd name="connsiteY176" fmla="*/ 945547 h 1684262"/>
              <a:gd name="connsiteX177" fmla="*/ 578399 w 1206260"/>
              <a:gd name="connsiteY177" fmla="*/ 945452 h 1684262"/>
              <a:gd name="connsiteX178" fmla="*/ 351609 w 1206260"/>
              <a:gd name="connsiteY178" fmla="*/ 1045464 h 1684262"/>
              <a:gd name="connsiteX179" fmla="*/ 382375 w 1206260"/>
              <a:gd name="connsiteY179" fmla="*/ 887825 h 1684262"/>
              <a:gd name="connsiteX180" fmla="*/ 351609 w 1206260"/>
              <a:gd name="connsiteY180" fmla="*/ 1045559 h 1684262"/>
              <a:gd name="connsiteX181" fmla="*/ 351609 w 1206260"/>
              <a:gd name="connsiteY181" fmla="*/ 1045464 h 1684262"/>
              <a:gd name="connsiteX182" fmla="*/ 420761 w 1206260"/>
              <a:gd name="connsiteY182" fmla="*/ 1018413 h 1684262"/>
              <a:gd name="connsiteX183" fmla="*/ 605260 w 1206260"/>
              <a:gd name="connsiteY183" fmla="*/ 1180338 h 1684262"/>
              <a:gd name="connsiteX184" fmla="*/ 420761 w 1206260"/>
              <a:gd name="connsiteY184" fmla="*/ 1018413 h 1684262"/>
              <a:gd name="connsiteX185" fmla="*/ 366944 w 1206260"/>
              <a:gd name="connsiteY185" fmla="*/ 1414272 h 1684262"/>
              <a:gd name="connsiteX186" fmla="*/ 597640 w 1206260"/>
              <a:gd name="connsiteY186" fmla="*/ 1460468 h 1684262"/>
              <a:gd name="connsiteX187" fmla="*/ 366944 w 1206260"/>
              <a:gd name="connsiteY187" fmla="*/ 1414463 h 1684262"/>
              <a:gd name="connsiteX188" fmla="*/ 366944 w 1206260"/>
              <a:gd name="connsiteY188" fmla="*/ 1414272 h 1684262"/>
              <a:gd name="connsiteX189" fmla="*/ 536108 w 1206260"/>
              <a:gd name="connsiteY189" fmla="*/ 1644968 h 1684262"/>
              <a:gd name="connsiteX190" fmla="*/ 498008 w 1206260"/>
              <a:gd name="connsiteY190" fmla="*/ 1625918 h 1684262"/>
              <a:gd name="connsiteX191" fmla="*/ 471148 w 1206260"/>
              <a:gd name="connsiteY191" fmla="*/ 1618202 h 1684262"/>
              <a:gd name="connsiteX192" fmla="*/ 471148 w 1206260"/>
              <a:gd name="connsiteY192" fmla="*/ 1664399 h 1684262"/>
              <a:gd name="connsiteX193" fmla="*/ 401901 w 1206260"/>
              <a:gd name="connsiteY193" fmla="*/ 1579817 h 1684262"/>
              <a:gd name="connsiteX194" fmla="*/ 536108 w 1206260"/>
              <a:gd name="connsiteY194" fmla="*/ 1645158 h 1684262"/>
              <a:gd name="connsiteX195" fmla="*/ 536108 w 1206260"/>
              <a:gd name="connsiteY195" fmla="*/ 1644968 h 1684262"/>
              <a:gd name="connsiteX196" fmla="*/ 616785 w 1206260"/>
              <a:gd name="connsiteY196" fmla="*/ 1564196 h 1684262"/>
              <a:gd name="connsiteX197" fmla="*/ 555349 w 1206260"/>
              <a:gd name="connsiteY197" fmla="*/ 1541145 h 1684262"/>
              <a:gd name="connsiteX198" fmla="*/ 638597 w 1206260"/>
              <a:gd name="connsiteY198" fmla="*/ 1493520 h 1684262"/>
              <a:gd name="connsiteX199" fmla="*/ 739848 w 1206260"/>
              <a:gd name="connsiteY199" fmla="*/ 1525715 h 1684262"/>
              <a:gd name="connsiteX200" fmla="*/ 616785 w 1206260"/>
              <a:gd name="connsiteY200" fmla="*/ 1564386 h 1684262"/>
              <a:gd name="connsiteX201" fmla="*/ 616785 w 1206260"/>
              <a:gd name="connsiteY201" fmla="*/ 1564196 h 1684262"/>
              <a:gd name="connsiteX202" fmla="*/ 752231 w 1206260"/>
              <a:gd name="connsiteY202" fmla="*/ 1664779 h 1684262"/>
              <a:gd name="connsiteX203" fmla="*/ 739658 w 1206260"/>
              <a:gd name="connsiteY203" fmla="*/ 1664779 h 1684262"/>
              <a:gd name="connsiteX204" fmla="*/ 731180 w 1206260"/>
              <a:gd name="connsiteY204" fmla="*/ 1664779 h 1684262"/>
              <a:gd name="connsiteX205" fmla="*/ 727561 w 1206260"/>
              <a:gd name="connsiteY205" fmla="*/ 1664779 h 1684262"/>
              <a:gd name="connsiteX206" fmla="*/ 713750 w 1206260"/>
              <a:gd name="connsiteY206" fmla="*/ 1666780 h 1684262"/>
              <a:gd name="connsiteX207" fmla="*/ 704225 w 1206260"/>
              <a:gd name="connsiteY207" fmla="*/ 1665256 h 1684262"/>
              <a:gd name="connsiteX208" fmla="*/ 705558 w 1206260"/>
              <a:gd name="connsiteY208" fmla="*/ 1667733 h 1684262"/>
              <a:gd name="connsiteX209" fmla="*/ 790045 w 1206260"/>
              <a:gd name="connsiteY209" fmla="*/ 1610106 h 1684262"/>
              <a:gd name="connsiteX210" fmla="*/ 752231 w 1206260"/>
              <a:gd name="connsiteY210" fmla="*/ 1664970 h 1684262"/>
              <a:gd name="connsiteX211" fmla="*/ 752231 w 1206260"/>
              <a:gd name="connsiteY211" fmla="*/ 1664779 h 1684262"/>
              <a:gd name="connsiteX212" fmla="*/ 857863 w 1206260"/>
              <a:gd name="connsiteY212" fmla="*/ 1591056 h 1684262"/>
              <a:gd name="connsiteX213" fmla="*/ 838813 w 1206260"/>
              <a:gd name="connsiteY213" fmla="*/ 1568958 h 1684262"/>
              <a:gd name="connsiteX214" fmla="*/ 836146 w 1206260"/>
              <a:gd name="connsiteY214" fmla="*/ 1564291 h 1684262"/>
              <a:gd name="connsiteX215" fmla="*/ 955179 w 1206260"/>
              <a:gd name="connsiteY215" fmla="*/ 1500720 h 1684262"/>
              <a:gd name="connsiteX216" fmla="*/ 1066493 w 1206260"/>
              <a:gd name="connsiteY216" fmla="*/ 1492065 h 1684262"/>
              <a:gd name="connsiteX217" fmla="*/ 857863 w 1206260"/>
              <a:gd name="connsiteY217" fmla="*/ 1591247 h 1684262"/>
              <a:gd name="connsiteX218" fmla="*/ 857863 w 1206260"/>
              <a:gd name="connsiteY218" fmla="*/ 1591056 h 1684262"/>
              <a:gd name="connsiteX219" fmla="*/ 1054979 w 1206260"/>
              <a:gd name="connsiteY219" fmla="*/ 1445037 h 1684262"/>
              <a:gd name="connsiteX220" fmla="*/ 916632 w 1206260"/>
              <a:gd name="connsiteY220" fmla="*/ 1468184 h 1684262"/>
              <a:gd name="connsiteX221" fmla="*/ 1028170 w 1206260"/>
              <a:gd name="connsiteY221" fmla="*/ 1445228 h 1684262"/>
              <a:gd name="connsiteX222" fmla="*/ 1054979 w 1206260"/>
              <a:gd name="connsiteY222" fmla="*/ 1445037 h 1684262"/>
              <a:gd name="connsiteX223" fmla="*/ 862816 w 1206260"/>
              <a:gd name="connsiteY223" fmla="*/ 1410462 h 1684262"/>
              <a:gd name="connsiteX224" fmla="*/ 647551 w 1206260"/>
              <a:gd name="connsiteY224" fmla="*/ 1448562 h 1684262"/>
              <a:gd name="connsiteX225" fmla="*/ 862816 w 1206260"/>
              <a:gd name="connsiteY225" fmla="*/ 1410653 h 1684262"/>
              <a:gd name="connsiteX226" fmla="*/ 862816 w 1206260"/>
              <a:gd name="connsiteY226" fmla="*/ 1410462 h 1684262"/>
              <a:gd name="connsiteX227" fmla="*/ 689842 w 1206260"/>
              <a:gd name="connsiteY227" fmla="*/ 1391412 h 1684262"/>
              <a:gd name="connsiteX228" fmla="*/ 924347 w 1206260"/>
              <a:gd name="connsiteY228" fmla="*/ 1306830 h 1684262"/>
              <a:gd name="connsiteX229" fmla="*/ 689842 w 1206260"/>
              <a:gd name="connsiteY229" fmla="*/ 1391412 h 1684262"/>
              <a:gd name="connsiteX230" fmla="*/ 1162663 w 1206260"/>
              <a:gd name="connsiteY230" fmla="*/ 1057085 h 1684262"/>
              <a:gd name="connsiteX231" fmla="*/ 1148756 w 1206260"/>
              <a:gd name="connsiteY231" fmla="*/ 1134428 h 1684262"/>
              <a:gd name="connsiteX232" fmla="*/ 1066841 w 1206260"/>
              <a:gd name="connsiteY232" fmla="*/ 1139762 h 1684262"/>
              <a:gd name="connsiteX233" fmla="*/ 1035790 w 1206260"/>
              <a:gd name="connsiteY233" fmla="*/ 1087755 h 1684262"/>
              <a:gd name="connsiteX234" fmla="*/ 1162663 w 1206260"/>
              <a:gd name="connsiteY234" fmla="*/ 1057085 h 1684262"/>
              <a:gd name="connsiteX235" fmla="*/ 987913 w 1206260"/>
              <a:gd name="connsiteY235" fmla="*/ 1181170 h 1684262"/>
              <a:gd name="connsiteX236" fmla="*/ 958923 w 1206260"/>
              <a:gd name="connsiteY236" fmla="*/ 1264444 h 1684262"/>
              <a:gd name="connsiteX237" fmla="*/ 905107 w 1206260"/>
              <a:gd name="connsiteY237" fmla="*/ 1118330 h 1684262"/>
              <a:gd name="connsiteX238" fmla="*/ 987913 w 1206260"/>
              <a:gd name="connsiteY238"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283886 w 1206260"/>
              <a:gd name="connsiteY51" fmla="*/ 1268063 h 1684262"/>
              <a:gd name="connsiteX52" fmla="*/ 284934 w 1206260"/>
              <a:gd name="connsiteY52" fmla="*/ 1275207 h 1684262"/>
              <a:gd name="connsiteX53" fmla="*/ 395615 w 1206260"/>
              <a:gd name="connsiteY53" fmla="*/ 1319117 h 1684262"/>
              <a:gd name="connsiteX54" fmla="*/ 257026 w 1206260"/>
              <a:gd name="connsiteY54" fmla="*/ 1309592 h 1684262"/>
              <a:gd name="connsiteX55" fmla="*/ 257026 w 1206260"/>
              <a:gd name="connsiteY55" fmla="*/ 1309592 h 1684262"/>
              <a:gd name="connsiteX56" fmla="*/ 248263 w 1206260"/>
              <a:gd name="connsiteY56" fmla="*/ 1308259 h 1684262"/>
              <a:gd name="connsiteX57" fmla="*/ 247691 w 1206260"/>
              <a:gd name="connsiteY57" fmla="*/ 1308735 h 1684262"/>
              <a:gd name="connsiteX58" fmla="*/ 229880 w 1206260"/>
              <a:gd name="connsiteY58" fmla="*/ 1312259 h 1684262"/>
              <a:gd name="connsiteX59" fmla="*/ 146155 w 1206260"/>
              <a:gd name="connsiteY59" fmla="*/ 1230344 h 1684262"/>
              <a:gd name="connsiteX60" fmla="*/ 115389 w 1206260"/>
              <a:gd name="connsiteY60" fmla="*/ 1430369 h 1684262"/>
              <a:gd name="connsiteX61" fmla="*/ 349799 w 1206260"/>
              <a:gd name="connsiteY61" fmla="*/ 1480280 h 1684262"/>
              <a:gd name="connsiteX62" fmla="*/ 299507 w 1206260"/>
              <a:gd name="connsiteY62" fmla="*/ 1464659 h 1684262"/>
              <a:gd name="connsiteX63" fmla="*/ 321034 w 1206260"/>
              <a:gd name="connsiteY63" fmla="*/ 1477042 h 1684262"/>
              <a:gd name="connsiteX64" fmla="*/ 330559 w 1206260"/>
              <a:gd name="connsiteY64" fmla="*/ 1484376 h 1684262"/>
              <a:gd name="connsiteX65" fmla="*/ 388280 w 1206260"/>
              <a:gd name="connsiteY65" fmla="*/ 1545717 h 1684262"/>
              <a:gd name="connsiteX66" fmla="*/ 348847 w 1206260"/>
              <a:gd name="connsiteY66" fmla="*/ 1542479 h 1684262"/>
              <a:gd name="connsiteX67" fmla="*/ 255883 w 1206260"/>
              <a:gd name="connsiteY67" fmla="*/ 1502664 h 1684262"/>
              <a:gd name="connsiteX68" fmla="*/ 255883 w 1206260"/>
              <a:gd name="connsiteY68" fmla="*/ 1502664 h 1684262"/>
              <a:gd name="connsiteX69" fmla="*/ 239976 w 1206260"/>
              <a:gd name="connsiteY69" fmla="*/ 1484281 h 1684262"/>
              <a:gd name="connsiteX70" fmla="*/ 203495 w 1206260"/>
              <a:gd name="connsiteY70" fmla="*/ 1484281 h 1684262"/>
              <a:gd name="connsiteX71" fmla="*/ 187303 w 1206260"/>
              <a:gd name="connsiteY71" fmla="*/ 1499140 h 1684262"/>
              <a:gd name="connsiteX72" fmla="*/ 490674 w 1206260"/>
              <a:gd name="connsiteY72" fmla="*/ 1673352 h 1684262"/>
              <a:gd name="connsiteX73" fmla="*/ 757374 w 1206260"/>
              <a:gd name="connsiteY73" fmla="*/ 1682401 h 1684262"/>
              <a:gd name="connsiteX74" fmla="*/ 988070 w 1206260"/>
              <a:gd name="connsiteY74" fmla="*/ 1594485 h 1684262"/>
              <a:gd name="connsiteX75" fmla="*/ 1152566 w 1206260"/>
              <a:gd name="connsiteY75" fmla="*/ 1394460 h 1684262"/>
              <a:gd name="connsiteX76" fmla="*/ 918822 w 1206260"/>
              <a:gd name="connsiteY76" fmla="*/ 1363507 h 1684262"/>
              <a:gd name="connsiteX77" fmla="*/ 802904 w 1206260"/>
              <a:gd name="connsiteY77" fmla="*/ 1350454 h 1684262"/>
              <a:gd name="connsiteX78" fmla="*/ 841956 w 1206260"/>
              <a:gd name="connsiteY78" fmla="*/ 1326547 h 1684262"/>
              <a:gd name="connsiteX79" fmla="*/ 1018286 w 1206260"/>
              <a:gd name="connsiteY79" fmla="*/ 1315425 h 1684262"/>
              <a:gd name="connsiteX80" fmla="*/ 980354 w 1206260"/>
              <a:gd name="connsiteY80" fmla="*/ 1268921 h 1684262"/>
              <a:gd name="connsiteX81" fmla="*/ 1091488 w 1206260"/>
              <a:gd name="connsiteY81" fmla="*/ 1221043 h 1684262"/>
              <a:gd name="connsiteX82" fmla="*/ 911203 w 1206260"/>
              <a:gd name="connsiteY82" fmla="*/ 1022890 h 1684262"/>
              <a:gd name="connsiteX83" fmla="*/ 1193429 w 1206260"/>
              <a:gd name="connsiteY83" fmla="*/ 899446 h 1684262"/>
              <a:gd name="connsiteX84" fmla="*/ 759089 w 1206260"/>
              <a:gd name="connsiteY84" fmla="*/ 61246 h 1684262"/>
              <a:gd name="connsiteX85" fmla="*/ 720989 w 1206260"/>
              <a:gd name="connsiteY85" fmla="*/ 145828 h 1684262"/>
              <a:gd name="connsiteX86" fmla="*/ 759089 w 1206260"/>
              <a:gd name="connsiteY86" fmla="*/ 61436 h 1684262"/>
              <a:gd name="connsiteX87" fmla="*/ 759089 w 1206260"/>
              <a:gd name="connsiteY87" fmla="*/ 61246 h 1684262"/>
              <a:gd name="connsiteX88" fmla="*/ 363611 w 1206260"/>
              <a:gd name="connsiteY88" fmla="*/ 545783 h 1684262"/>
              <a:gd name="connsiteX89" fmla="*/ 348275 w 1206260"/>
              <a:gd name="connsiteY89" fmla="*/ 553498 h 1684262"/>
              <a:gd name="connsiteX90" fmla="*/ 363611 w 1206260"/>
              <a:gd name="connsiteY90" fmla="*/ 545783 h 1684262"/>
              <a:gd name="connsiteX91" fmla="*/ 232451 w 1206260"/>
              <a:gd name="connsiteY91" fmla="*/ 523113 h 1684262"/>
              <a:gd name="connsiteX92" fmla="*/ 254694 w 1206260"/>
              <a:gd name="connsiteY92" fmla="*/ 664096 h 1684262"/>
              <a:gd name="connsiteX93" fmla="*/ 232451 w 1206260"/>
              <a:gd name="connsiteY93" fmla="*/ 523113 h 1684262"/>
              <a:gd name="connsiteX94" fmla="*/ 340084 w 1206260"/>
              <a:gd name="connsiteY94" fmla="*/ 692277 h 1684262"/>
              <a:gd name="connsiteX95" fmla="*/ 470767 w 1206260"/>
              <a:gd name="connsiteY95" fmla="*/ 684562 h 1684262"/>
              <a:gd name="connsiteX96" fmla="*/ 340084 w 1206260"/>
              <a:gd name="connsiteY96" fmla="*/ 691896 h 1684262"/>
              <a:gd name="connsiteX97" fmla="*/ 340084 w 1206260"/>
              <a:gd name="connsiteY97" fmla="*/ 692277 h 1684262"/>
              <a:gd name="connsiteX98" fmla="*/ 382375 w 1206260"/>
              <a:gd name="connsiteY98" fmla="*/ 615410 h 1684262"/>
              <a:gd name="connsiteX99" fmla="*/ 516868 w 1206260"/>
              <a:gd name="connsiteY99" fmla="*/ 688372 h 1684262"/>
              <a:gd name="connsiteX100" fmla="*/ 382661 w 1206260"/>
              <a:gd name="connsiteY100" fmla="*/ 615029 h 1684262"/>
              <a:gd name="connsiteX101" fmla="*/ 382375 w 1206260"/>
              <a:gd name="connsiteY101" fmla="*/ 615410 h 1684262"/>
              <a:gd name="connsiteX102" fmla="*/ 201400 w 1206260"/>
              <a:gd name="connsiteY102" fmla="*/ 907542 h 1684262"/>
              <a:gd name="connsiteX103" fmla="*/ 163300 w 1206260"/>
              <a:gd name="connsiteY103" fmla="*/ 838295 h 1684262"/>
              <a:gd name="connsiteX104" fmla="*/ 201686 w 1206260"/>
              <a:gd name="connsiteY104" fmla="*/ 907161 h 1684262"/>
              <a:gd name="connsiteX105" fmla="*/ 201400 w 1206260"/>
              <a:gd name="connsiteY105" fmla="*/ 907542 h 1684262"/>
              <a:gd name="connsiteX106" fmla="*/ 97811 w 1206260"/>
              <a:gd name="connsiteY106" fmla="*/ 1285557 h 1684262"/>
              <a:gd name="connsiteX107" fmla="*/ 123279 w 1206260"/>
              <a:gd name="connsiteY107" fmla="*/ 1264178 h 1684262"/>
              <a:gd name="connsiteX108" fmla="*/ 231975 w 1206260"/>
              <a:gd name="connsiteY108" fmla="*/ 1341501 h 1684262"/>
              <a:gd name="connsiteX109" fmla="*/ 97811 w 1206260"/>
              <a:gd name="connsiteY109" fmla="*/ 1285557 h 1684262"/>
              <a:gd name="connsiteX110" fmla="*/ 232928 w 1206260"/>
              <a:gd name="connsiteY110" fmla="*/ 1376077 h 1684262"/>
              <a:gd name="connsiteX111" fmla="*/ 279029 w 1206260"/>
              <a:gd name="connsiteY111" fmla="*/ 1379887 h 1684262"/>
              <a:gd name="connsiteX112" fmla="*/ 232451 w 1206260"/>
              <a:gd name="connsiteY112" fmla="*/ 1376077 h 1684262"/>
              <a:gd name="connsiteX113" fmla="*/ 232928 w 1206260"/>
              <a:gd name="connsiteY113" fmla="*/ 1376077 h 1684262"/>
              <a:gd name="connsiteX114" fmla="*/ 856244 w 1206260"/>
              <a:gd name="connsiteY114" fmla="*/ 715613 h 1684262"/>
              <a:gd name="connsiteX115" fmla="*/ 817635 w 1206260"/>
              <a:gd name="connsiteY115" fmla="*/ 708913 h 1684262"/>
              <a:gd name="connsiteX116" fmla="*/ 721084 w 1206260"/>
              <a:gd name="connsiteY116" fmla="*/ 657225 h 1684262"/>
              <a:gd name="connsiteX117" fmla="*/ 855767 w 1206260"/>
              <a:gd name="connsiteY117" fmla="*/ 715613 h 1684262"/>
              <a:gd name="connsiteX118" fmla="*/ 856244 w 1206260"/>
              <a:gd name="connsiteY118" fmla="*/ 715613 h 1684262"/>
              <a:gd name="connsiteX119" fmla="*/ 663458 w 1206260"/>
              <a:gd name="connsiteY119" fmla="*/ 722662 h 1684262"/>
              <a:gd name="connsiteX120" fmla="*/ 644408 w 1206260"/>
              <a:gd name="connsiteY120" fmla="*/ 807149 h 1684262"/>
              <a:gd name="connsiteX121" fmla="*/ 662981 w 1206260"/>
              <a:gd name="connsiteY121" fmla="*/ 723138 h 1684262"/>
              <a:gd name="connsiteX122" fmla="*/ 663458 w 1206260"/>
              <a:gd name="connsiteY122" fmla="*/ 722662 h 1684262"/>
              <a:gd name="connsiteX123" fmla="*/ 628882 w 1206260"/>
              <a:gd name="connsiteY123" fmla="*/ 753332 h 1684262"/>
              <a:gd name="connsiteX124" fmla="*/ 655742 w 1206260"/>
              <a:gd name="connsiteY124" fmla="*/ 726472 h 1684262"/>
              <a:gd name="connsiteX125" fmla="*/ 628406 w 1206260"/>
              <a:gd name="connsiteY125" fmla="*/ 753332 h 1684262"/>
              <a:gd name="connsiteX126" fmla="*/ 628882 w 1206260"/>
              <a:gd name="connsiteY126" fmla="*/ 753332 h 1684262"/>
              <a:gd name="connsiteX127" fmla="*/ 771090 w 1206260"/>
              <a:gd name="connsiteY127" fmla="*/ 757237 h 1684262"/>
              <a:gd name="connsiteX128" fmla="*/ 690318 w 1206260"/>
              <a:gd name="connsiteY128" fmla="*/ 822579 h 1684262"/>
              <a:gd name="connsiteX129" fmla="*/ 770614 w 1206260"/>
              <a:gd name="connsiteY129" fmla="*/ 757237 h 1684262"/>
              <a:gd name="connsiteX130" fmla="*/ 771090 w 1206260"/>
              <a:gd name="connsiteY130" fmla="*/ 757237 h 1684262"/>
              <a:gd name="connsiteX131" fmla="*/ 759565 w 1206260"/>
              <a:gd name="connsiteY131" fmla="*/ 538162 h 1684262"/>
              <a:gd name="connsiteX132" fmla="*/ 851767 w 1206260"/>
              <a:gd name="connsiteY132" fmla="*/ 480536 h 1684262"/>
              <a:gd name="connsiteX133" fmla="*/ 759089 w 1206260"/>
              <a:gd name="connsiteY133" fmla="*/ 538067 h 1684262"/>
              <a:gd name="connsiteX134" fmla="*/ 759565 w 1206260"/>
              <a:gd name="connsiteY134" fmla="*/ 538162 h 1684262"/>
              <a:gd name="connsiteX135" fmla="*/ 877961 w 1206260"/>
              <a:gd name="connsiteY135" fmla="*/ 342138 h 1684262"/>
              <a:gd name="connsiteX136" fmla="*/ 812619 w 1206260"/>
              <a:gd name="connsiteY136" fmla="*/ 442055 h 1684262"/>
              <a:gd name="connsiteX137" fmla="*/ 877961 w 1206260"/>
              <a:gd name="connsiteY137" fmla="*/ 342138 h 1684262"/>
              <a:gd name="connsiteX138" fmla="*/ 681841 w 1206260"/>
              <a:gd name="connsiteY138" fmla="*/ 323088 h 1684262"/>
              <a:gd name="connsiteX139" fmla="*/ 758803 w 1206260"/>
              <a:gd name="connsiteY139" fmla="*/ 430816 h 1684262"/>
              <a:gd name="connsiteX140" fmla="*/ 643455 w 1206260"/>
              <a:gd name="connsiteY140" fmla="*/ 396145 h 1684262"/>
              <a:gd name="connsiteX141" fmla="*/ 639550 w 1206260"/>
              <a:gd name="connsiteY141" fmla="*/ 438436 h 1684262"/>
              <a:gd name="connsiteX142" fmla="*/ 682127 w 1206260"/>
              <a:gd name="connsiteY142" fmla="*/ 323088 h 1684262"/>
              <a:gd name="connsiteX143" fmla="*/ 681841 w 1206260"/>
              <a:gd name="connsiteY143" fmla="*/ 323088 h 1684262"/>
              <a:gd name="connsiteX144" fmla="*/ 351323 w 1206260"/>
              <a:gd name="connsiteY144" fmla="*/ 219361 h 1684262"/>
              <a:gd name="connsiteX145" fmla="*/ 383994 w 1206260"/>
              <a:gd name="connsiteY145" fmla="*/ 183070 h 1684262"/>
              <a:gd name="connsiteX146" fmla="*/ 403711 w 1206260"/>
              <a:gd name="connsiteY146" fmla="*/ 175069 h 1684262"/>
              <a:gd name="connsiteX147" fmla="*/ 411331 w 1206260"/>
              <a:gd name="connsiteY147" fmla="*/ 176117 h 1684262"/>
              <a:gd name="connsiteX148" fmla="*/ 569351 w 1206260"/>
              <a:gd name="connsiteY148" fmla="*/ 242792 h 1684262"/>
              <a:gd name="connsiteX149" fmla="*/ 569922 w 1206260"/>
              <a:gd name="connsiteY149" fmla="*/ 242792 h 1684262"/>
              <a:gd name="connsiteX150" fmla="*/ 558873 w 1206260"/>
              <a:gd name="connsiteY150" fmla="*/ 299942 h 1684262"/>
              <a:gd name="connsiteX151" fmla="*/ 351609 w 1206260"/>
              <a:gd name="connsiteY151" fmla="*/ 219075 h 1684262"/>
              <a:gd name="connsiteX152" fmla="*/ 351323 w 1206260"/>
              <a:gd name="connsiteY152" fmla="*/ 219361 h 1684262"/>
              <a:gd name="connsiteX153" fmla="*/ 470767 w 1206260"/>
              <a:gd name="connsiteY153" fmla="*/ 361188 h 1684262"/>
              <a:gd name="connsiteX154" fmla="*/ 566874 w 1206260"/>
              <a:gd name="connsiteY154" fmla="*/ 503396 h 1684262"/>
              <a:gd name="connsiteX155" fmla="*/ 470767 w 1206260"/>
              <a:gd name="connsiteY155" fmla="*/ 361188 h 1684262"/>
              <a:gd name="connsiteX156" fmla="*/ 632216 w 1206260"/>
              <a:gd name="connsiteY156" fmla="*/ 453485 h 1684262"/>
              <a:gd name="connsiteX157" fmla="*/ 699367 w 1206260"/>
              <a:gd name="connsiteY157" fmla="*/ 515112 h 1684262"/>
              <a:gd name="connsiteX158" fmla="*/ 759089 w 1206260"/>
              <a:gd name="connsiteY158" fmla="*/ 438055 h 1684262"/>
              <a:gd name="connsiteX159" fmla="*/ 678317 w 1206260"/>
              <a:gd name="connsiteY159" fmla="*/ 611029 h 1684262"/>
              <a:gd name="connsiteX160" fmla="*/ 640217 w 1206260"/>
              <a:gd name="connsiteY160" fmla="*/ 587978 h 1684262"/>
              <a:gd name="connsiteX161" fmla="*/ 632216 w 1206260"/>
              <a:gd name="connsiteY161" fmla="*/ 453581 h 1684262"/>
              <a:gd name="connsiteX162" fmla="*/ 632216 w 1206260"/>
              <a:gd name="connsiteY162" fmla="*/ 453485 h 1684262"/>
              <a:gd name="connsiteX163" fmla="*/ 686032 w 1206260"/>
              <a:gd name="connsiteY163" fmla="*/ 837819 h 1684262"/>
              <a:gd name="connsiteX164" fmla="*/ 628310 w 1206260"/>
              <a:gd name="connsiteY164" fmla="*/ 930116 h 1684262"/>
              <a:gd name="connsiteX165" fmla="*/ 686032 w 1206260"/>
              <a:gd name="connsiteY165" fmla="*/ 837914 h 1684262"/>
              <a:gd name="connsiteX166" fmla="*/ 686032 w 1206260"/>
              <a:gd name="connsiteY166" fmla="*/ 837819 h 1684262"/>
              <a:gd name="connsiteX167" fmla="*/ 743658 w 1206260"/>
              <a:gd name="connsiteY167" fmla="*/ 1291400 h 1684262"/>
              <a:gd name="connsiteX168" fmla="*/ 547634 w 1206260"/>
              <a:gd name="connsiteY168" fmla="*/ 1206818 h 1684262"/>
              <a:gd name="connsiteX169" fmla="*/ 573446 w 1206260"/>
              <a:gd name="connsiteY169" fmla="*/ 1222439 h 1684262"/>
              <a:gd name="connsiteX170" fmla="*/ 603450 w 1206260"/>
              <a:gd name="connsiteY170" fmla="*/ 1227487 h 1684262"/>
              <a:gd name="connsiteX171" fmla="*/ 743658 w 1206260"/>
              <a:gd name="connsiteY171" fmla="*/ 1291495 h 1684262"/>
              <a:gd name="connsiteX172" fmla="*/ 743658 w 1206260"/>
              <a:gd name="connsiteY172" fmla="*/ 1291400 h 1684262"/>
              <a:gd name="connsiteX173" fmla="*/ 578399 w 1206260"/>
              <a:gd name="connsiteY173" fmla="*/ 945452 h 1684262"/>
              <a:gd name="connsiteX174" fmla="*/ 689842 w 1206260"/>
              <a:gd name="connsiteY174" fmla="*/ 1122236 h 1684262"/>
              <a:gd name="connsiteX175" fmla="*/ 578399 w 1206260"/>
              <a:gd name="connsiteY175" fmla="*/ 945547 h 1684262"/>
              <a:gd name="connsiteX176" fmla="*/ 578399 w 1206260"/>
              <a:gd name="connsiteY176" fmla="*/ 945452 h 1684262"/>
              <a:gd name="connsiteX177" fmla="*/ 351609 w 1206260"/>
              <a:gd name="connsiteY177" fmla="*/ 1045464 h 1684262"/>
              <a:gd name="connsiteX178" fmla="*/ 382375 w 1206260"/>
              <a:gd name="connsiteY178" fmla="*/ 887825 h 1684262"/>
              <a:gd name="connsiteX179" fmla="*/ 351609 w 1206260"/>
              <a:gd name="connsiteY179" fmla="*/ 1045559 h 1684262"/>
              <a:gd name="connsiteX180" fmla="*/ 351609 w 1206260"/>
              <a:gd name="connsiteY180" fmla="*/ 1045464 h 1684262"/>
              <a:gd name="connsiteX181" fmla="*/ 420761 w 1206260"/>
              <a:gd name="connsiteY181" fmla="*/ 1018413 h 1684262"/>
              <a:gd name="connsiteX182" fmla="*/ 605260 w 1206260"/>
              <a:gd name="connsiteY182" fmla="*/ 1180338 h 1684262"/>
              <a:gd name="connsiteX183" fmla="*/ 420761 w 1206260"/>
              <a:gd name="connsiteY183" fmla="*/ 1018413 h 1684262"/>
              <a:gd name="connsiteX184" fmla="*/ 366944 w 1206260"/>
              <a:gd name="connsiteY184" fmla="*/ 1414272 h 1684262"/>
              <a:gd name="connsiteX185" fmla="*/ 597640 w 1206260"/>
              <a:gd name="connsiteY185" fmla="*/ 1460468 h 1684262"/>
              <a:gd name="connsiteX186" fmla="*/ 366944 w 1206260"/>
              <a:gd name="connsiteY186" fmla="*/ 1414463 h 1684262"/>
              <a:gd name="connsiteX187" fmla="*/ 366944 w 1206260"/>
              <a:gd name="connsiteY187" fmla="*/ 1414272 h 1684262"/>
              <a:gd name="connsiteX188" fmla="*/ 536108 w 1206260"/>
              <a:gd name="connsiteY188" fmla="*/ 1644968 h 1684262"/>
              <a:gd name="connsiteX189" fmla="*/ 498008 w 1206260"/>
              <a:gd name="connsiteY189" fmla="*/ 1625918 h 1684262"/>
              <a:gd name="connsiteX190" fmla="*/ 471148 w 1206260"/>
              <a:gd name="connsiteY190" fmla="*/ 1618202 h 1684262"/>
              <a:gd name="connsiteX191" fmla="*/ 471148 w 1206260"/>
              <a:gd name="connsiteY191" fmla="*/ 1664399 h 1684262"/>
              <a:gd name="connsiteX192" fmla="*/ 401901 w 1206260"/>
              <a:gd name="connsiteY192" fmla="*/ 1579817 h 1684262"/>
              <a:gd name="connsiteX193" fmla="*/ 536108 w 1206260"/>
              <a:gd name="connsiteY193" fmla="*/ 1645158 h 1684262"/>
              <a:gd name="connsiteX194" fmla="*/ 536108 w 1206260"/>
              <a:gd name="connsiteY194" fmla="*/ 1644968 h 1684262"/>
              <a:gd name="connsiteX195" fmla="*/ 616785 w 1206260"/>
              <a:gd name="connsiteY195" fmla="*/ 1564196 h 1684262"/>
              <a:gd name="connsiteX196" fmla="*/ 555349 w 1206260"/>
              <a:gd name="connsiteY196" fmla="*/ 1541145 h 1684262"/>
              <a:gd name="connsiteX197" fmla="*/ 638597 w 1206260"/>
              <a:gd name="connsiteY197" fmla="*/ 1493520 h 1684262"/>
              <a:gd name="connsiteX198" fmla="*/ 739848 w 1206260"/>
              <a:gd name="connsiteY198" fmla="*/ 1525715 h 1684262"/>
              <a:gd name="connsiteX199" fmla="*/ 616785 w 1206260"/>
              <a:gd name="connsiteY199" fmla="*/ 1564386 h 1684262"/>
              <a:gd name="connsiteX200" fmla="*/ 616785 w 1206260"/>
              <a:gd name="connsiteY200" fmla="*/ 1564196 h 1684262"/>
              <a:gd name="connsiteX201" fmla="*/ 752231 w 1206260"/>
              <a:gd name="connsiteY201" fmla="*/ 1664779 h 1684262"/>
              <a:gd name="connsiteX202" fmla="*/ 739658 w 1206260"/>
              <a:gd name="connsiteY202" fmla="*/ 1664779 h 1684262"/>
              <a:gd name="connsiteX203" fmla="*/ 731180 w 1206260"/>
              <a:gd name="connsiteY203" fmla="*/ 1664779 h 1684262"/>
              <a:gd name="connsiteX204" fmla="*/ 727561 w 1206260"/>
              <a:gd name="connsiteY204" fmla="*/ 1664779 h 1684262"/>
              <a:gd name="connsiteX205" fmla="*/ 713750 w 1206260"/>
              <a:gd name="connsiteY205" fmla="*/ 1666780 h 1684262"/>
              <a:gd name="connsiteX206" fmla="*/ 704225 w 1206260"/>
              <a:gd name="connsiteY206" fmla="*/ 1665256 h 1684262"/>
              <a:gd name="connsiteX207" fmla="*/ 705558 w 1206260"/>
              <a:gd name="connsiteY207" fmla="*/ 1667733 h 1684262"/>
              <a:gd name="connsiteX208" fmla="*/ 790045 w 1206260"/>
              <a:gd name="connsiteY208" fmla="*/ 1610106 h 1684262"/>
              <a:gd name="connsiteX209" fmla="*/ 752231 w 1206260"/>
              <a:gd name="connsiteY209" fmla="*/ 1664970 h 1684262"/>
              <a:gd name="connsiteX210" fmla="*/ 752231 w 1206260"/>
              <a:gd name="connsiteY210" fmla="*/ 1664779 h 1684262"/>
              <a:gd name="connsiteX211" fmla="*/ 857863 w 1206260"/>
              <a:gd name="connsiteY211" fmla="*/ 1591056 h 1684262"/>
              <a:gd name="connsiteX212" fmla="*/ 838813 w 1206260"/>
              <a:gd name="connsiteY212" fmla="*/ 1568958 h 1684262"/>
              <a:gd name="connsiteX213" fmla="*/ 836146 w 1206260"/>
              <a:gd name="connsiteY213" fmla="*/ 1564291 h 1684262"/>
              <a:gd name="connsiteX214" fmla="*/ 955179 w 1206260"/>
              <a:gd name="connsiteY214" fmla="*/ 1500720 h 1684262"/>
              <a:gd name="connsiteX215" fmla="*/ 1066493 w 1206260"/>
              <a:gd name="connsiteY215" fmla="*/ 1492065 h 1684262"/>
              <a:gd name="connsiteX216" fmla="*/ 857863 w 1206260"/>
              <a:gd name="connsiteY216" fmla="*/ 1591247 h 1684262"/>
              <a:gd name="connsiteX217" fmla="*/ 857863 w 1206260"/>
              <a:gd name="connsiteY217" fmla="*/ 1591056 h 1684262"/>
              <a:gd name="connsiteX218" fmla="*/ 1054979 w 1206260"/>
              <a:gd name="connsiteY218" fmla="*/ 1445037 h 1684262"/>
              <a:gd name="connsiteX219" fmla="*/ 916632 w 1206260"/>
              <a:gd name="connsiteY219" fmla="*/ 1468184 h 1684262"/>
              <a:gd name="connsiteX220" fmla="*/ 1028170 w 1206260"/>
              <a:gd name="connsiteY220" fmla="*/ 1445228 h 1684262"/>
              <a:gd name="connsiteX221" fmla="*/ 1054979 w 1206260"/>
              <a:gd name="connsiteY221" fmla="*/ 1445037 h 1684262"/>
              <a:gd name="connsiteX222" fmla="*/ 862816 w 1206260"/>
              <a:gd name="connsiteY222" fmla="*/ 1410462 h 1684262"/>
              <a:gd name="connsiteX223" fmla="*/ 647551 w 1206260"/>
              <a:gd name="connsiteY223" fmla="*/ 1448562 h 1684262"/>
              <a:gd name="connsiteX224" fmla="*/ 862816 w 1206260"/>
              <a:gd name="connsiteY224" fmla="*/ 1410653 h 1684262"/>
              <a:gd name="connsiteX225" fmla="*/ 862816 w 1206260"/>
              <a:gd name="connsiteY225" fmla="*/ 1410462 h 1684262"/>
              <a:gd name="connsiteX226" fmla="*/ 689842 w 1206260"/>
              <a:gd name="connsiteY226" fmla="*/ 1391412 h 1684262"/>
              <a:gd name="connsiteX227" fmla="*/ 924347 w 1206260"/>
              <a:gd name="connsiteY227" fmla="*/ 1306830 h 1684262"/>
              <a:gd name="connsiteX228" fmla="*/ 689842 w 1206260"/>
              <a:gd name="connsiteY228" fmla="*/ 1391412 h 1684262"/>
              <a:gd name="connsiteX229" fmla="*/ 1162663 w 1206260"/>
              <a:gd name="connsiteY229" fmla="*/ 1057085 h 1684262"/>
              <a:gd name="connsiteX230" fmla="*/ 1148756 w 1206260"/>
              <a:gd name="connsiteY230" fmla="*/ 1134428 h 1684262"/>
              <a:gd name="connsiteX231" fmla="*/ 1066841 w 1206260"/>
              <a:gd name="connsiteY231" fmla="*/ 1139762 h 1684262"/>
              <a:gd name="connsiteX232" fmla="*/ 1035790 w 1206260"/>
              <a:gd name="connsiteY232" fmla="*/ 1087755 h 1684262"/>
              <a:gd name="connsiteX233" fmla="*/ 1162663 w 1206260"/>
              <a:gd name="connsiteY233" fmla="*/ 1057085 h 1684262"/>
              <a:gd name="connsiteX234" fmla="*/ 987913 w 1206260"/>
              <a:gd name="connsiteY234" fmla="*/ 1181170 h 1684262"/>
              <a:gd name="connsiteX235" fmla="*/ 958923 w 1206260"/>
              <a:gd name="connsiteY235" fmla="*/ 1264444 h 1684262"/>
              <a:gd name="connsiteX236" fmla="*/ 905107 w 1206260"/>
              <a:gd name="connsiteY236" fmla="*/ 1118330 h 1684262"/>
              <a:gd name="connsiteX237" fmla="*/ 987913 w 1206260"/>
              <a:gd name="connsiteY237"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283886 w 1206260"/>
              <a:gd name="connsiteY50" fmla="*/ 1268063 h 1684262"/>
              <a:gd name="connsiteX51" fmla="*/ 284934 w 1206260"/>
              <a:gd name="connsiteY51" fmla="*/ 1275207 h 1684262"/>
              <a:gd name="connsiteX52" fmla="*/ 395615 w 1206260"/>
              <a:gd name="connsiteY52" fmla="*/ 1319117 h 1684262"/>
              <a:gd name="connsiteX53" fmla="*/ 257026 w 1206260"/>
              <a:gd name="connsiteY53" fmla="*/ 1309592 h 1684262"/>
              <a:gd name="connsiteX54" fmla="*/ 257026 w 1206260"/>
              <a:gd name="connsiteY54" fmla="*/ 1309592 h 1684262"/>
              <a:gd name="connsiteX55" fmla="*/ 248263 w 1206260"/>
              <a:gd name="connsiteY55" fmla="*/ 1308259 h 1684262"/>
              <a:gd name="connsiteX56" fmla="*/ 247691 w 1206260"/>
              <a:gd name="connsiteY56" fmla="*/ 1308735 h 1684262"/>
              <a:gd name="connsiteX57" fmla="*/ 229880 w 1206260"/>
              <a:gd name="connsiteY57" fmla="*/ 1312259 h 1684262"/>
              <a:gd name="connsiteX58" fmla="*/ 146155 w 1206260"/>
              <a:gd name="connsiteY58" fmla="*/ 1230344 h 1684262"/>
              <a:gd name="connsiteX59" fmla="*/ 115389 w 1206260"/>
              <a:gd name="connsiteY59" fmla="*/ 1430369 h 1684262"/>
              <a:gd name="connsiteX60" fmla="*/ 349799 w 1206260"/>
              <a:gd name="connsiteY60" fmla="*/ 1480280 h 1684262"/>
              <a:gd name="connsiteX61" fmla="*/ 299507 w 1206260"/>
              <a:gd name="connsiteY61" fmla="*/ 1464659 h 1684262"/>
              <a:gd name="connsiteX62" fmla="*/ 321034 w 1206260"/>
              <a:gd name="connsiteY62" fmla="*/ 1477042 h 1684262"/>
              <a:gd name="connsiteX63" fmla="*/ 330559 w 1206260"/>
              <a:gd name="connsiteY63" fmla="*/ 1484376 h 1684262"/>
              <a:gd name="connsiteX64" fmla="*/ 388280 w 1206260"/>
              <a:gd name="connsiteY64" fmla="*/ 1545717 h 1684262"/>
              <a:gd name="connsiteX65" fmla="*/ 348847 w 1206260"/>
              <a:gd name="connsiteY65" fmla="*/ 1542479 h 1684262"/>
              <a:gd name="connsiteX66" fmla="*/ 255883 w 1206260"/>
              <a:gd name="connsiteY66" fmla="*/ 1502664 h 1684262"/>
              <a:gd name="connsiteX67" fmla="*/ 255883 w 1206260"/>
              <a:gd name="connsiteY67" fmla="*/ 1502664 h 1684262"/>
              <a:gd name="connsiteX68" fmla="*/ 239976 w 1206260"/>
              <a:gd name="connsiteY68" fmla="*/ 1484281 h 1684262"/>
              <a:gd name="connsiteX69" fmla="*/ 203495 w 1206260"/>
              <a:gd name="connsiteY69" fmla="*/ 1484281 h 1684262"/>
              <a:gd name="connsiteX70" fmla="*/ 187303 w 1206260"/>
              <a:gd name="connsiteY70" fmla="*/ 1499140 h 1684262"/>
              <a:gd name="connsiteX71" fmla="*/ 490674 w 1206260"/>
              <a:gd name="connsiteY71" fmla="*/ 1673352 h 1684262"/>
              <a:gd name="connsiteX72" fmla="*/ 757374 w 1206260"/>
              <a:gd name="connsiteY72" fmla="*/ 1682401 h 1684262"/>
              <a:gd name="connsiteX73" fmla="*/ 988070 w 1206260"/>
              <a:gd name="connsiteY73" fmla="*/ 1594485 h 1684262"/>
              <a:gd name="connsiteX74" fmla="*/ 1152566 w 1206260"/>
              <a:gd name="connsiteY74" fmla="*/ 1394460 h 1684262"/>
              <a:gd name="connsiteX75" fmla="*/ 918822 w 1206260"/>
              <a:gd name="connsiteY75" fmla="*/ 1363507 h 1684262"/>
              <a:gd name="connsiteX76" fmla="*/ 802904 w 1206260"/>
              <a:gd name="connsiteY76" fmla="*/ 1350454 h 1684262"/>
              <a:gd name="connsiteX77" fmla="*/ 841956 w 1206260"/>
              <a:gd name="connsiteY77" fmla="*/ 1326547 h 1684262"/>
              <a:gd name="connsiteX78" fmla="*/ 1018286 w 1206260"/>
              <a:gd name="connsiteY78" fmla="*/ 1315425 h 1684262"/>
              <a:gd name="connsiteX79" fmla="*/ 980354 w 1206260"/>
              <a:gd name="connsiteY79" fmla="*/ 1268921 h 1684262"/>
              <a:gd name="connsiteX80" fmla="*/ 1091488 w 1206260"/>
              <a:gd name="connsiteY80" fmla="*/ 1221043 h 1684262"/>
              <a:gd name="connsiteX81" fmla="*/ 911203 w 1206260"/>
              <a:gd name="connsiteY81" fmla="*/ 1022890 h 1684262"/>
              <a:gd name="connsiteX82" fmla="*/ 1193429 w 1206260"/>
              <a:gd name="connsiteY82" fmla="*/ 899446 h 1684262"/>
              <a:gd name="connsiteX83" fmla="*/ 759089 w 1206260"/>
              <a:gd name="connsiteY83" fmla="*/ 61246 h 1684262"/>
              <a:gd name="connsiteX84" fmla="*/ 720989 w 1206260"/>
              <a:gd name="connsiteY84" fmla="*/ 145828 h 1684262"/>
              <a:gd name="connsiteX85" fmla="*/ 759089 w 1206260"/>
              <a:gd name="connsiteY85" fmla="*/ 61436 h 1684262"/>
              <a:gd name="connsiteX86" fmla="*/ 759089 w 1206260"/>
              <a:gd name="connsiteY86" fmla="*/ 61246 h 1684262"/>
              <a:gd name="connsiteX87" fmla="*/ 363611 w 1206260"/>
              <a:gd name="connsiteY87" fmla="*/ 545783 h 1684262"/>
              <a:gd name="connsiteX88" fmla="*/ 348275 w 1206260"/>
              <a:gd name="connsiteY88" fmla="*/ 553498 h 1684262"/>
              <a:gd name="connsiteX89" fmla="*/ 363611 w 1206260"/>
              <a:gd name="connsiteY89" fmla="*/ 545783 h 1684262"/>
              <a:gd name="connsiteX90" fmla="*/ 232451 w 1206260"/>
              <a:gd name="connsiteY90" fmla="*/ 523113 h 1684262"/>
              <a:gd name="connsiteX91" fmla="*/ 254694 w 1206260"/>
              <a:gd name="connsiteY91" fmla="*/ 664096 h 1684262"/>
              <a:gd name="connsiteX92" fmla="*/ 232451 w 1206260"/>
              <a:gd name="connsiteY92" fmla="*/ 523113 h 1684262"/>
              <a:gd name="connsiteX93" fmla="*/ 340084 w 1206260"/>
              <a:gd name="connsiteY93" fmla="*/ 692277 h 1684262"/>
              <a:gd name="connsiteX94" fmla="*/ 470767 w 1206260"/>
              <a:gd name="connsiteY94" fmla="*/ 684562 h 1684262"/>
              <a:gd name="connsiteX95" fmla="*/ 340084 w 1206260"/>
              <a:gd name="connsiteY95" fmla="*/ 691896 h 1684262"/>
              <a:gd name="connsiteX96" fmla="*/ 340084 w 1206260"/>
              <a:gd name="connsiteY96" fmla="*/ 692277 h 1684262"/>
              <a:gd name="connsiteX97" fmla="*/ 382375 w 1206260"/>
              <a:gd name="connsiteY97" fmla="*/ 615410 h 1684262"/>
              <a:gd name="connsiteX98" fmla="*/ 516868 w 1206260"/>
              <a:gd name="connsiteY98" fmla="*/ 688372 h 1684262"/>
              <a:gd name="connsiteX99" fmla="*/ 382661 w 1206260"/>
              <a:gd name="connsiteY99" fmla="*/ 615029 h 1684262"/>
              <a:gd name="connsiteX100" fmla="*/ 382375 w 1206260"/>
              <a:gd name="connsiteY100" fmla="*/ 615410 h 1684262"/>
              <a:gd name="connsiteX101" fmla="*/ 201400 w 1206260"/>
              <a:gd name="connsiteY101" fmla="*/ 907542 h 1684262"/>
              <a:gd name="connsiteX102" fmla="*/ 163300 w 1206260"/>
              <a:gd name="connsiteY102" fmla="*/ 838295 h 1684262"/>
              <a:gd name="connsiteX103" fmla="*/ 201686 w 1206260"/>
              <a:gd name="connsiteY103" fmla="*/ 907161 h 1684262"/>
              <a:gd name="connsiteX104" fmla="*/ 201400 w 1206260"/>
              <a:gd name="connsiteY104" fmla="*/ 907542 h 1684262"/>
              <a:gd name="connsiteX105" fmla="*/ 97811 w 1206260"/>
              <a:gd name="connsiteY105" fmla="*/ 1285557 h 1684262"/>
              <a:gd name="connsiteX106" fmla="*/ 123279 w 1206260"/>
              <a:gd name="connsiteY106" fmla="*/ 1264178 h 1684262"/>
              <a:gd name="connsiteX107" fmla="*/ 231975 w 1206260"/>
              <a:gd name="connsiteY107" fmla="*/ 1341501 h 1684262"/>
              <a:gd name="connsiteX108" fmla="*/ 97811 w 1206260"/>
              <a:gd name="connsiteY108" fmla="*/ 1285557 h 1684262"/>
              <a:gd name="connsiteX109" fmla="*/ 232928 w 1206260"/>
              <a:gd name="connsiteY109" fmla="*/ 1376077 h 1684262"/>
              <a:gd name="connsiteX110" fmla="*/ 279029 w 1206260"/>
              <a:gd name="connsiteY110" fmla="*/ 1379887 h 1684262"/>
              <a:gd name="connsiteX111" fmla="*/ 232451 w 1206260"/>
              <a:gd name="connsiteY111" fmla="*/ 1376077 h 1684262"/>
              <a:gd name="connsiteX112" fmla="*/ 232928 w 1206260"/>
              <a:gd name="connsiteY112" fmla="*/ 1376077 h 1684262"/>
              <a:gd name="connsiteX113" fmla="*/ 856244 w 1206260"/>
              <a:gd name="connsiteY113" fmla="*/ 715613 h 1684262"/>
              <a:gd name="connsiteX114" fmla="*/ 817635 w 1206260"/>
              <a:gd name="connsiteY114" fmla="*/ 708913 h 1684262"/>
              <a:gd name="connsiteX115" fmla="*/ 721084 w 1206260"/>
              <a:gd name="connsiteY115" fmla="*/ 657225 h 1684262"/>
              <a:gd name="connsiteX116" fmla="*/ 855767 w 1206260"/>
              <a:gd name="connsiteY116" fmla="*/ 715613 h 1684262"/>
              <a:gd name="connsiteX117" fmla="*/ 856244 w 1206260"/>
              <a:gd name="connsiteY117" fmla="*/ 715613 h 1684262"/>
              <a:gd name="connsiteX118" fmla="*/ 663458 w 1206260"/>
              <a:gd name="connsiteY118" fmla="*/ 722662 h 1684262"/>
              <a:gd name="connsiteX119" fmla="*/ 644408 w 1206260"/>
              <a:gd name="connsiteY119" fmla="*/ 807149 h 1684262"/>
              <a:gd name="connsiteX120" fmla="*/ 662981 w 1206260"/>
              <a:gd name="connsiteY120" fmla="*/ 723138 h 1684262"/>
              <a:gd name="connsiteX121" fmla="*/ 663458 w 1206260"/>
              <a:gd name="connsiteY121" fmla="*/ 722662 h 1684262"/>
              <a:gd name="connsiteX122" fmla="*/ 628882 w 1206260"/>
              <a:gd name="connsiteY122" fmla="*/ 753332 h 1684262"/>
              <a:gd name="connsiteX123" fmla="*/ 655742 w 1206260"/>
              <a:gd name="connsiteY123" fmla="*/ 726472 h 1684262"/>
              <a:gd name="connsiteX124" fmla="*/ 628406 w 1206260"/>
              <a:gd name="connsiteY124" fmla="*/ 753332 h 1684262"/>
              <a:gd name="connsiteX125" fmla="*/ 628882 w 1206260"/>
              <a:gd name="connsiteY125" fmla="*/ 753332 h 1684262"/>
              <a:gd name="connsiteX126" fmla="*/ 771090 w 1206260"/>
              <a:gd name="connsiteY126" fmla="*/ 757237 h 1684262"/>
              <a:gd name="connsiteX127" fmla="*/ 690318 w 1206260"/>
              <a:gd name="connsiteY127" fmla="*/ 822579 h 1684262"/>
              <a:gd name="connsiteX128" fmla="*/ 770614 w 1206260"/>
              <a:gd name="connsiteY128" fmla="*/ 757237 h 1684262"/>
              <a:gd name="connsiteX129" fmla="*/ 771090 w 1206260"/>
              <a:gd name="connsiteY129" fmla="*/ 757237 h 1684262"/>
              <a:gd name="connsiteX130" fmla="*/ 759565 w 1206260"/>
              <a:gd name="connsiteY130" fmla="*/ 538162 h 1684262"/>
              <a:gd name="connsiteX131" fmla="*/ 851767 w 1206260"/>
              <a:gd name="connsiteY131" fmla="*/ 480536 h 1684262"/>
              <a:gd name="connsiteX132" fmla="*/ 759089 w 1206260"/>
              <a:gd name="connsiteY132" fmla="*/ 538067 h 1684262"/>
              <a:gd name="connsiteX133" fmla="*/ 759565 w 1206260"/>
              <a:gd name="connsiteY133" fmla="*/ 538162 h 1684262"/>
              <a:gd name="connsiteX134" fmla="*/ 877961 w 1206260"/>
              <a:gd name="connsiteY134" fmla="*/ 342138 h 1684262"/>
              <a:gd name="connsiteX135" fmla="*/ 812619 w 1206260"/>
              <a:gd name="connsiteY135" fmla="*/ 442055 h 1684262"/>
              <a:gd name="connsiteX136" fmla="*/ 877961 w 1206260"/>
              <a:gd name="connsiteY136" fmla="*/ 342138 h 1684262"/>
              <a:gd name="connsiteX137" fmla="*/ 681841 w 1206260"/>
              <a:gd name="connsiteY137" fmla="*/ 323088 h 1684262"/>
              <a:gd name="connsiteX138" fmla="*/ 758803 w 1206260"/>
              <a:gd name="connsiteY138" fmla="*/ 430816 h 1684262"/>
              <a:gd name="connsiteX139" fmla="*/ 643455 w 1206260"/>
              <a:gd name="connsiteY139" fmla="*/ 396145 h 1684262"/>
              <a:gd name="connsiteX140" fmla="*/ 639550 w 1206260"/>
              <a:gd name="connsiteY140" fmla="*/ 438436 h 1684262"/>
              <a:gd name="connsiteX141" fmla="*/ 682127 w 1206260"/>
              <a:gd name="connsiteY141" fmla="*/ 323088 h 1684262"/>
              <a:gd name="connsiteX142" fmla="*/ 681841 w 1206260"/>
              <a:gd name="connsiteY142" fmla="*/ 323088 h 1684262"/>
              <a:gd name="connsiteX143" fmla="*/ 351323 w 1206260"/>
              <a:gd name="connsiteY143" fmla="*/ 219361 h 1684262"/>
              <a:gd name="connsiteX144" fmla="*/ 383994 w 1206260"/>
              <a:gd name="connsiteY144" fmla="*/ 183070 h 1684262"/>
              <a:gd name="connsiteX145" fmla="*/ 403711 w 1206260"/>
              <a:gd name="connsiteY145" fmla="*/ 175069 h 1684262"/>
              <a:gd name="connsiteX146" fmla="*/ 411331 w 1206260"/>
              <a:gd name="connsiteY146" fmla="*/ 176117 h 1684262"/>
              <a:gd name="connsiteX147" fmla="*/ 569351 w 1206260"/>
              <a:gd name="connsiteY147" fmla="*/ 242792 h 1684262"/>
              <a:gd name="connsiteX148" fmla="*/ 569922 w 1206260"/>
              <a:gd name="connsiteY148" fmla="*/ 242792 h 1684262"/>
              <a:gd name="connsiteX149" fmla="*/ 558873 w 1206260"/>
              <a:gd name="connsiteY149" fmla="*/ 299942 h 1684262"/>
              <a:gd name="connsiteX150" fmla="*/ 351609 w 1206260"/>
              <a:gd name="connsiteY150" fmla="*/ 219075 h 1684262"/>
              <a:gd name="connsiteX151" fmla="*/ 351323 w 1206260"/>
              <a:gd name="connsiteY151" fmla="*/ 219361 h 1684262"/>
              <a:gd name="connsiteX152" fmla="*/ 470767 w 1206260"/>
              <a:gd name="connsiteY152" fmla="*/ 361188 h 1684262"/>
              <a:gd name="connsiteX153" fmla="*/ 566874 w 1206260"/>
              <a:gd name="connsiteY153" fmla="*/ 503396 h 1684262"/>
              <a:gd name="connsiteX154" fmla="*/ 470767 w 1206260"/>
              <a:gd name="connsiteY154" fmla="*/ 361188 h 1684262"/>
              <a:gd name="connsiteX155" fmla="*/ 632216 w 1206260"/>
              <a:gd name="connsiteY155" fmla="*/ 453485 h 1684262"/>
              <a:gd name="connsiteX156" fmla="*/ 699367 w 1206260"/>
              <a:gd name="connsiteY156" fmla="*/ 515112 h 1684262"/>
              <a:gd name="connsiteX157" fmla="*/ 759089 w 1206260"/>
              <a:gd name="connsiteY157" fmla="*/ 438055 h 1684262"/>
              <a:gd name="connsiteX158" fmla="*/ 678317 w 1206260"/>
              <a:gd name="connsiteY158" fmla="*/ 611029 h 1684262"/>
              <a:gd name="connsiteX159" fmla="*/ 640217 w 1206260"/>
              <a:gd name="connsiteY159" fmla="*/ 587978 h 1684262"/>
              <a:gd name="connsiteX160" fmla="*/ 632216 w 1206260"/>
              <a:gd name="connsiteY160" fmla="*/ 453581 h 1684262"/>
              <a:gd name="connsiteX161" fmla="*/ 632216 w 1206260"/>
              <a:gd name="connsiteY161" fmla="*/ 453485 h 1684262"/>
              <a:gd name="connsiteX162" fmla="*/ 686032 w 1206260"/>
              <a:gd name="connsiteY162" fmla="*/ 837819 h 1684262"/>
              <a:gd name="connsiteX163" fmla="*/ 628310 w 1206260"/>
              <a:gd name="connsiteY163" fmla="*/ 930116 h 1684262"/>
              <a:gd name="connsiteX164" fmla="*/ 686032 w 1206260"/>
              <a:gd name="connsiteY164" fmla="*/ 837914 h 1684262"/>
              <a:gd name="connsiteX165" fmla="*/ 686032 w 1206260"/>
              <a:gd name="connsiteY165" fmla="*/ 837819 h 1684262"/>
              <a:gd name="connsiteX166" fmla="*/ 743658 w 1206260"/>
              <a:gd name="connsiteY166" fmla="*/ 1291400 h 1684262"/>
              <a:gd name="connsiteX167" fmla="*/ 547634 w 1206260"/>
              <a:gd name="connsiteY167" fmla="*/ 1206818 h 1684262"/>
              <a:gd name="connsiteX168" fmla="*/ 573446 w 1206260"/>
              <a:gd name="connsiteY168" fmla="*/ 1222439 h 1684262"/>
              <a:gd name="connsiteX169" fmla="*/ 603450 w 1206260"/>
              <a:gd name="connsiteY169" fmla="*/ 1227487 h 1684262"/>
              <a:gd name="connsiteX170" fmla="*/ 743658 w 1206260"/>
              <a:gd name="connsiteY170" fmla="*/ 1291495 h 1684262"/>
              <a:gd name="connsiteX171" fmla="*/ 743658 w 1206260"/>
              <a:gd name="connsiteY171" fmla="*/ 1291400 h 1684262"/>
              <a:gd name="connsiteX172" fmla="*/ 578399 w 1206260"/>
              <a:gd name="connsiteY172" fmla="*/ 945452 h 1684262"/>
              <a:gd name="connsiteX173" fmla="*/ 689842 w 1206260"/>
              <a:gd name="connsiteY173" fmla="*/ 1122236 h 1684262"/>
              <a:gd name="connsiteX174" fmla="*/ 578399 w 1206260"/>
              <a:gd name="connsiteY174" fmla="*/ 945547 h 1684262"/>
              <a:gd name="connsiteX175" fmla="*/ 578399 w 1206260"/>
              <a:gd name="connsiteY175" fmla="*/ 945452 h 1684262"/>
              <a:gd name="connsiteX176" fmla="*/ 351609 w 1206260"/>
              <a:gd name="connsiteY176" fmla="*/ 1045464 h 1684262"/>
              <a:gd name="connsiteX177" fmla="*/ 382375 w 1206260"/>
              <a:gd name="connsiteY177" fmla="*/ 887825 h 1684262"/>
              <a:gd name="connsiteX178" fmla="*/ 351609 w 1206260"/>
              <a:gd name="connsiteY178" fmla="*/ 1045559 h 1684262"/>
              <a:gd name="connsiteX179" fmla="*/ 351609 w 1206260"/>
              <a:gd name="connsiteY179" fmla="*/ 1045464 h 1684262"/>
              <a:gd name="connsiteX180" fmla="*/ 420761 w 1206260"/>
              <a:gd name="connsiteY180" fmla="*/ 1018413 h 1684262"/>
              <a:gd name="connsiteX181" fmla="*/ 605260 w 1206260"/>
              <a:gd name="connsiteY181" fmla="*/ 1180338 h 1684262"/>
              <a:gd name="connsiteX182" fmla="*/ 420761 w 1206260"/>
              <a:gd name="connsiteY182" fmla="*/ 1018413 h 1684262"/>
              <a:gd name="connsiteX183" fmla="*/ 366944 w 1206260"/>
              <a:gd name="connsiteY183" fmla="*/ 1414272 h 1684262"/>
              <a:gd name="connsiteX184" fmla="*/ 597640 w 1206260"/>
              <a:gd name="connsiteY184" fmla="*/ 1460468 h 1684262"/>
              <a:gd name="connsiteX185" fmla="*/ 366944 w 1206260"/>
              <a:gd name="connsiteY185" fmla="*/ 1414463 h 1684262"/>
              <a:gd name="connsiteX186" fmla="*/ 366944 w 1206260"/>
              <a:gd name="connsiteY186" fmla="*/ 1414272 h 1684262"/>
              <a:gd name="connsiteX187" fmla="*/ 536108 w 1206260"/>
              <a:gd name="connsiteY187" fmla="*/ 1644968 h 1684262"/>
              <a:gd name="connsiteX188" fmla="*/ 498008 w 1206260"/>
              <a:gd name="connsiteY188" fmla="*/ 1625918 h 1684262"/>
              <a:gd name="connsiteX189" fmla="*/ 471148 w 1206260"/>
              <a:gd name="connsiteY189" fmla="*/ 1618202 h 1684262"/>
              <a:gd name="connsiteX190" fmla="*/ 471148 w 1206260"/>
              <a:gd name="connsiteY190" fmla="*/ 1664399 h 1684262"/>
              <a:gd name="connsiteX191" fmla="*/ 401901 w 1206260"/>
              <a:gd name="connsiteY191" fmla="*/ 1579817 h 1684262"/>
              <a:gd name="connsiteX192" fmla="*/ 536108 w 1206260"/>
              <a:gd name="connsiteY192" fmla="*/ 1645158 h 1684262"/>
              <a:gd name="connsiteX193" fmla="*/ 536108 w 1206260"/>
              <a:gd name="connsiteY193" fmla="*/ 1644968 h 1684262"/>
              <a:gd name="connsiteX194" fmla="*/ 616785 w 1206260"/>
              <a:gd name="connsiteY194" fmla="*/ 1564196 h 1684262"/>
              <a:gd name="connsiteX195" fmla="*/ 555349 w 1206260"/>
              <a:gd name="connsiteY195" fmla="*/ 1541145 h 1684262"/>
              <a:gd name="connsiteX196" fmla="*/ 638597 w 1206260"/>
              <a:gd name="connsiteY196" fmla="*/ 1493520 h 1684262"/>
              <a:gd name="connsiteX197" fmla="*/ 739848 w 1206260"/>
              <a:gd name="connsiteY197" fmla="*/ 1525715 h 1684262"/>
              <a:gd name="connsiteX198" fmla="*/ 616785 w 1206260"/>
              <a:gd name="connsiteY198" fmla="*/ 1564386 h 1684262"/>
              <a:gd name="connsiteX199" fmla="*/ 616785 w 1206260"/>
              <a:gd name="connsiteY199" fmla="*/ 1564196 h 1684262"/>
              <a:gd name="connsiteX200" fmla="*/ 752231 w 1206260"/>
              <a:gd name="connsiteY200" fmla="*/ 1664779 h 1684262"/>
              <a:gd name="connsiteX201" fmla="*/ 739658 w 1206260"/>
              <a:gd name="connsiteY201" fmla="*/ 1664779 h 1684262"/>
              <a:gd name="connsiteX202" fmla="*/ 731180 w 1206260"/>
              <a:gd name="connsiteY202" fmla="*/ 1664779 h 1684262"/>
              <a:gd name="connsiteX203" fmla="*/ 727561 w 1206260"/>
              <a:gd name="connsiteY203" fmla="*/ 1664779 h 1684262"/>
              <a:gd name="connsiteX204" fmla="*/ 713750 w 1206260"/>
              <a:gd name="connsiteY204" fmla="*/ 1666780 h 1684262"/>
              <a:gd name="connsiteX205" fmla="*/ 704225 w 1206260"/>
              <a:gd name="connsiteY205" fmla="*/ 1665256 h 1684262"/>
              <a:gd name="connsiteX206" fmla="*/ 705558 w 1206260"/>
              <a:gd name="connsiteY206" fmla="*/ 1667733 h 1684262"/>
              <a:gd name="connsiteX207" fmla="*/ 790045 w 1206260"/>
              <a:gd name="connsiteY207" fmla="*/ 1610106 h 1684262"/>
              <a:gd name="connsiteX208" fmla="*/ 752231 w 1206260"/>
              <a:gd name="connsiteY208" fmla="*/ 1664970 h 1684262"/>
              <a:gd name="connsiteX209" fmla="*/ 752231 w 1206260"/>
              <a:gd name="connsiteY209" fmla="*/ 1664779 h 1684262"/>
              <a:gd name="connsiteX210" fmla="*/ 857863 w 1206260"/>
              <a:gd name="connsiteY210" fmla="*/ 1591056 h 1684262"/>
              <a:gd name="connsiteX211" fmla="*/ 838813 w 1206260"/>
              <a:gd name="connsiteY211" fmla="*/ 1568958 h 1684262"/>
              <a:gd name="connsiteX212" fmla="*/ 836146 w 1206260"/>
              <a:gd name="connsiteY212" fmla="*/ 1564291 h 1684262"/>
              <a:gd name="connsiteX213" fmla="*/ 955179 w 1206260"/>
              <a:gd name="connsiteY213" fmla="*/ 1500720 h 1684262"/>
              <a:gd name="connsiteX214" fmla="*/ 1066493 w 1206260"/>
              <a:gd name="connsiteY214" fmla="*/ 1492065 h 1684262"/>
              <a:gd name="connsiteX215" fmla="*/ 857863 w 1206260"/>
              <a:gd name="connsiteY215" fmla="*/ 1591247 h 1684262"/>
              <a:gd name="connsiteX216" fmla="*/ 857863 w 1206260"/>
              <a:gd name="connsiteY216" fmla="*/ 1591056 h 1684262"/>
              <a:gd name="connsiteX217" fmla="*/ 1054979 w 1206260"/>
              <a:gd name="connsiteY217" fmla="*/ 1445037 h 1684262"/>
              <a:gd name="connsiteX218" fmla="*/ 916632 w 1206260"/>
              <a:gd name="connsiteY218" fmla="*/ 1468184 h 1684262"/>
              <a:gd name="connsiteX219" fmla="*/ 1028170 w 1206260"/>
              <a:gd name="connsiteY219" fmla="*/ 1445228 h 1684262"/>
              <a:gd name="connsiteX220" fmla="*/ 1054979 w 1206260"/>
              <a:gd name="connsiteY220" fmla="*/ 1445037 h 1684262"/>
              <a:gd name="connsiteX221" fmla="*/ 862816 w 1206260"/>
              <a:gd name="connsiteY221" fmla="*/ 1410462 h 1684262"/>
              <a:gd name="connsiteX222" fmla="*/ 647551 w 1206260"/>
              <a:gd name="connsiteY222" fmla="*/ 1448562 h 1684262"/>
              <a:gd name="connsiteX223" fmla="*/ 862816 w 1206260"/>
              <a:gd name="connsiteY223" fmla="*/ 1410653 h 1684262"/>
              <a:gd name="connsiteX224" fmla="*/ 862816 w 1206260"/>
              <a:gd name="connsiteY224" fmla="*/ 1410462 h 1684262"/>
              <a:gd name="connsiteX225" fmla="*/ 689842 w 1206260"/>
              <a:gd name="connsiteY225" fmla="*/ 1391412 h 1684262"/>
              <a:gd name="connsiteX226" fmla="*/ 924347 w 1206260"/>
              <a:gd name="connsiteY226" fmla="*/ 1306830 h 1684262"/>
              <a:gd name="connsiteX227" fmla="*/ 689842 w 1206260"/>
              <a:gd name="connsiteY227" fmla="*/ 1391412 h 1684262"/>
              <a:gd name="connsiteX228" fmla="*/ 1162663 w 1206260"/>
              <a:gd name="connsiteY228" fmla="*/ 1057085 h 1684262"/>
              <a:gd name="connsiteX229" fmla="*/ 1148756 w 1206260"/>
              <a:gd name="connsiteY229" fmla="*/ 1134428 h 1684262"/>
              <a:gd name="connsiteX230" fmla="*/ 1066841 w 1206260"/>
              <a:gd name="connsiteY230" fmla="*/ 1139762 h 1684262"/>
              <a:gd name="connsiteX231" fmla="*/ 1035790 w 1206260"/>
              <a:gd name="connsiteY231" fmla="*/ 1087755 h 1684262"/>
              <a:gd name="connsiteX232" fmla="*/ 1162663 w 1206260"/>
              <a:gd name="connsiteY232" fmla="*/ 1057085 h 1684262"/>
              <a:gd name="connsiteX233" fmla="*/ 987913 w 1206260"/>
              <a:gd name="connsiteY233" fmla="*/ 1181170 h 1684262"/>
              <a:gd name="connsiteX234" fmla="*/ 958923 w 1206260"/>
              <a:gd name="connsiteY234" fmla="*/ 1264444 h 1684262"/>
              <a:gd name="connsiteX235" fmla="*/ 905107 w 1206260"/>
              <a:gd name="connsiteY235" fmla="*/ 1118330 h 1684262"/>
              <a:gd name="connsiteX236" fmla="*/ 987913 w 1206260"/>
              <a:gd name="connsiteY236"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283886 w 1206260"/>
              <a:gd name="connsiteY49" fmla="*/ 1268063 h 1684262"/>
              <a:gd name="connsiteX50" fmla="*/ 284934 w 1206260"/>
              <a:gd name="connsiteY50" fmla="*/ 1275207 h 1684262"/>
              <a:gd name="connsiteX51" fmla="*/ 395615 w 1206260"/>
              <a:gd name="connsiteY51" fmla="*/ 1319117 h 1684262"/>
              <a:gd name="connsiteX52" fmla="*/ 257026 w 1206260"/>
              <a:gd name="connsiteY52" fmla="*/ 1309592 h 1684262"/>
              <a:gd name="connsiteX53" fmla="*/ 257026 w 1206260"/>
              <a:gd name="connsiteY53" fmla="*/ 1309592 h 1684262"/>
              <a:gd name="connsiteX54" fmla="*/ 248263 w 1206260"/>
              <a:gd name="connsiteY54" fmla="*/ 1308259 h 1684262"/>
              <a:gd name="connsiteX55" fmla="*/ 247691 w 1206260"/>
              <a:gd name="connsiteY55" fmla="*/ 1308735 h 1684262"/>
              <a:gd name="connsiteX56" fmla="*/ 229880 w 1206260"/>
              <a:gd name="connsiteY56" fmla="*/ 1312259 h 1684262"/>
              <a:gd name="connsiteX57" fmla="*/ 146155 w 1206260"/>
              <a:gd name="connsiteY57" fmla="*/ 1230344 h 1684262"/>
              <a:gd name="connsiteX58" fmla="*/ 115389 w 1206260"/>
              <a:gd name="connsiteY58" fmla="*/ 1430369 h 1684262"/>
              <a:gd name="connsiteX59" fmla="*/ 349799 w 1206260"/>
              <a:gd name="connsiteY59" fmla="*/ 1480280 h 1684262"/>
              <a:gd name="connsiteX60" fmla="*/ 299507 w 1206260"/>
              <a:gd name="connsiteY60" fmla="*/ 1464659 h 1684262"/>
              <a:gd name="connsiteX61" fmla="*/ 321034 w 1206260"/>
              <a:gd name="connsiteY61" fmla="*/ 1477042 h 1684262"/>
              <a:gd name="connsiteX62" fmla="*/ 330559 w 1206260"/>
              <a:gd name="connsiteY62" fmla="*/ 1484376 h 1684262"/>
              <a:gd name="connsiteX63" fmla="*/ 388280 w 1206260"/>
              <a:gd name="connsiteY63" fmla="*/ 1545717 h 1684262"/>
              <a:gd name="connsiteX64" fmla="*/ 348847 w 1206260"/>
              <a:gd name="connsiteY64" fmla="*/ 1542479 h 1684262"/>
              <a:gd name="connsiteX65" fmla="*/ 255883 w 1206260"/>
              <a:gd name="connsiteY65" fmla="*/ 1502664 h 1684262"/>
              <a:gd name="connsiteX66" fmla="*/ 255883 w 1206260"/>
              <a:gd name="connsiteY66" fmla="*/ 1502664 h 1684262"/>
              <a:gd name="connsiteX67" fmla="*/ 239976 w 1206260"/>
              <a:gd name="connsiteY67" fmla="*/ 1484281 h 1684262"/>
              <a:gd name="connsiteX68" fmla="*/ 203495 w 1206260"/>
              <a:gd name="connsiteY68" fmla="*/ 1484281 h 1684262"/>
              <a:gd name="connsiteX69" fmla="*/ 187303 w 1206260"/>
              <a:gd name="connsiteY69" fmla="*/ 1499140 h 1684262"/>
              <a:gd name="connsiteX70" fmla="*/ 490674 w 1206260"/>
              <a:gd name="connsiteY70" fmla="*/ 1673352 h 1684262"/>
              <a:gd name="connsiteX71" fmla="*/ 757374 w 1206260"/>
              <a:gd name="connsiteY71" fmla="*/ 1682401 h 1684262"/>
              <a:gd name="connsiteX72" fmla="*/ 988070 w 1206260"/>
              <a:gd name="connsiteY72" fmla="*/ 1594485 h 1684262"/>
              <a:gd name="connsiteX73" fmla="*/ 1152566 w 1206260"/>
              <a:gd name="connsiteY73" fmla="*/ 1394460 h 1684262"/>
              <a:gd name="connsiteX74" fmla="*/ 918822 w 1206260"/>
              <a:gd name="connsiteY74" fmla="*/ 1363507 h 1684262"/>
              <a:gd name="connsiteX75" fmla="*/ 802904 w 1206260"/>
              <a:gd name="connsiteY75" fmla="*/ 1350454 h 1684262"/>
              <a:gd name="connsiteX76" fmla="*/ 841956 w 1206260"/>
              <a:gd name="connsiteY76" fmla="*/ 1326547 h 1684262"/>
              <a:gd name="connsiteX77" fmla="*/ 1018286 w 1206260"/>
              <a:gd name="connsiteY77" fmla="*/ 1315425 h 1684262"/>
              <a:gd name="connsiteX78" fmla="*/ 980354 w 1206260"/>
              <a:gd name="connsiteY78" fmla="*/ 1268921 h 1684262"/>
              <a:gd name="connsiteX79" fmla="*/ 1091488 w 1206260"/>
              <a:gd name="connsiteY79" fmla="*/ 1221043 h 1684262"/>
              <a:gd name="connsiteX80" fmla="*/ 911203 w 1206260"/>
              <a:gd name="connsiteY80" fmla="*/ 1022890 h 1684262"/>
              <a:gd name="connsiteX81" fmla="*/ 1193429 w 1206260"/>
              <a:gd name="connsiteY81" fmla="*/ 899446 h 1684262"/>
              <a:gd name="connsiteX82" fmla="*/ 759089 w 1206260"/>
              <a:gd name="connsiteY82" fmla="*/ 61246 h 1684262"/>
              <a:gd name="connsiteX83" fmla="*/ 720989 w 1206260"/>
              <a:gd name="connsiteY83" fmla="*/ 145828 h 1684262"/>
              <a:gd name="connsiteX84" fmla="*/ 759089 w 1206260"/>
              <a:gd name="connsiteY84" fmla="*/ 61436 h 1684262"/>
              <a:gd name="connsiteX85" fmla="*/ 759089 w 1206260"/>
              <a:gd name="connsiteY85" fmla="*/ 61246 h 1684262"/>
              <a:gd name="connsiteX86" fmla="*/ 363611 w 1206260"/>
              <a:gd name="connsiteY86" fmla="*/ 545783 h 1684262"/>
              <a:gd name="connsiteX87" fmla="*/ 348275 w 1206260"/>
              <a:gd name="connsiteY87" fmla="*/ 553498 h 1684262"/>
              <a:gd name="connsiteX88" fmla="*/ 363611 w 1206260"/>
              <a:gd name="connsiteY88" fmla="*/ 545783 h 1684262"/>
              <a:gd name="connsiteX89" fmla="*/ 232451 w 1206260"/>
              <a:gd name="connsiteY89" fmla="*/ 523113 h 1684262"/>
              <a:gd name="connsiteX90" fmla="*/ 254694 w 1206260"/>
              <a:gd name="connsiteY90" fmla="*/ 664096 h 1684262"/>
              <a:gd name="connsiteX91" fmla="*/ 232451 w 1206260"/>
              <a:gd name="connsiteY91" fmla="*/ 523113 h 1684262"/>
              <a:gd name="connsiteX92" fmla="*/ 340084 w 1206260"/>
              <a:gd name="connsiteY92" fmla="*/ 692277 h 1684262"/>
              <a:gd name="connsiteX93" fmla="*/ 470767 w 1206260"/>
              <a:gd name="connsiteY93" fmla="*/ 684562 h 1684262"/>
              <a:gd name="connsiteX94" fmla="*/ 340084 w 1206260"/>
              <a:gd name="connsiteY94" fmla="*/ 691896 h 1684262"/>
              <a:gd name="connsiteX95" fmla="*/ 340084 w 1206260"/>
              <a:gd name="connsiteY95" fmla="*/ 692277 h 1684262"/>
              <a:gd name="connsiteX96" fmla="*/ 382375 w 1206260"/>
              <a:gd name="connsiteY96" fmla="*/ 615410 h 1684262"/>
              <a:gd name="connsiteX97" fmla="*/ 516868 w 1206260"/>
              <a:gd name="connsiteY97" fmla="*/ 688372 h 1684262"/>
              <a:gd name="connsiteX98" fmla="*/ 382661 w 1206260"/>
              <a:gd name="connsiteY98" fmla="*/ 615029 h 1684262"/>
              <a:gd name="connsiteX99" fmla="*/ 382375 w 1206260"/>
              <a:gd name="connsiteY99" fmla="*/ 615410 h 1684262"/>
              <a:gd name="connsiteX100" fmla="*/ 201400 w 1206260"/>
              <a:gd name="connsiteY100" fmla="*/ 907542 h 1684262"/>
              <a:gd name="connsiteX101" fmla="*/ 163300 w 1206260"/>
              <a:gd name="connsiteY101" fmla="*/ 838295 h 1684262"/>
              <a:gd name="connsiteX102" fmla="*/ 201686 w 1206260"/>
              <a:gd name="connsiteY102" fmla="*/ 907161 h 1684262"/>
              <a:gd name="connsiteX103" fmla="*/ 201400 w 1206260"/>
              <a:gd name="connsiteY103" fmla="*/ 907542 h 1684262"/>
              <a:gd name="connsiteX104" fmla="*/ 97811 w 1206260"/>
              <a:gd name="connsiteY104" fmla="*/ 1285557 h 1684262"/>
              <a:gd name="connsiteX105" fmla="*/ 123279 w 1206260"/>
              <a:gd name="connsiteY105" fmla="*/ 1264178 h 1684262"/>
              <a:gd name="connsiteX106" fmla="*/ 231975 w 1206260"/>
              <a:gd name="connsiteY106" fmla="*/ 1341501 h 1684262"/>
              <a:gd name="connsiteX107" fmla="*/ 97811 w 1206260"/>
              <a:gd name="connsiteY107" fmla="*/ 1285557 h 1684262"/>
              <a:gd name="connsiteX108" fmla="*/ 232928 w 1206260"/>
              <a:gd name="connsiteY108" fmla="*/ 1376077 h 1684262"/>
              <a:gd name="connsiteX109" fmla="*/ 279029 w 1206260"/>
              <a:gd name="connsiteY109" fmla="*/ 1379887 h 1684262"/>
              <a:gd name="connsiteX110" fmla="*/ 232451 w 1206260"/>
              <a:gd name="connsiteY110" fmla="*/ 1376077 h 1684262"/>
              <a:gd name="connsiteX111" fmla="*/ 232928 w 1206260"/>
              <a:gd name="connsiteY111" fmla="*/ 1376077 h 1684262"/>
              <a:gd name="connsiteX112" fmla="*/ 856244 w 1206260"/>
              <a:gd name="connsiteY112" fmla="*/ 715613 h 1684262"/>
              <a:gd name="connsiteX113" fmla="*/ 817635 w 1206260"/>
              <a:gd name="connsiteY113" fmla="*/ 708913 h 1684262"/>
              <a:gd name="connsiteX114" fmla="*/ 721084 w 1206260"/>
              <a:gd name="connsiteY114" fmla="*/ 657225 h 1684262"/>
              <a:gd name="connsiteX115" fmla="*/ 855767 w 1206260"/>
              <a:gd name="connsiteY115" fmla="*/ 715613 h 1684262"/>
              <a:gd name="connsiteX116" fmla="*/ 856244 w 1206260"/>
              <a:gd name="connsiteY116" fmla="*/ 715613 h 1684262"/>
              <a:gd name="connsiteX117" fmla="*/ 663458 w 1206260"/>
              <a:gd name="connsiteY117" fmla="*/ 722662 h 1684262"/>
              <a:gd name="connsiteX118" fmla="*/ 644408 w 1206260"/>
              <a:gd name="connsiteY118" fmla="*/ 807149 h 1684262"/>
              <a:gd name="connsiteX119" fmla="*/ 662981 w 1206260"/>
              <a:gd name="connsiteY119" fmla="*/ 723138 h 1684262"/>
              <a:gd name="connsiteX120" fmla="*/ 663458 w 1206260"/>
              <a:gd name="connsiteY120" fmla="*/ 722662 h 1684262"/>
              <a:gd name="connsiteX121" fmla="*/ 628882 w 1206260"/>
              <a:gd name="connsiteY121" fmla="*/ 753332 h 1684262"/>
              <a:gd name="connsiteX122" fmla="*/ 655742 w 1206260"/>
              <a:gd name="connsiteY122" fmla="*/ 726472 h 1684262"/>
              <a:gd name="connsiteX123" fmla="*/ 628406 w 1206260"/>
              <a:gd name="connsiteY123" fmla="*/ 753332 h 1684262"/>
              <a:gd name="connsiteX124" fmla="*/ 628882 w 1206260"/>
              <a:gd name="connsiteY124" fmla="*/ 753332 h 1684262"/>
              <a:gd name="connsiteX125" fmla="*/ 771090 w 1206260"/>
              <a:gd name="connsiteY125" fmla="*/ 757237 h 1684262"/>
              <a:gd name="connsiteX126" fmla="*/ 690318 w 1206260"/>
              <a:gd name="connsiteY126" fmla="*/ 822579 h 1684262"/>
              <a:gd name="connsiteX127" fmla="*/ 770614 w 1206260"/>
              <a:gd name="connsiteY127" fmla="*/ 757237 h 1684262"/>
              <a:gd name="connsiteX128" fmla="*/ 771090 w 1206260"/>
              <a:gd name="connsiteY128" fmla="*/ 757237 h 1684262"/>
              <a:gd name="connsiteX129" fmla="*/ 759565 w 1206260"/>
              <a:gd name="connsiteY129" fmla="*/ 538162 h 1684262"/>
              <a:gd name="connsiteX130" fmla="*/ 851767 w 1206260"/>
              <a:gd name="connsiteY130" fmla="*/ 480536 h 1684262"/>
              <a:gd name="connsiteX131" fmla="*/ 759089 w 1206260"/>
              <a:gd name="connsiteY131" fmla="*/ 538067 h 1684262"/>
              <a:gd name="connsiteX132" fmla="*/ 759565 w 1206260"/>
              <a:gd name="connsiteY132" fmla="*/ 538162 h 1684262"/>
              <a:gd name="connsiteX133" fmla="*/ 877961 w 1206260"/>
              <a:gd name="connsiteY133" fmla="*/ 342138 h 1684262"/>
              <a:gd name="connsiteX134" fmla="*/ 812619 w 1206260"/>
              <a:gd name="connsiteY134" fmla="*/ 442055 h 1684262"/>
              <a:gd name="connsiteX135" fmla="*/ 877961 w 1206260"/>
              <a:gd name="connsiteY135" fmla="*/ 342138 h 1684262"/>
              <a:gd name="connsiteX136" fmla="*/ 681841 w 1206260"/>
              <a:gd name="connsiteY136" fmla="*/ 323088 h 1684262"/>
              <a:gd name="connsiteX137" fmla="*/ 758803 w 1206260"/>
              <a:gd name="connsiteY137" fmla="*/ 430816 h 1684262"/>
              <a:gd name="connsiteX138" fmla="*/ 643455 w 1206260"/>
              <a:gd name="connsiteY138" fmla="*/ 396145 h 1684262"/>
              <a:gd name="connsiteX139" fmla="*/ 639550 w 1206260"/>
              <a:gd name="connsiteY139" fmla="*/ 438436 h 1684262"/>
              <a:gd name="connsiteX140" fmla="*/ 682127 w 1206260"/>
              <a:gd name="connsiteY140" fmla="*/ 323088 h 1684262"/>
              <a:gd name="connsiteX141" fmla="*/ 681841 w 1206260"/>
              <a:gd name="connsiteY141" fmla="*/ 323088 h 1684262"/>
              <a:gd name="connsiteX142" fmla="*/ 351323 w 1206260"/>
              <a:gd name="connsiteY142" fmla="*/ 219361 h 1684262"/>
              <a:gd name="connsiteX143" fmla="*/ 383994 w 1206260"/>
              <a:gd name="connsiteY143" fmla="*/ 183070 h 1684262"/>
              <a:gd name="connsiteX144" fmla="*/ 403711 w 1206260"/>
              <a:gd name="connsiteY144" fmla="*/ 175069 h 1684262"/>
              <a:gd name="connsiteX145" fmla="*/ 411331 w 1206260"/>
              <a:gd name="connsiteY145" fmla="*/ 176117 h 1684262"/>
              <a:gd name="connsiteX146" fmla="*/ 569351 w 1206260"/>
              <a:gd name="connsiteY146" fmla="*/ 242792 h 1684262"/>
              <a:gd name="connsiteX147" fmla="*/ 569922 w 1206260"/>
              <a:gd name="connsiteY147" fmla="*/ 242792 h 1684262"/>
              <a:gd name="connsiteX148" fmla="*/ 558873 w 1206260"/>
              <a:gd name="connsiteY148" fmla="*/ 299942 h 1684262"/>
              <a:gd name="connsiteX149" fmla="*/ 351609 w 1206260"/>
              <a:gd name="connsiteY149" fmla="*/ 219075 h 1684262"/>
              <a:gd name="connsiteX150" fmla="*/ 351323 w 1206260"/>
              <a:gd name="connsiteY150" fmla="*/ 219361 h 1684262"/>
              <a:gd name="connsiteX151" fmla="*/ 470767 w 1206260"/>
              <a:gd name="connsiteY151" fmla="*/ 361188 h 1684262"/>
              <a:gd name="connsiteX152" fmla="*/ 566874 w 1206260"/>
              <a:gd name="connsiteY152" fmla="*/ 503396 h 1684262"/>
              <a:gd name="connsiteX153" fmla="*/ 470767 w 1206260"/>
              <a:gd name="connsiteY153" fmla="*/ 361188 h 1684262"/>
              <a:gd name="connsiteX154" fmla="*/ 632216 w 1206260"/>
              <a:gd name="connsiteY154" fmla="*/ 453485 h 1684262"/>
              <a:gd name="connsiteX155" fmla="*/ 699367 w 1206260"/>
              <a:gd name="connsiteY155" fmla="*/ 515112 h 1684262"/>
              <a:gd name="connsiteX156" fmla="*/ 759089 w 1206260"/>
              <a:gd name="connsiteY156" fmla="*/ 438055 h 1684262"/>
              <a:gd name="connsiteX157" fmla="*/ 678317 w 1206260"/>
              <a:gd name="connsiteY157" fmla="*/ 611029 h 1684262"/>
              <a:gd name="connsiteX158" fmla="*/ 640217 w 1206260"/>
              <a:gd name="connsiteY158" fmla="*/ 587978 h 1684262"/>
              <a:gd name="connsiteX159" fmla="*/ 632216 w 1206260"/>
              <a:gd name="connsiteY159" fmla="*/ 453581 h 1684262"/>
              <a:gd name="connsiteX160" fmla="*/ 632216 w 1206260"/>
              <a:gd name="connsiteY160" fmla="*/ 453485 h 1684262"/>
              <a:gd name="connsiteX161" fmla="*/ 686032 w 1206260"/>
              <a:gd name="connsiteY161" fmla="*/ 837819 h 1684262"/>
              <a:gd name="connsiteX162" fmla="*/ 628310 w 1206260"/>
              <a:gd name="connsiteY162" fmla="*/ 930116 h 1684262"/>
              <a:gd name="connsiteX163" fmla="*/ 686032 w 1206260"/>
              <a:gd name="connsiteY163" fmla="*/ 837914 h 1684262"/>
              <a:gd name="connsiteX164" fmla="*/ 686032 w 1206260"/>
              <a:gd name="connsiteY164" fmla="*/ 837819 h 1684262"/>
              <a:gd name="connsiteX165" fmla="*/ 743658 w 1206260"/>
              <a:gd name="connsiteY165" fmla="*/ 1291400 h 1684262"/>
              <a:gd name="connsiteX166" fmla="*/ 547634 w 1206260"/>
              <a:gd name="connsiteY166" fmla="*/ 1206818 h 1684262"/>
              <a:gd name="connsiteX167" fmla="*/ 573446 w 1206260"/>
              <a:gd name="connsiteY167" fmla="*/ 1222439 h 1684262"/>
              <a:gd name="connsiteX168" fmla="*/ 603450 w 1206260"/>
              <a:gd name="connsiteY168" fmla="*/ 1227487 h 1684262"/>
              <a:gd name="connsiteX169" fmla="*/ 743658 w 1206260"/>
              <a:gd name="connsiteY169" fmla="*/ 1291495 h 1684262"/>
              <a:gd name="connsiteX170" fmla="*/ 743658 w 1206260"/>
              <a:gd name="connsiteY170" fmla="*/ 1291400 h 1684262"/>
              <a:gd name="connsiteX171" fmla="*/ 578399 w 1206260"/>
              <a:gd name="connsiteY171" fmla="*/ 945452 h 1684262"/>
              <a:gd name="connsiteX172" fmla="*/ 689842 w 1206260"/>
              <a:gd name="connsiteY172" fmla="*/ 1122236 h 1684262"/>
              <a:gd name="connsiteX173" fmla="*/ 578399 w 1206260"/>
              <a:gd name="connsiteY173" fmla="*/ 945547 h 1684262"/>
              <a:gd name="connsiteX174" fmla="*/ 578399 w 1206260"/>
              <a:gd name="connsiteY174" fmla="*/ 945452 h 1684262"/>
              <a:gd name="connsiteX175" fmla="*/ 351609 w 1206260"/>
              <a:gd name="connsiteY175" fmla="*/ 1045464 h 1684262"/>
              <a:gd name="connsiteX176" fmla="*/ 382375 w 1206260"/>
              <a:gd name="connsiteY176" fmla="*/ 887825 h 1684262"/>
              <a:gd name="connsiteX177" fmla="*/ 351609 w 1206260"/>
              <a:gd name="connsiteY177" fmla="*/ 1045559 h 1684262"/>
              <a:gd name="connsiteX178" fmla="*/ 351609 w 1206260"/>
              <a:gd name="connsiteY178" fmla="*/ 1045464 h 1684262"/>
              <a:gd name="connsiteX179" fmla="*/ 420761 w 1206260"/>
              <a:gd name="connsiteY179" fmla="*/ 1018413 h 1684262"/>
              <a:gd name="connsiteX180" fmla="*/ 605260 w 1206260"/>
              <a:gd name="connsiteY180" fmla="*/ 1180338 h 1684262"/>
              <a:gd name="connsiteX181" fmla="*/ 420761 w 1206260"/>
              <a:gd name="connsiteY181" fmla="*/ 1018413 h 1684262"/>
              <a:gd name="connsiteX182" fmla="*/ 366944 w 1206260"/>
              <a:gd name="connsiteY182" fmla="*/ 1414272 h 1684262"/>
              <a:gd name="connsiteX183" fmla="*/ 597640 w 1206260"/>
              <a:gd name="connsiteY183" fmla="*/ 1460468 h 1684262"/>
              <a:gd name="connsiteX184" fmla="*/ 366944 w 1206260"/>
              <a:gd name="connsiteY184" fmla="*/ 1414463 h 1684262"/>
              <a:gd name="connsiteX185" fmla="*/ 366944 w 1206260"/>
              <a:gd name="connsiteY185" fmla="*/ 1414272 h 1684262"/>
              <a:gd name="connsiteX186" fmla="*/ 536108 w 1206260"/>
              <a:gd name="connsiteY186" fmla="*/ 1644968 h 1684262"/>
              <a:gd name="connsiteX187" fmla="*/ 498008 w 1206260"/>
              <a:gd name="connsiteY187" fmla="*/ 1625918 h 1684262"/>
              <a:gd name="connsiteX188" fmla="*/ 471148 w 1206260"/>
              <a:gd name="connsiteY188" fmla="*/ 1618202 h 1684262"/>
              <a:gd name="connsiteX189" fmla="*/ 471148 w 1206260"/>
              <a:gd name="connsiteY189" fmla="*/ 1664399 h 1684262"/>
              <a:gd name="connsiteX190" fmla="*/ 401901 w 1206260"/>
              <a:gd name="connsiteY190" fmla="*/ 1579817 h 1684262"/>
              <a:gd name="connsiteX191" fmla="*/ 536108 w 1206260"/>
              <a:gd name="connsiteY191" fmla="*/ 1645158 h 1684262"/>
              <a:gd name="connsiteX192" fmla="*/ 536108 w 1206260"/>
              <a:gd name="connsiteY192" fmla="*/ 1644968 h 1684262"/>
              <a:gd name="connsiteX193" fmla="*/ 616785 w 1206260"/>
              <a:gd name="connsiteY193" fmla="*/ 1564196 h 1684262"/>
              <a:gd name="connsiteX194" fmla="*/ 555349 w 1206260"/>
              <a:gd name="connsiteY194" fmla="*/ 1541145 h 1684262"/>
              <a:gd name="connsiteX195" fmla="*/ 638597 w 1206260"/>
              <a:gd name="connsiteY195" fmla="*/ 1493520 h 1684262"/>
              <a:gd name="connsiteX196" fmla="*/ 739848 w 1206260"/>
              <a:gd name="connsiteY196" fmla="*/ 1525715 h 1684262"/>
              <a:gd name="connsiteX197" fmla="*/ 616785 w 1206260"/>
              <a:gd name="connsiteY197" fmla="*/ 1564386 h 1684262"/>
              <a:gd name="connsiteX198" fmla="*/ 616785 w 1206260"/>
              <a:gd name="connsiteY198" fmla="*/ 1564196 h 1684262"/>
              <a:gd name="connsiteX199" fmla="*/ 752231 w 1206260"/>
              <a:gd name="connsiteY199" fmla="*/ 1664779 h 1684262"/>
              <a:gd name="connsiteX200" fmla="*/ 739658 w 1206260"/>
              <a:gd name="connsiteY200" fmla="*/ 1664779 h 1684262"/>
              <a:gd name="connsiteX201" fmla="*/ 731180 w 1206260"/>
              <a:gd name="connsiteY201" fmla="*/ 1664779 h 1684262"/>
              <a:gd name="connsiteX202" fmla="*/ 727561 w 1206260"/>
              <a:gd name="connsiteY202" fmla="*/ 1664779 h 1684262"/>
              <a:gd name="connsiteX203" fmla="*/ 713750 w 1206260"/>
              <a:gd name="connsiteY203" fmla="*/ 1666780 h 1684262"/>
              <a:gd name="connsiteX204" fmla="*/ 704225 w 1206260"/>
              <a:gd name="connsiteY204" fmla="*/ 1665256 h 1684262"/>
              <a:gd name="connsiteX205" fmla="*/ 705558 w 1206260"/>
              <a:gd name="connsiteY205" fmla="*/ 1667733 h 1684262"/>
              <a:gd name="connsiteX206" fmla="*/ 790045 w 1206260"/>
              <a:gd name="connsiteY206" fmla="*/ 1610106 h 1684262"/>
              <a:gd name="connsiteX207" fmla="*/ 752231 w 1206260"/>
              <a:gd name="connsiteY207" fmla="*/ 1664970 h 1684262"/>
              <a:gd name="connsiteX208" fmla="*/ 752231 w 1206260"/>
              <a:gd name="connsiteY208" fmla="*/ 1664779 h 1684262"/>
              <a:gd name="connsiteX209" fmla="*/ 857863 w 1206260"/>
              <a:gd name="connsiteY209" fmla="*/ 1591056 h 1684262"/>
              <a:gd name="connsiteX210" fmla="*/ 838813 w 1206260"/>
              <a:gd name="connsiteY210" fmla="*/ 1568958 h 1684262"/>
              <a:gd name="connsiteX211" fmla="*/ 836146 w 1206260"/>
              <a:gd name="connsiteY211" fmla="*/ 1564291 h 1684262"/>
              <a:gd name="connsiteX212" fmla="*/ 955179 w 1206260"/>
              <a:gd name="connsiteY212" fmla="*/ 1500720 h 1684262"/>
              <a:gd name="connsiteX213" fmla="*/ 1066493 w 1206260"/>
              <a:gd name="connsiteY213" fmla="*/ 1492065 h 1684262"/>
              <a:gd name="connsiteX214" fmla="*/ 857863 w 1206260"/>
              <a:gd name="connsiteY214" fmla="*/ 1591247 h 1684262"/>
              <a:gd name="connsiteX215" fmla="*/ 857863 w 1206260"/>
              <a:gd name="connsiteY215" fmla="*/ 1591056 h 1684262"/>
              <a:gd name="connsiteX216" fmla="*/ 1054979 w 1206260"/>
              <a:gd name="connsiteY216" fmla="*/ 1445037 h 1684262"/>
              <a:gd name="connsiteX217" fmla="*/ 916632 w 1206260"/>
              <a:gd name="connsiteY217" fmla="*/ 1468184 h 1684262"/>
              <a:gd name="connsiteX218" fmla="*/ 1028170 w 1206260"/>
              <a:gd name="connsiteY218" fmla="*/ 1445228 h 1684262"/>
              <a:gd name="connsiteX219" fmla="*/ 1054979 w 1206260"/>
              <a:gd name="connsiteY219" fmla="*/ 1445037 h 1684262"/>
              <a:gd name="connsiteX220" fmla="*/ 862816 w 1206260"/>
              <a:gd name="connsiteY220" fmla="*/ 1410462 h 1684262"/>
              <a:gd name="connsiteX221" fmla="*/ 647551 w 1206260"/>
              <a:gd name="connsiteY221" fmla="*/ 1448562 h 1684262"/>
              <a:gd name="connsiteX222" fmla="*/ 862816 w 1206260"/>
              <a:gd name="connsiteY222" fmla="*/ 1410653 h 1684262"/>
              <a:gd name="connsiteX223" fmla="*/ 862816 w 1206260"/>
              <a:gd name="connsiteY223" fmla="*/ 1410462 h 1684262"/>
              <a:gd name="connsiteX224" fmla="*/ 689842 w 1206260"/>
              <a:gd name="connsiteY224" fmla="*/ 1391412 h 1684262"/>
              <a:gd name="connsiteX225" fmla="*/ 924347 w 1206260"/>
              <a:gd name="connsiteY225" fmla="*/ 1306830 h 1684262"/>
              <a:gd name="connsiteX226" fmla="*/ 689842 w 1206260"/>
              <a:gd name="connsiteY226" fmla="*/ 1391412 h 1684262"/>
              <a:gd name="connsiteX227" fmla="*/ 1162663 w 1206260"/>
              <a:gd name="connsiteY227" fmla="*/ 1057085 h 1684262"/>
              <a:gd name="connsiteX228" fmla="*/ 1148756 w 1206260"/>
              <a:gd name="connsiteY228" fmla="*/ 1134428 h 1684262"/>
              <a:gd name="connsiteX229" fmla="*/ 1066841 w 1206260"/>
              <a:gd name="connsiteY229" fmla="*/ 1139762 h 1684262"/>
              <a:gd name="connsiteX230" fmla="*/ 1035790 w 1206260"/>
              <a:gd name="connsiteY230" fmla="*/ 1087755 h 1684262"/>
              <a:gd name="connsiteX231" fmla="*/ 1162663 w 1206260"/>
              <a:gd name="connsiteY231" fmla="*/ 1057085 h 1684262"/>
              <a:gd name="connsiteX232" fmla="*/ 987913 w 1206260"/>
              <a:gd name="connsiteY232" fmla="*/ 1181170 h 1684262"/>
              <a:gd name="connsiteX233" fmla="*/ 958923 w 1206260"/>
              <a:gd name="connsiteY233" fmla="*/ 1264444 h 1684262"/>
              <a:gd name="connsiteX234" fmla="*/ 905107 w 1206260"/>
              <a:gd name="connsiteY234" fmla="*/ 1118330 h 1684262"/>
              <a:gd name="connsiteX235" fmla="*/ 987913 w 1206260"/>
              <a:gd name="connsiteY235"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283886 w 1206260"/>
              <a:gd name="connsiteY48" fmla="*/ 1268063 h 1684262"/>
              <a:gd name="connsiteX49" fmla="*/ 284934 w 1206260"/>
              <a:gd name="connsiteY49" fmla="*/ 1275207 h 1684262"/>
              <a:gd name="connsiteX50" fmla="*/ 395615 w 1206260"/>
              <a:gd name="connsiteY50" fmla="*/ 1319117 h 1684262"/>
              <a:gd name="connsiteX51" fmla="*/ 257026 w 1206260"/>
              <a:gd name="connsiteY51" fmla="*/ 1309592 h 1684262"/>
              <a:gd name="connsiteX52" fmla="*/ 257026 w 1206260"/>
              <a:gd name="connsiteY52" fmla="*/ 1309592 h 1684262"/>
              <a:gd name="connsiteX53" fmla="*/ 248263 w 1206260"/>
              <a:gd name="connsiteY53" fmla="*/ 1308259 h 1684262"/>
              <a:gd name="connsiteX54" fmla="*/ 247691 w 1206260"/>
              <a:gd name="connsiteY54" fmla="*/ 1308735 h 1684262"/>
              <a:gd name="connsiteX55" fmla="*/ 229880 w 1206260"/>
              <a:gd name="connsiteY55" fmla="*/ 1312259 h 1684262"/>
              <a:gd name="connsiteX56" fmla="*/ 146155 w 1206260"/>
              <a:gd name="connsiteY56" fmla="*/ 1230344 h 1684262"/>
              <a:gd name="connsiteX57" fmla="*/ 115389 w 1206260"/>
              <a:gd name="connsiteY57" fmla="*/ 1430369 h 1684262"/>
              <a:gd name="connsiteX58" fmla="*/ 349799 w 1206260"/>
              <a:gd name="connsiteY58" fmla="*/ 1480280 h 1684262"/>
              <a:gd name="connsiteX59" fmla="*/ 299507 w 1206260"/>
              <a:gd name="connsiteY59" fmla="*/ 1464659 h 1684262"/>
              <a:gd name="connsiteX60" fmla="*/ 321034 w 1206260"/>
              <a:gd name="connsiteY60" fmla="*/ 1477042 h 1684262"/>
              <a:gd name="connsiteX61" fmla="*/ 330559 w 1206260"/>
              <a:gd name="connsiteY61" fmla="*/ 1484376 h 1684262"/>
              <a:gd name="connsiteX62" fmla="*/ 388280 w 1206260"/>
              <a:gd name="connsiteY62" fmla="*/ 1545717 h 1684262"/>
              <a:gd name="connsiteX63" fmla="*/ 348847 w 1206260"/>
              <a:gd name="connsiteY63" fmla="*/ 1542479 h 1684262"/>
              <a:gd name="connsiteX64" fmla="*/ 255883 w 1206260"/>
              <a:gd name="connsiteY64" fmla="*/ 1502664 h 1684262"/>
              <a:gd name="connsiteX65" fmla="*/ 255883 w 1206260"/>
              <a:gd name="connsiteY65" fmla="*/ 1502664 h 1684262"/>
              <a:gd name="connsiteX66" fmla="*/ 239976 w 1206260"/>
              <a:gd name="connsiteY66" fmla="*/ 1484281 h 1684262"/>
              <a:gd name="connsiteX67" fmla="*/ 203495 w 1206260"/>
              <a:gd name="connsiteY67" fmla="*/ 1484281 h 1684262"/>
              <a:gd name="connsiteX68" fmla="*/ 187303 w 1206260"/>
              <a:gd name="connsiteY68" fmla="*/ 1499140 h 1684262"/>
              <a:gd name="connsiteX69" fmla="*/ 490674 w 1206260"/>
              <a:gd name="connsiteY69" fmla="*/ 1673352 h 1684262"/>
              <a:gd name="connsiteX70" fmla="*/ 757374 w 1206260"/>
              <a:gd name="connsiteY70" fmla="*/ 1682401 h 1684262"/>
              <a:gd name="connsiteX71" fmla="*/ 988070 w 1206260"/>
              <a:gd name="connsiteY71" fmla="*/ 1594485 h 1684262"/>
              <a:gd name="connsiteX72" fmla="*/ 1152566 w 1206260"/>
              <a:gd name="connsiteY72" fmla="*/ 1394460 h 1684262"/>
              <a:gd name="connsiteX73" fmla="*/ 918822 w 1206260"/>
              <a:gd name="connsiteY73" fmla="*/ 1363507 h 1684262"/>
              <a:gd name="connsiteX74" fmla="*/ 802904 w 1206260"/>
              <a:gd name="connsiteY74" fmla="*/ 1350454 h 1684262"/>
              <a:gd name="connsiteX75" fmla="*/ 841956 w 1206260"/>
              <a:gd name="connsiteY75" fmla="*/ 1326547 h 1684262"/>
              <a:gd name="connsiteX76" fmla="*/ 1018286 w 1206260"/>
              <a:gd name="connsiteY76" fmla="*/ 1315425 h 1684262"/>
              <a:gd name="connsiteX77" fmla="*/ 980354 w 1206260"/>
              <a:gd name="connsiteY77" fmla="*/ 1268921 h 1684262"/>
              <a:gd name="connsiteX78" fmla="*/ 1091488 w 1206260"/>
              <a:gd name="connsiteY78" fmla="*/ 1221043 h 1684262"/>
              <a:gd name="connsiteX79" fmla="*/ 911203 w 1206260"/>
              <a:gd name="connsiteY79" fmla="*/ 1022890 h 1684262"/>
              <a:gd name="connsiteX80" fmla="*/ 1193429 w 1206260"/>
              <a:gd name="connsiteY80" fmla="*/ 899446 h 1684262"/>
              <a:gd name="connsiteX81" fmla="*/ 759089 w 1206260"/>
              <a:gd name="connsiteY81" fmla="*/ 61246 h 1684262"/>
              <a:gd name="connsiteX82" fmla="*/ 720989 w 1206260"/>
              <a:gd name="connsiteY82" fmla="*/ 145828 h 1684262"/>
              <a:gd name="connsiteX83" fmla="*/ 759089 w 1206260"/>
              <a:gd name="connsiteY83" fmla="*/ 61436 h 1684262"/>
              <a:gd name="connsiteX84" fmla="*/ 759089 w 1206260"/>
              <a:gd name="connsiteY84" fmla="*/ 61246 h 1684262"/>
              <a:gd name="connsiteX85" fmla="*/ 363611 w 1206260"/>
              <a:gd name="connsiteY85" fmla="*/ 545783 h 1684262"/>
              <a:gd name="connsiteX86" fmla="*/ 348275 w 1206260"/>
              <a:gd name="connsiteY86" fmla="*/ 553498 h 1684262"/>
              <a:gd name="connsiteX87" fmla="*/ 363611 w 1206260"/>
              <a:gd name="connsiteY87" fmla="*/ 545783 h 1684262"/>
              <a:gd name="connsiteX88" fmla="*/ 232451 w 1206260"/>
              <a:gd name="connsiteY88" fmla="*/ 523113 h 1684262"/>
              <a:gd name="connsiteX89" fmla="*/ 254694 w 1206260"/>
              <a:gd name="connsiteY89" fmla="*/ 664096 h 1684262"/>
              <a:gd name="connsiteX90" fmla="*/ 232451 w 1206260"/>
              <a:gd name="connsiteY90" fmla="*/ 523113 h 1684262"/>
              <a:gd name="connsiteX91" fmla="*/ 340084 w 1206260"/>
              <a:gd name="connsiteY91" fmla="*/ 692277 h 1684262"/>
              <a:gd name="connsiteX92" fmla="*/ 470767 w 1206260"/>
              <a:gd name="connsiteY92" fmla="*/ 684562 h 1684262"/>
              <a:gd name="connsiteX93" fmla="*/ 340084 w 1206260"/>
              <a:gd name="connsiteY93" fmla="*/ 691896 h 1684262"/>
              <a:gd name="connsiteX94" fmla="*/ 340084 w 1206260"/>
              <a:gd name="connsiteY94" fmla="*/ 692277 h 1684262"/>
              <a:gd name="connsiteX95" fmla="*/ 382375 w 1206260"/>
              <a:gd name="connsiteY95" fmla="*/ 615410 h 1684262"/>
              <a:gd name="connsiteX96" fmla="*/ 516868 w 1206260"/>
              <a:gd name="connsiteY96" fmla="*/ 688372 h 1684262"/>
              <a:gd name="connsiteX97" fmla="*/ 382661 w 1206260"/>
              <a:gd name="connsiteY97" fmla="*/ 615029 h 1684262"/>
              <a:gd name="connsiteX98" fmla="*/ 382375 w 1206260"/>
              <a:gd name="connsiteY98" fmla="*/ 615410 h 1684262"/>
              <a:gd name="connsiteX99" fmla="*/ 201400 w 1206260"/>
              <a:gd name="connsiteY99" fmla="*/ 907542 h 1684262"/>
              <a:gd name="connsiteX100" fmla="*/ 163300 w 1206260"/>
              <a:gd name="connsiteY100" fmla="*/ 838295 h 1684262"/>
              <a:gd name="connsiteX101" fmla="*/ 201686 w 1206260"/>
              <a:gd name="connsiteY101" fmla="*/ 907161 h 1684262"/>
              <a:gd name="connsiteX102" fmla="*/ 201400 w 1206260"/>
              <a:gd name="connsiteY102" fmla="*/ 907542 h 1684262"/>
              <a:gd name="connsiteX103" fmla="*/ 97811 w 1206260"/>
              <a:gd name="connsiteY103" fmla="*/ 1285557 h 1684262"/>
              <a:gd name="connsiteX104" fmla="*/ 123279 w 1206260"/>
              <a:gd name="connsiteY104" fmla="*/ 1264178 h 1684262"/>
              <a:gd name="connsiteX105" fmla="*/ 231975 w 1206260"/>
              <a:gd name="connsiteY105" fmla="*/ 1341501 h 1684262"/>
              <a:gd name="connsiteX106" fmla="*/ 97811 w 1206260"/>
              <a:gd name="connsiteY106" fmla="*/ 1285557 h 1684262"/>
              <a:gd name="connsiteX107" fmla="*/ 232928 w 1206260"/>
              <a:gd name="connsiteY107" fmla="*/ 1376077 h 1684262"/>
              <a:gd name="connsiteX108" fmla="*/ 279029 w 1206260"/>
              <a:gd name="connsiteY108" fmla="*/ 1379887 h 1684262"/>
              <a:gd name="connsiteX109" fmla="*/ 232451 w 1206260"/>
              <a:gd name="connsiteY109" fmla="*/ 1376077 h 1684262"/>
              <a:gd name="connsiteX110" fmla="*/ 232928 w 1206260"/>
              <a:gd name="connsiteY110" fmla="*/ 1376077 h 1684262"/>
              <a:gd name="connsiteX111" fmla="*/ 856244 w 1206260"/>
              <a:gd name="connsiteY111" fmla="*/ 715613 h 1684262"/>
              <a:gd name="connsiteX112" fmla="*/ 817635 w 1206260"/>
              <a:gd name="connsiteY112" fmla="*/ 708913 h 1684262"/>
              <a:gd name="connsiteX113" fmla="*/ 721084 w 1206260"/>
              <a:gd name="connsiteY113" fmla="*/ 657225 h 1684262"/>
              <a:gd name="connsiteX114" fmla="*/ 855767 w 1206260"/>
              <a:gd name="connsiteY114" fmla="*/ 715613 h 1684262"/>
              <a:gd name="connsiteX115" fmla="*/ 856244 w 1206260"/>
              <a:gd name="connsiteY115" fmla="*/ 715613 h 1684262"/>
              <a:gd name="connsiteX116" fmla="*/ 663458 w 1206260"/>
              <a:gd name="connsiteY116" fmla="*/ 722662 h 1684262"/>
              <a:gd name="connsiteX117" fmla="*/ 644408 w 1206260"/>
              <a:gd name="connsiteY117" fmla="*/ 807149 h 1684262"/>
              <a:gd name="connsiteX118" fmla="*/ 662981 w 1206260"/>
              <a:gd name="connsiteY118" fmla="*/ 723138 h 1684262"/>
              <a:gd name="connsiteX119" fmla="*/ 663458 w 1206260"/>
              <a:gd name="connsiteY119" fmla="*/ 722662 h 1684262"/>
              <a:gd name="connsiteX120" fmla="*/ 628882 w 1206260"/>
              <a:gd name="connsiteY120" fmla="*/ 753332 h 1684262"/>
              <a:gd name="connsiteX121" fmla="*/ 655742 w 1206260"/>
              <a:gd name="connsiteY121" fmla="*/ 726472 h 1684262"/>
              <a:gd name="connsiteX122" fmla="*/ 628406 w 1206260"/>
              <a:gd name="connsiteY122" fmla="*/ 753332 h 1684262"/>
              <a:gd name="connsiteX123" fmla="*/ 628882 w 1206260"/>
              <a:gd name="connsiteY123" fmla="*/ 753332 h 1684262"/>
              <a:gd name="connsiteX124" fmla="*/ 771090 w 1206260"/>
              <a:gd name="connsiteY124" fmla="*/ 757237 h 1684262"/>
              <a:gd name="connsiteX125" fmla="*/ 690318 w 1206260"/>
              <a:gd name="connsiteY125" fmla="*/ 822579 h 1684262"/>
              <a:gd name="connsiteX126" fmla="*/ 770614 w 1206260"/>
              <a:gd name="connsiteY126" fmla="*/ 757237 h 1684262"/>
              <a:gd name="connsiteX127" fmla="*/ 771090 w 1206260"/>
              <a:gd name="connsiteY127" fmla="*/ 757237 h 1684262"/>
              <a:gd name="connsiteX128" fmla="*/ 759565 w 1206260"/>
              <a:gd name="connsiteY128" fmla="*/ 538162 h 1684262"/>
              <a:gd name="connsiteX129" fmla="*/ 851767 w 1206260"/>
              <a:gd name="connsiteY129" fmla="*/ 480536 h 1684262"/>
              <a:gd name="connsiteX130" fmla="*/ 759089 w 1206260"/>
              <a:gd name="connsiteY130" fmla="*/ 538067 h 1684262"/>
              <a:gd name="connsiteX131" fmla="*/ 759565 w 1206260"/>
              <a:gd name="connsiteY131" fmla="*/ 538162 h 1684262"/>
              <a:gd name="connsiteX132" fmla="*/ 877961 w 1206260"/>
              <a:gd name="connsiteY132" fmla="*/ 342138 h 1684262"/>
              <a:gd name="connsiteX133" fmla="*/ 812619 w 1206260"/>
              <a:gd name="connsiteY133" fmla="*/ 442055 h 1684262"/>
              <a:gd name="connsiteX134" fmla="*/ 877961 w 1206260"/>
              <a:gd name="connsiteY134" fmla="*/ 342138 h 1684262"/>
              <a:gd name="connsiteX135" fmla="*/ 681841 w 1206260"/>
              <a:gd name="connsiteY135" fmla="*/ 323088 h 1684262"/>
              <a:gd name="connsiteX136" fmla="*/ 758803 w 1206260"/>
              <a:gd name="connsiteY136" fmla="*/ 430816 h 1684262"/>
              <a:gd name="connsiteX137" fmla="*/ 643455 w 1206260"/>
              <a:gd name="connsiteY137" fmla="*/ 396145 h 1684262"/>
              <a:gd name="connsiteX138" fmla="*/ 639550 w 1206260"/>
              <a:gd name="connsiteY138" fmla="*/ 438436 h 1684262"/>
              <a:gd name="connsiteX139" fmla="*/ 682127 w 1206260"/>
              <a:gd name="connsiteY139" fmla="*/ 323088 h 1684262"/>
              <a:gd name="connsiteX140" fmla="*/ 681841 w 1206260"/>
              <a:gd name="connsiteY140" fmla="*/ 323088 h 1684262"/>
              <a:gd name="connsiteX141" fmla="*/ 351323 w 1206260"/>
              <a:gd name="connsiteY141" fmla="*/ 219361 h 1684262"/>
              <a:gd name="connsiteX142" fmla="*/ 383994 w 1206260"/>
              <a:gd name="connsiteY142" fmla="*/ 183070 h 1684262"/>
              <a:gd name="connsiteX143" fmla="*/ 403711 w 1206260"/>
              <a:gd name="connsiteY143" fmla="*/ 175069 h 1684262"/>
              <a:gd name="connsiteX144" fmla="*/ 411331 w 1206260"/>
              <a:gd name="connsiteY144" fmla="*/ 176117 h 1684262"/>
              <a:gd name="connsiteX145" fmla="*/ 569351 w 1206260"/>
              <a:gd name="connsiteY145" fmla="*/ 242792 h 1684262"/>
              <a:gd name="connsiteX146" fmla="*/ 569922 w 1206260"/>
              <a:gd name="connsiteY146" fmla="*/ 242792 h 1684262"/>
              <a:gd name="connsiteX147" fmla="*/ 558873 w 1206260"/>
              <a:gd name="connsiteY147" fmla="*/ 299942 h 1684262"/>
              <a:gd name="connsiteX148" fmla="*/ 351609 w 1206260"/>
              <a:gd name="connsiteY148" fmla="*/ 219075 h 1684262"/>
              <a:gd name="connsiteX149" fmla="*/ 351323 w 1206260"/>
              <a:gd name="connsiteY149" fmla="*/ 219361 h 1684262"/>
              <a:gd name="connsiteX150" fmla="*/ 470767 w 1206260"/>
              <a:gd name="connsiteY150" fmla="*/ 361188 h 1684262"/>
              <a:gd name="connsiteX151" fmla="*/ 566874 w 1206260"/>
              <a:gd name="connsiteY151" fmla="*/ 503396 h 1684262"/>
              <a:gd name="connsiteX152" fmla="*/ 470767 w 1206260"/>
              <a:gd name="connsiteY152" fmla="*/ 361188 h 1684262"/>
              <a:gd name="connsiteX153" fmla="*/ 632216 w 1206260"/>
              <a:gd name="connsiteY153" fmla="*/ 453485 h 1684262"/>
              <a:gd name="connsiteX154" fmla="*/ 699367 w 1206260"/>
              <a:gd name="connsiteY154" fmla="*/ 515112 h 1684262"/>
              <a:gd name="connsiteX155" fmla="*/ 759089 w 1206260"/>
              <a:gd name="connsiteY155" fmla="*/ 438055 h 1684262"/>
              <a:gd name="connsiteX156" fmla="*/ 678317 w 1206260"/>
              <a:gd name="connsiteY156" fmla="*/ 611029 h 1684262"/>
              <a:gd name="connsiteX157" fmla="*/ 640217 w 1206260"/>
              <a:gd name="connsiteY157" fmla="*/ 587978 h 1684262"/>
              <a:gd name="connsiteX158" fmla="*/ 632216 w 1206260"/>
              <a:gd name="connsiteY158" fmla="*/ 453581 h 1684262"/>
              <a:gd name="connsiteX159" fmla="*/ 632216 w 1206260"/>
              <a:gd name="connsiteY159" fmla="*/ 453485 h 1684262"/>
              <a:gd name="connsiteX160" fmla="*/ 686032 w 1206260"/>
              <a:gd name="connsiteY160" fmla="*/ 837819 h 1684262"/>
              <a:gd name="connsiteX161" fmla="*/ 628310 w 1206260"/>
              <a:gd name="connsiteY161" fmla="*/ 930116 h 1684262"/>
              <a:gd name="connsiteX162" fmla="*/ 686032 w 1206260"/>
              <a:gd name="connsiteY162" fmla="*/ 837914 h 1684262"/>
              <a:gd name="connsiteX163" fmla="*/ 686032 w 1206260"/>
              <a:gd name="connsiteY163" fmla="*/ 837819 h 1684262"/>
              <a:gd name="connsiteX164" fmla="*/ 743658 w 1206260"/>
              <a:gd name="connsiteY164" fmla="*/ 1291400 h 1684262"/>
              <a:gd name="connsiteX165" fmla="*/ 547634 w 1206260"/>
              <a:gd name="connsiteY165" fmla="*/ 1206818 h 1684262"/>
              <a:gd name="connsiteX166" fmla="*/ 573446 w 1206260"/>
              <a:gd name="connsiteY166" fmla="*/ 1222439 h 1684262"/>
              <a:gd name="connsiteX167" fmla="*/ 603450 w 1206260"/>
              <a:gd name="connsiteY167" fmla="*/ 1227487 h 1684262"/>
              <a:gd name="connsiteX168" fmla="*/ 743658 w 1206260"/>
              <a:gd name="connsiteY168" fmla="*/ 1291495 h 1684262"/>
              <a:gd name="connsiteX169" fmla="*/ 743658 w 1206260"/>
              <a:gd name="connsiteY169" fmla="*/ 1291400 h 1684262"/>
              <a:gd name="connsiteX170" fmla="*/ 578399 w 1206260"/>
              <a:gd name="connsiteY170" fmla="*/ 945452 h 1684262"/>
              <a:gd name="connsiteX171" fmla="*/ 689842 w 1206260"/>
              <a:gd name="connsiteY171" fmla="*/ 1122236 h 1684262"/>
              <a:gd name="connsiteX172" fmla="*/ 578399 w 1206260"/>
              <a:gd name="connsiteY172" fmla="*/ 945547 h 1684262"/>
              <a:gd name="connsiteX173" fmla="*/ 578399 w 1206260"/>
              <a:gd name="connsiteY173" fmla="*/ 945452 h 1684262"/>
              <a:gd name="connsiteX174" fmla="*/ 351609 w 1206260"/>
              <a:gd name="connsiteY174" fmla="*/ 1045464 h 1684262"/>
              <a:gd name="connsiteX175" fmla="*/ 382375 w 1206260"/>
              <a:gd name="connsiteY175" fmla="*/ 887825 h 1684262"/>
              <a:gd name="connsiteX176" fmla="*/ 351609 w 1206260"/>
              <a:gd name="connsiteY176" fmla="*/ 1045559 h 1684262"/>
              <a:gd name="connsiteX177" fmla="*/ 351609 w 1206260"/>
              <a:gd name="connsiteY177" fmla="*/ 1045464 h 1684262"/>
              <a:gd name="connsiteX178" fmla="*/ 420761 w 1206260"/>
              <a:gd name="connsiteY178" fmla="*/ 1018413 h 1684262"/>
              <a:gd name="connsiteX179" fmla="*/ 605260 w 1206260"/>
              <a:gd name="connsiteY179" fmla="*/ 1180338 h 1684262"/>
              <a:gd name="connsiteX180" fmla="*/ 420761 w 1206260"/>
              <a:gd name="connsiteY180" fmla="*/ 1018413 h 1684262"/>
              <a:gd name="connsiteX181" fmla="*/ 366944 w 1206260"/>
              <a:gd name="connsiteY181" fmla="*/ 1414272 h 1684262"/>
              <a:gd name="connsiteX182" fmla="*/ 597640 w 1206260"/>
              <a:gd name="connsiteY182" fmla="*/ 1460468 h 1684262"/>
              <a:gd name="connsiteX183" fmla="*/ 366944 w 1206260"/>
              <a:gd name="connsiteY183" fmla="*/ 1414463 h 1684262"/>
              <a:gd name="connsiteX184" fmla="*/ 366944 w 1206260"/>
              <a:gd name="connsiteY184" fmla="*/ 1414272 h 1684262"/>
              <a:gd name="connsiteX185" fmla="*/ 536108 w 1206260"/>
              <a:gd name="connsiteY185" fmla="*/ 1644968 h 1684262"/>
              <a:gd name="connsiteX186" fmla="*/ 498008 w 1206260"/>
              <a:gd name="connsiteY186" fmla="*/ 1625918 h 1684262"/>
              <a:gd name="connsiteX187" fmla="*/ 471148 w 1206260"/>
              <a:gd name="connsiteY187" fmla="*/ 1618202 h 1684262"/>
              <a:gd name="connsiteX188" fmla="*/ 471148 w 1206260"/>
              <a:gd name="connsiteY188" fmla="*/ 1664399 h 1684262"/>
              <a:gd name="connsiteX189" fmla="*/ 401901 w 1206260"/>
              <a:gd name="connsiteY189" fmla="*/ 1579817 h 1684262"/>
              <a:gd name="connsiteX190" fmla="*/ 536108 w 1206260"/>
              <a:gd name="connsiteY190" fmla="*/ 1645158 h 1684262"/>
              <a:gd name="connsiteX191" fmla="*/ 536108 w 1206260"/>
              <a:gd name="connsiteY191" fmla="*/ 1644968 h 1684262"/>
              <a:gd name="connsiteX192" fmla="*/ 616785 w 1206260"/>
              <a:gd name="connsiteY192" fmla="*/ 1564196 h 1684262"/>
              <a:gd name="connsiteX193" fmla="*/ 555349 w 1206260"/>
              <a:gd name="connsiteY193" fmla="*/ 1541145 h 1684262"/>
              <a:gd name="connsiteX194" fmla="*/ 638597 w 1206260"/>
              <a:gd name="connsiteY194" fmla="*/ 1493520 h 1684262"/>
              <a:gd name="connsiteX195" fmla="*/ 739848 w 1206260"/>
              <a:gd name="connsiteY195" fmla="*/ 1525715 h 1684262"/>
              <a:gd name="connsiteX196" fmla="*/ 616785 w 1206260"/>
              <a:gd name="connsiteY196" fmla="*/ 1564386 h 1684262"/>
              <a:gd name="connsiteX197" fmla="*/ 616785 w 1206260"/>
              <a:gd name="connsiteY197" fmla="*/ 1564196 h 1684262"/>
              <a:gd name="connsiteX198" fmla="*/ 752231 w 1206260"/>
              <a:gd name="connsiteY198" fmla="*/ 1664779 h 1684262"/>
              <a:gd name="connsiteX199" fmla="*/ 739658 w 1206260"/>
              <a:gd name="connsiteY199" fmla="*/ 1664779 h 1684262"/>
              <a:gd name="connsiteX200" fmla="*/ 731180 w 1206260"/>
              <a:gd name="connsiteY200" fmla="*/ 1664779 h 1684262"/>
              <a:gd name="connsiteX201" fmla="*/ 727561 w 1206260"/>
              <a:gd name="connsiteY201" fmla="*/ 1664779 h 1684262"/>
              <a:gd name="connsiteX202" fmla="*/ 713750 w 1206260"/>
              <a:gd name="connsiteY202" fmla="*/ 1666780 h 1684262"/>
              <a:gd name="connsiteX203" fmla="*/ 704225 w 1206260"/>
              <a:gd name="connsiteY203" fmla="*/ 1665256 h 1684262"/>
              <a:gd name="connsiteX204" fmla="*/ 705558 w 1206260"/>
              <a:gd name="connsiteY204" fmla="*/ 1667733 h 1684262"/>
              <a:gd name="connsiteX205" fmla="*/ 790045 w 1206260"/>
              <a:gd name="connsiteY205" fmla="*/ 1610106 h 1684262"/>
              <a:gd name="connsiteX206" fmla="*/ 752231 w 1206260"/>
              <a:gd name="connsiteY206" fmla="*/ 1664970 h 1684262"/>
              <a:gd name="connsiteX207" fmla="*/ 752231 w 1206260"/>
              <a:gd name="connsiteY207" fmla="*/ 1664779 h 1684262"/>
              <a:gd name="connsiteX208" fmla="*/ 857863 w 1206260"/>
              <a:gd name="connsiteY208" fmla="*/ 1591056 h 1684262"/>
              <a:gd name="connsiteX209" fmla="*/ 838813 w 1206260"/>
              <a:gd name="connsiteY209" fmla="*/ 1568958 h 1684262"/>
              <a:gd name="connsiteX210" fmla="*/ 836146 w 1206260"/>
              <a:gd name="connsiteY210" fmla="*/ 1564291 h 1684262"/>
              <a:gd name="connsiteX211" fmla="*/ 955179 w 1206260"/>
              <a:gd name="connsiteY211" fmla="*/ 1500720 h 1684262"/>
              <a:gd name="connsiteX212" fmla="*/ 1066493 w 1206260"/>
              <a:gd name="connsiteY212" fmla="*/ 1492065 h 1684262"/>
              <a:gd name="connsiteX213" fmla="*/ 857863 w 1206260"/>
              <a:gd name="connsiteY213" fmla="*/ 1591247 h 1684262"/>
              <a:gd name="connsiteX214" fmla="*/ 857863 w 1206260"/>
              <a:gd name="connsiteY214" fmla="*/ 1591056 h 1684262"/>
              <a:gd name="connsiteX215" fmla="*/ 1054979 w 1206260"/>
              <a:gd name="connsiteY215" fmla="*/ 1445037 h 1684262"/>
              <a:gd name="connsiteX216" fmla="*/ 916632 w 1206260"/>
              <a:gd name="connsiteY216" fmla="*/ 1468184 h 1684262"/>
              <a:gd name="connsiteX217" fmla="*/ 1028170 w 1206260"/>
              <a:gd name="connsiteY217" fmla="*/ 1445228 h 1684262"/>
              <a:gd name="connsiteX218" fmla="*/ 1054979 w 1206260"/>
              <a:gd name="connsiteY218" fmla="*/ 1445037 h 1684262"/>
              <a:gd name="connsiteX219" fmla="*/ 862816 w 1206260"/>
              <a:gd name="connsiteY219" fmla="*/ 1410462 h 1684262"/>
              <a:gd name="connsiteX220" fmla="*/ 647551 w 1206260"/>
              <a:gd name="connsiteY220" fmla="*/ 1448562 h 1684262"/>
              <a:gd name="connsiteX221" fmla="*/ 862816 w 1206260"/>
              <a:gd name="connsiteY221" fmla="*/ 1410653 h 1684262"/>
              <a:gd name="connsiteX222" fmla="*/ 862816 w 1206260"/>
              <a:gd name="connsiteY222" fmla="*/ 1410462 h 1684262"/>
              <a:gd name="connsiteX223" fmla="*/ 689842 w 1206260"/>
              <a:gd name="connsiteY223" fmla="*/ 1391412 h 1684262"/>
              <a:gd name="connsiteX224" fmla="*/ 924347 w 1206260"/>
              <a:gd name="connsiteY224" fmla="*/ 1306830 h 1684262"/>
              <a:gd name="connsiteX225" fmla="*/ 689842 w 1206260"/>
              <a:gd name="connsiteY225" fmla="*/ 1391412 h 1684262"/>
              <a:gd name="connsiteX226" fmla="*/ 1162663 w 1206260"/>
              <a:gd name="connsiteY226" fmla="*/ 1057085 h 1684262"/>
              <a:gd name="connsiteX227" fmla="*/ 1148756 w 1206260"/>
              <a:gd name="connsiteY227" fmla="*/ 1134428 h 1684262"/>
              <a:gd name="connsiteX228" fmla="*/ 1066841 w 1206260"/>
              <a:gd name="connsiteY228" fmla="*/ 1139762 h 1684262"/>
              <a:gd name="connsiteX229" fmla="*/ 1035790 w 1206260"/>
              <a:gd name="connsiteY229" fmla="*/ 1087755 h 1684262"/>
              <a:gd name="connsiteX230" fmla="*/ 1162663 w 1206260"/>
              <a:gd name="connsiteY230" fmla="*/ 1057085 h 1684262"/>
              <a:gd name="connsiteX231" fmla="*/ 987913 w 1206260"/>
              <a:gd name="connsiteY231" fmla="*/ 1181170 h 1684262"/>
              <a:gd name="connsiteX232" fmla="*/ 958923 w 1206260"/>
              <a:gd name="connsiteY232" fmla="*/ 1264444 h 1684262"/>
              <a:gd name="connsiteX233" fmla="*/ 905107 w 1206260"/>
              <a:gd name="connsiteY233" fmla="*/ 1118330 h 1684262"/>
              <a:gd name="connsiteX234" fmla="*/ 987913 w 1206260"/>
              <a:gd name="connsiteY234"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283886 w 1206260"/>
              <a:gd name="connsiteY47" fmla="*/ 1268063 h 1684262"/>
              <a:gd name="connsiteX48" fmla="*/ 284934 w 1206260"/>
              <a:gd name="connsiteY48" fmla="*/ 1275207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83886 w 1206260"/>
              <a:gd name="connsiteY47" fmla="*/ 1268063 h 1684262"/>
              <a:gd name="connsiteX48" fmla="*/ 284934 w 1206260"/>
              <a:gd name="connsiteY48" fmla="*/ 1275207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83886 w 1206260"/>
              <a:gd name="connsiteY47" fmla="*/ 1268063 h 1684262"/>
              <a:gd name="connsiteX48" fmla="*/ 270312 w 1206260"/>
              <a:gd name="connsiteY48" fmla="*/ 1289830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64390 w 1206260"/>
              <a:gd name="connsiteY47" fmla="*/ 1236381 h 1684262"/>
              <a:gd name="connsiteX48" fmla="*/ 270312 w 1206260"/>
              <a:gd name="connsiteY48" fmla="*/ 1289830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64390 w 1206260"/>
              <a:gd name="connsiteY47" fmla="*/ 1236381 h 1684262"/>
              <a:gd name="connsiteX48" fmla="*/ 267875 w 1206260"/>
              <a:gd name="connsiteY48" fmla="*/ 1282519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82519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91145 w 1206260"/>
              <a:gd name="connsiteY51" fmla="*/ 129253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48263 w 1206260"/>
              <a:gd name="connsiteY51" fmla="*/ 1308259 h 1684262"/>
              <a:gd name="connsiteX52" fmla="*/ 247691 w 1206260"/>
              <a:gd name="connsiteY52" fmla="*/ 1308735 h 1684262"/>
              <a:gd name="connsiteX53" fmla="*/ 229880 w 1206260"/>
              <a:gd name="connsiteY53" fmla="*/ 1312259 h 1684262"/>
              <a:gd name="connsiteX54" fmla="*/ 146155 w 1206260"/>
              <a:gd name="connsiteY54" fmla="*/ 1230344 h 1684262"/>
              <a:gd name="connsiteX55" fmla="*/ 115389 w 1206260"/>
              <a:gd name="connsiteY55" fmla="*/ 1430369 h 1684262"/>
              <a:gd name="connsiteX56" fmla="*/ 349799 w 1206260"/>
              <a:gd name="connsiteY56" fmla="*/ 1480280 h 1684262"/>
              <a:gd name="connsiteX57" fmla="*/ 299507 w 1206260"/>
              <a:gd name="connsiteY57" fmla="*/ 1464659 h 1684262"/>
              <a:gd name="connsiteX58" fmla="*/ 321034 w 1206260"/>
              <a:gd name="connsiteY58" fmla="*/ 1477042 h 1684262"/>
              <a:gd name="connsiteX59" fmla="*/ 330559 w 1206260"/>
              <a:gd name="connsiteY59" fmla="*/ 1484376 h 1684262"/>
              <a:gd name="connsiteX60" fmla="*/ 388280 w 1206260"/>
              <a:gd name="connsiteY60" fmla="*/ 1545717 h 1684262"/>
              <a:gd name="connsiteX61" fmla="*/ 348847 w 1206260"/>
              <a:gd name="connsiteY61" fmla="*/ 1542479 h 1684262"/>
              <a:gd name="connsiteX62" fmla="*/ 255883 w 1206260"/>
              <a:gd name="connsiteY62" fmla="*/ 1502664 h 1684262"/>
              <a:gd name="connsiteX63" fmla="*/ 255883 w 1206260"/>
              <a:gd name="connsiteY63" fmla="*/ 1502664 h 1684262"/>
              <a:gd name="connsiteX64" fmla="*/ 239976 w 1206260"/>
              <a:gd name="connsiteY64" fmla="*/ 1484281 h 1684262"/>
              <a:gd name="connsiteX65" fmla="*/ 203495 w 1206260"/>
              <a:gd name="connsiteY65" fmla="*/ 1484281 h 1684262"/>
              <a:gd name="connsiteX66" fmla="*/ 187303 w 1206260"/>
              <a:gd name="connsiteY66" fmla="*/ 1499140 h 1684262"/>
              <a:gd name="connsiteX67" fmla="*/ 490674 w 1206260"/>
              <a:gd name="connsiteY67" fmla="*/ 1673352 h 1684262"/>
              <a:gd name="connsiteX68" fmla="*/ 757374 w 1206260"/>
              <a:gd name="connsiteY68" fmla="*/ 1682401 h 1684262"/>
              <a:gd name="connsiteX69" fmla="*/ 988070 w 1206260"/>
              <a:gd name="connsiteY69" fmla="*/ 1594485 h 1684262"/>
              <a:gd name="connsiteX70" fmla="*/ 1152566 w 1206260"/>
              <a:gd name="connsiteY70" fmla="*/ 1394460 h 1684262"/>
              <a:gd name="connsiteX71" fmla="*/ 918822 w 1206260"/>
              <a:gd name="connsiteY71" fmla="*/ 1363507 h 1684262"/>
              <a:gd name="connsiteX72" fmla="*/ 802904 w 1206260"/>
              <a:gd name="connsiteY72" fmla="*/ 1350454 h 1684262"/>
              <a:gd name="connsiteX73" fmla="*/ 841956 w 1206260"/>
              <a:gd name="connsiteY73" fmla="*/ 1326547 h 1684262"/>
              <a:gd name="connsiteX74" fmla="*/ 1018286 w 1206260"/>
              <a:gd name="connsiteY74" fmla="*/ 1315425 h 1684262"/>
              <a:gd name="connsiteX75" fmla="*/ 980354 w 1206260"/>
              <a:gd name="connsiteY75" fmla="*/ 1268921 h 1684262"/>
              <a:gd name="connsiteX76" fmla="*/ 1091488 w 1206260"/>
              <a:gd name="connsiteY76" fmla="*/ 1221043 h 1684262"/>
              <a:gd name="connsiteX77" fmla="*/ 911203 w 1206260"/>
              <a:gd name="connsiteY77" fmla="*/ 1022890 h 1684262"/>
              <a:gd name="connsiteX78" fmla="*/ 1193429 w 1206260"/>
              <a:gd name="connsiteY78" fmla="*/ 899446 h 1684262"/>
              <a:gd name="connsiteX79" fmla="*/ 759089 w 1206260"/>
              <a:gd name="connsiteY79" fmla="*/ 61246 h 1684262"/>
              <a:gd name="connsiteX80" fmla="*/ 720989 w 1206260"/>
              <a:gd name="connsiteY80" fmla="*/ 145828 h 1684262"/>
              <a:gd name="connsiteX81" fmla="*/ 759089 w 1206260"/>
              <a:gd name="connsiteY81" fmla="*/ 61436 h 1684262"/>
              <a:gd name="connsiteX82" fmla="*/ 759089 w 1206260"/>
              <a:gd name="connsiteY82" fmla="*/ 61246 h 1684262"/>
              <a:gd name="connsiteX83" fmla="*/ 363611 w 1206260"/>
              <a:gd name="connsiteY83" fmla="*/ 545783 h 1684262"/>
              <a:gd name="connsiteX84" fmla="*/ 348275 w 1206260"/>
              <a:gd name="connsiteY84" fmla="*/ 553498 h 1684262"/>
              <a:gd name="connsiteX85" fmla="*/ 363611 w 1206260"/>
              <a:gd name="connsiteY85" fmla="*/ 545783 h 1684262"/>
              <a:gd name="connsiteX86" fmla="*/ 232451 w 1206260"/>
              <a:gd name="connsiteY86" fmla="*/ 523113 h 1684262"/>
              <a:gd name="connsiteX87" fmla="*/ 254694 w 1206260"/>
              <a:gd name="connsiteY87" fmla="*/ 664096 h 1684262"/>
              <a:gd name="connsiteX88" fmla="*/ 232451 w 1206260"/>
              <a:gd name="connsiteY88" fmla="*/ 523113 h 1684262"/>
              <a:gd name="connsiteX89" fmla="*/ 340084 w 1206260"/>
              <a:gd name="connsiteY89" fmla="*/ 692277 h 1684262"/>
              <a:gd name="connsiteX90" fmla="*/ 470767 w 1206260"/>
              <a:gd name="connsiteY90" fmla="*/ 684562 h 1684262"/>
              <a:gd name="connsiteX91" fmla="*/ 340084 w 1206260"/>
              <a:gd name="connsiteY91" fmla="*/ 691896 h 1684262"/>
              <a:gd name="connsiteX92" fmla="*/ 340084 w 1206260"/>
              <a:gd name="connsiteY92" fmla="*/ 692277 h 1684262"/>
              <a:gd name="connsiteX93" fmla="*/ 382375 w 1206260"/>
              <a:gd name="connsiteY93" fmla="*/ 615410 h 1684262"/>
              <a:gd name="connsiteX94" fmla="*/ 516868 w 1206260"/>
              <a:gd name="connsiteY94" fmla="*/ 688372 h 1684262"/>
              <a:gd name="connsiteX95" fmla="*/ 382661 w 1206260"/>
              <a:gd name="connsiteY95" fmla="*/ 615029 h 1684262"/>
              <a:gd name="connsiteX96" fmla="*/ 382375 w 1206260"/>
              <a:gd name="connsiteY96" fmla="*/ 615410 h 1684262"/>
              <a:gd name="connsiteX97" fmla="*/ 201400 w 1206260"/>
              <a:gd name="connsiteY97" fmla="*/ 907542 h 1684262"/>
              <a:gd name="connsiteX98" fmla="*/ 163300 w 1206260"/>
              <a:gd name="connsiteY98" fmla="*/ 838295 h 1684262"/>
              <a:gd name="connsiteX99" fmla="*/ 201686 w 1206260"/>
              <a:gd name="connsiteY99" fmla="*/ 907161 h 1684262"/>
              <a:gd name="connsiteX100" fmla="*/ 201400 w 1206260"/>
              <a:gd name="connsiteY100" fmla="*/ 907542 h 1684262"/>
              <a:gd name="connsiteX101" fmla="*/ 97811 w 1206260"/>
              <a:gd name="connsiteY101" fmla="*/ 1285557 h 1684262"/>
              <a:gd name="connsiteX102" fmla="*/ 123279 w 1206260"/>
              <a:gd name="connsiteY102" fmla="*/ 1264178 h 1684262"/>
              <a:gd name="connsiteX103" fmla="*/ 231975 w 1206260"/>
              <a:gd name="connsiteY103" fmla="*/ 1341501 h 1684262"/>
              <a:gd name="connsiteX104" fmla="*/ 97811 w 1206260"/>
              <a:gd name="connsiteY104" fmla="*/ 1285557 h 1684262"/>
              <a:gd name="connsiteX105" fmla="*/ 232928 w 1206260"/>
              <a:gd name="connsiteY105" fmla="*/ 1376077 h 1684262"/>
              <a:gd name="connsiteX106" fmla="*/ 279029 w 1206260"/>
              <a:gd name="connsiteY106" fmla="*/ 1379887 h 1684262"/>
              <a:gd name="connsiteX107" fmla="*/ 232451 w 1206260"/>
              <a:gd name="connsiteY107" fmla="*/ 1376077 h 1684262"/>
              <a:gd name="connsiteX108" fmla="*/ 232928 w 1206260"/>
              <a:gd name="connsiteY108" fmla="*/ 1376077 h 1684262"/>
              <a:gd name="connsiteX109" fmla="*/ 856244 w 1206260"/>
              <a:gd name="connsiteY109" fmla="*/ 715613 h 1684262"/>
              <a:gd name="connsiteX110" fmla="*/ 817635 w 1206260"/>
              <a:gd name="connsiteY110" fmla="*/ 708913 h 1684262"/>
              <a:gd name="connsiteX111" fmla="*/ 721084 w 1206260"/>
              <a:gd name="connsiteY111" fmla="*/ 657225 h 1684262"/>
              <a:gd name="connsiteX112" fmla="*/ 855767 w 1206260"/>
              <a:gd name="connsiteY112" fmla="*/ 715613 h 1684262"/>
              <a:gd name="connsiteX113" fmla="*/ 856244 w 1206260"/>
              <a:gd name="connsiteY113" fmla="*/ 715613 h 1684262"/>
              <a:gd name="connsiteX114" fmla="*/ 663458 w 1206260"/>
              <a:gd name="connsiteY114" fmla="*/ 722662 h 1684262"/>
              <a:gd name="connsiteX115" fmla="*/ 644408 w 1206260"/>
              <a:gd name="connsiteY115" fmla="*/ 807149 h 1684262"/>
              <a:gd name="connsiteX116" fmla="*/ 662981 w 1206260"/>
              <a:gd name="connsiteY116" fmla="*/ 723138 h 1684262"/>
              <a:gd name="connsiteX117" fmla="*/ 663458 w 1206260"/>
              <a:gd name="connsiteY117" fmla="*/ 722662 h 1684262"/>
              <a:gd name="connsiteX118" fmla="*/ 628882 w 1206260"/>
              <a:gd name="connsiteY118" fmla="*/ 753332 h 1684262"/>
              <a:gd name="connsiteX119" fmla="*/ 655742 w 1206260"/>
              <a:gd name="connsiteY119" fmla="*/ 726472 h 1684262"/>
              <a:gd name="connsiteX120" fmla="*/ 628406 w 1206260"/>
              <a:gd name="connsiteY120" fmla="*/ 753332 h 1684262"/>
              <a:gd name="connsiteX121" fmla="*/ 628882 w 1206260"/>
              <a:gd name="connsiteY121" fmla="*/ 753332 h 1684262"/>
              <a:gd name="connsiteX122" fmla="*/ 771090 w 1206260"/>
              <a:gd name="connsiteY122" fmla="*/ 757237 h 1684262"/>
              <a:gd name="connsiteX123" fmla="*/ 690318 w 1206260"/>
              <a:gd name="connsiteY123" fmla="*/ 822579 h 1684262"/>
              <a:gd name="connsiteX124" fmla="*/ 770614 w 1206260"/>
              <a:gd name="connsiteY124" fmla="*/ 757237 h 1684262"/>
              <a:gd name="connsiteX125" fmla="*/ 771090 w 1206260"/>
              <a:gd name="connsiteY125" fmla="*/ 757237 h 1684262"/>
              <a:gd name="connsiteX126" fmla="*/ 759565 w 1206260"/>
              <a:gd name="connsiteY126" fmla="*/ 538162 h 1684262"/>
              <a:gd name="connsiteX127" fmla="*/ 851767 w 1206260"/>
              <a:gd name="connsiteY127" fmla="*/ 480536 h 1684262"/>
              <a:gd name="connsiteX128" fmla="*/ 759089 w 1206260"/>
              <a:gd name="connsiteY128" fmla="*/ 538067 h 1684262"/>
              <a:gd name="connsiteX129" fmla="*/ 759565 w 1206260"/>
              <a:gd name="connsiteY129" fmla="*/ 538162 h 1684262"/>
              <a:gd name="connsiteX130" fmla="*/ 877961 w 1206260"/>
              <a:gd name="connsiteY130" fmla="*/ 342138 h 1684262"/>
              <a:gd name="connsiteX131" fmla="*/ 812619 w 1206260"/>
              <a:gd name="connsiteY131" fmla="*/ 442055 h 1684262"/>
              <a:gd name="connsiteX132" fmla="*/ 877961 w 1206260"/>
              <a:gd name="connsiteY132" fmla="*/ 342138 h 1684262"/>
              <a:gd name="connsiteX133" fmla="*/ 681841 w 1206260"/>
              <a:gd name="connsiteY133" fmla="*/ 323088 h 1684262"/>
              <a:gd name="connsiteX134" fmla="*/ 758803 w 1206260"/>
              <a:gd name="connsiteY134" fmla="*/ 430816 h 1684262"/>
              <a:gd name="connsiteX135" fmla="*/ 643455 w 1206260"/>
              <a:gd name="connsiteY135" fmla="*/ 396145 h 1684262"/>
              <a:gd name="connsiteX136" fmla="*/ 639550 w 1206260"/>
              <a:gd name="connsiteY136" fmla="*/ 438436 h 1684262"/>
              <a:gd name="connsiteX137" fmla="*/ 682127 w 1206260"/>
              <a:gd name="connsiteY137" fmla="*/ 323088 h 1684262"/>
              <a:gd name="connsiteX138" fmla="*/ 681841 w 1206260"/>
              <a:gd name="connsiteY138" fmla="*/ 323088 h 1684262"/>
              <a:gd name="connsiteX139" fmla="*/ 351323 w 1206260"/>
              <a:gd name="connsiteY139" fmla="*/ 219361 h 1684262"/>
              <a:gd name="connsiteX140" fmla="*/ 383994 w 1206260"/>
              <a:gd name="connsiteY140" fmla="*/ 183070 h 1684262"/>
              <a:gd name="connsiteX141" fmla="*/ 403711 w 1206260"/>
              <a:gd name="connsiteY141" fmla="*/ 175069 h 1684262"/>
              <a:gd name="connsiteX142" fmla="*/ 411331 w 1206260"/>
              <a:gd name="connsiteY142" fmla="*/ 176117 h 1684262"/>
              <a:gd name="connsiteX143" fmla="*/ 569351 w 1206260"/>
              <a:gd name="connsiteY143" fmla="*/ 242792 h 1684262"/>
              <a:gd name="connsiteX144" fmla="*/ 569922 w 1206260"/>
              <a:gd name="connsiteY144" fmla="*/ 242792 h 1684262"/>
              <a:gd name="connsiteX145" fmla="*/ 558873 w 1206260"/>
              <a:gd name="connsiteY145" fmla="*/ 299942 h 1684262"/>
              <a:gd name="connsiteX146" fmla="*/ 351609 w 1206260"/>
              <a:gd name="connsiteY146" fmla="*/ 219075 h 1684262"/>
              <a:gd name="connsiteX147" fmla="*/ 351323 w 1206260"/>
              <a:gd name="connsiteY147" fmla="*/ 219361 h 1684262"/>
              <a:gd name="connsiteX148" fmla="*/ 470767 w 1206260"/>
              <a:gd name="connsiteY148" fmla="*/ 361188 h 1684262"/>
              <a:gd name="connsiteX149" fmla="*/ 566874 w 1206260"/>
              <a:gd name="connsiteY149" fmla="*/ 503396 h 1684262"/>
              <a:gd name="connsiteX150" fmla="*/ 470767 w 1206260"/>
              <a:gd name="connsiteY150" fmla="*/ 361188 h 1684262"/>
              <a:gd name="connsiteX151" fmla="*/ 632216 w 1206260"/>
              <a:gd name="connsiteY151" fmla="*/ 453485 h 1684262"/>
              <a:gd name="connsiteX152" fmla="*/ 699367 w 1206260"/>
              <a:gd name="connsiteY152" fmla="*/ 515112 h 1684262"/>
              <a:gd name="connsiteX153" fmla="*/ 759089 w 1206260"/>
              <a:gd name="connsiteY153" fmla="*/ 438055 h 1684262"/>
              <a:gd name="connsiteX154" fmla="*/ 678317 w 1206260"/>
              <a:gd name="connsiteY154" fmla="*/ 611029 h 1684262"/>
              <a:gd name="connsiteX155" fmla="*/ 640217 w 1206260"/>
              <a:gd name="connsiteY155" fmla="*/ 587978 h 1684262"/>
              <a:gd name="connsiteX156" fmla="*/ 632216 w 1206260"/>
              <a:gd name="connsiteY156" fmla="*/ 453581 h 1684262"/>
              <a:gd name="connsiteX157" fmla="*/ 632216 w 1206260"/>
              <a:gd name="connsiteY157" fmla="*/ 453485 h 1684262"/>
              <a:gd name="connsiteX158" fmla="*/ 686032 w 1206260"/>
              <a:gd name="connsiteY158" fmla="*/ 837819 h 1684262"/>
              <a:gd name="connsiteX159" fmla="*/ 628310 w 1206260"/>
              <a:gd name="connsiteY159" fmla="*/ 930116 h 1684262"/>
              <a:gd name="connsiteX160" fmla="*/ 686032 w 1206260"/>
              <a:gd name="connsiteY160" fmla="*/ 837914 h 1684262"/>
              <a:gd name="connsiteX161" fmla="*/ 686032 w 1206260"/>
              <a:gd name="connsiteY161" fmla="*/ 837819 h 1684262"/>
              <a:gd name="connsiteX162" fmla="*/ 743658 w 1206260"/>
              <a:gd name="connsiteY162" fmla="*/ 1291400 h 1684262"/>
              <a:gd name="connsiteX163" fmla="*/ 547634 w 1206260"/>
              <a:gd name="connsiteY163" fmla="*/ 1206818 h 1684262"/>
              <a:gd name="connsiteX164" fmla="*/ 573446 w 1206260"/>
              <a:gd name="connsiteY164" fmla="*/ 1222439 h 1684262"/>
              <a:gd name="connsiteX165" fmla="*/ 603450 w 1206260"/>
              <a:gd name="connsiteY165" fmla="*/ 1227487 h 1684262"/>
              <a:gd name="connsiteX166" fmla="*/ 743658 w 1206260"/>
              <a:gd name="connsiteY166" fmla="*/ 1291495 h 1684262"/>
              <a:gd name="connsiteX167" fmla="*/ 743658 w 1206260"/>
              <a:gd name="connsiteY167" fmla="*/ 1291400 h 1684262"/>
              <a:gd name="connsiteX168" fmla="*/ 578399 w 1206260"/>
              <a:gd name="connsiteY168" fmla="*/ 945452 h 1684262"/>
              <a:gd name="connsiteX169" fmla="*/ 689842 w 1206260"/>
              <a:gd name="connsiteY169" fmla="*/ 1122236 h 1684262"/>
              <a:gd name="connsiteX170" fmla="*/ 578399 w 1206260"/>
              <a:gd name="connsiteY170" fmla="*/ 945547 h 1684262"/>
              <a:gd name="connsiteX171" fmla="*/ 578399 w 1206260"/>
              <a:gd name="connsiteY171" fmla="*/ 945452 h 1684262"/>
              <a:gd name="connsiteX172" fmla="*/ 351609 w 1206260"/>
              <a:gd name="connsiteY172" fmla="*/ 1045464 h 1684262"/>
              <a:gd name="connsiteX173" fmla="*/ 382375 w 1206260"/>
              <a:gd name="connsiteY173" fmla="*/ 887825 h 1684262"/>
              <a:gd name="connsiteX174" fmla="*/ 351609 w 1206260"/>
              <a:gd name="connsiteY174" fmla="*/ 1045559 h 1684262"/>
              <a:gd name="connsiteX175" fmla="*/ 351609 w 1206260"/>
              <a:gd name="connsiteY175" fmla="*/ 1045464 h 1684262"/>
              <a:gd name="connsiteX176" fmla="*/ 420761 w 1206260"/>
              <a:gd name="connsiteY176" fmla="*/ 1018413 h 1684262"/>
              <a:gd name="connsiteX177" fmla="*/ 605260 w 1206260"/>
              <a:gd name="connsiteY177" fmla="*/ 1180338 h 1684262"/>
              <a:gd name="connsiteX178" fmla="*/ 420761 w 1206260"/>
              <a:gd name="connsiteY178" fmla="*/ 1018413 h 1684262"/>
              <a:gd name="connsiteX179" fmla="*/ 366944 w 1206260"/>
              <a:gd name="connsiteY179" fmla="*/ 1414272 h 1684262"/>
              <a:gd name="connsiteX180" fmla="*/ 597640 w 1206260"/>
              <a:gd name="connsiteY180" fmla="*/ 1460468 h 1684262"/>
              <a:gd name="connsiteX181" fmla="*/ 366944 w 1206260"/>
              <a:gd name="connsiteY181" fmla="*/ 1414463 h 1684262"/>
              <a:gd name="connsiteX182" fmla="*/ 366944 w 1206260"/>
              <a:gd name="connsiteY182" fmla="*/ 1414272 h 1684262"/>
              <a:gd name="connsiteX183" fmla="*/ 536108 w 1206260"/>
              <a:gd name="connsiteY183" fmla="*/ 1644968 h 1684262"/>
              <a:gd name="connsiteX184" fmla="*/ 498008 w 1206260"/>
              <a:gd name="connsiteY184" fmla="*/ 1625918 h 1684262"/>
              <a:gd name="connsiteX185" fmla="*/ 471148 w 1206260"/>
              <a:gd name="connsiteY185" fmla="*/ 1618202 h 1684262"/>
              <a:gd name="connsiteX186" fmla="*/ 471148 w 1206260"/>
              <a:gd name="connsiteY186" fmla="*/ 1664399 h 1684262"/>
              <a:gd name="connsiteX187" fmla="*/ 401901 w 1206260"/>
              <a:gd name="connsiteY187" fmla="*/ 1579817 h 1684262"/>
              <a:gd name="connsiteX188" fmla="*/ 536108 w 1206260"/>
              <a:gd name="connsiteY188" fmla="*/ 1645158 h 1684262"/>
              <a:gd name="connsiteX189" fmla="*/ 536108 w 1206260"/>
              <a:gd name="connsiteY189" fmla="*/ 1644968 h 1684262"/>
              <a:gd name="connsiteX190" fmla="*/ 616785 w 1206260"/>
              <a:gd name="connsiteY190" fmla="*/ 1564196 h 1684262"/>
              <a:gd name="connsiteX191" fmla="*/ 555349 w 1206260"/>
              <a:gd name="connsiteY191" fmla="*/ 1541145 h 1684262"/>
              <a:gd name="connsiteX192" fmla="*/ 638597 w 1206260"/>
              <a:gd name="connsiteY192" fmla="*/ 1493520 h 1684262"/>
              <a:gd name="connsiteX193" fmla="*/ 739848 w 1206260"/>
              <a:gd name="connsiteY193" fmla="*/ 1525715 h 1684262"/>
              <a:gd name="connsiteX194" fmla="*/ 616785 w 1206260"/>
              <a:gd name="connsiteY194" fmla="*/ 1564386 h 1684262"/>
              <a:gd name="connsiteX195" fmla="*/ 616785 w 1206260"/>
              <a:gd name="connsiteY195" fmla="*/ 1564196 h 1684262"/>
              <a:gd name="connsiteX196" fmla="*/ 752231 w 1206260"/>
              <a:gd name="connsiteY196" fmla="*/ 1664779 h 1684262"/>
              <a:gd name="connsiteX197" fmla="*/ 739658 w 1206260"/>
              <a:gd name="connsiteY197" fmla="*/ 1664779 h 1684262"/>
              <a:gd name="connsiteX198" fmla="*/ 731180 w 1206260"/>
              <a:gd name="connsiteY198" fmla="*/ 1664779 h 1684262"/>
              <a:gd name="connsiteX199" fmla="*/ 727561 w 1206260"/>
              <a:gd name="connsiteY199" fmla="*/ 1664779 h 1684262"/>
              <a:gd name="connsiteX200" fmla="*/ 713750 w 1206260"/>
              <a:gd name="connsiteY200" fmla="*/ 1666780 h 1684262"/>
              <a:gd name="connsiteX201" fmla="*/ 704225 w 1206260"/>
              <a:gd name="connsiteY201" fmla="*/ 1665256 h 1684262"/>
              <a:gd name="connsiteX202" fmla="*/ 705558 w 1206260"/>
              <a:gd name="connsiteY202" fmla="*/ 1667733 h 1684262"/>
              <a:gd name="connsiteX203" fmla="*/ 790045 w 1206260"/>
              <a:gd name="connsiteY203" fmla="*/ 1610106 h 1684262"/>
              <a:gd name="connsiteX204" fmla="*/ 752231 w 1206260"/>
              <a:gd name="connsiteY204" fmla="*/ 1664970 h 1684262"/>
              <a:gd name="connsiteX205" fmla="*/ 752231 w 1206260"/>
              <a:gd name="connsiteY205" fmla="*/ 1664779 h 1684262"/>
              <a:gd name="connsiteX206" fmla="*/ 857863 w 1206260"/>
              <a:gd name="connsiteY206" fmla="*/ 1591056 h 1684262"/>
              <a:gd name="connsiteX207" fmla="*/ 838813 w 1206260"/>
              <a:gd name="connsiteY207" fmla="*/ 1568958 h 1684262"/>
              <a:gd name="connsiteX208" fmla="*/ 836146 w 1206260"/>
              <a:gd name="connsiteY208" fmla="*/ 1564291 h 1684262"/>
              <a:gd name="connsiteX209" fmla="*/ 955179 w 1206260"/>
              <a:gd name="connsiteY209" fmla="*/ 1500720 h 1684262"/>
              <a:gd name="connsiteX210" fmla="*/ 1066493 w 1206260"/>
              <a:gd name="connsiteY210" fmla="*/ 1492065 h 1684262"/>
              <a:gd name="connsiteX211" fmla="*/ 857863 w 1206260"/>
              <a:gd name="connsiteY211" fmla="*/ 1591247 h 1684262"/>
              <a:gd name="connsiteX212" fmla="*/ 857863 w 1206260"/>
              <a:gd name="connsiteY212" fmla="*/ 1591056 h 1684262"/>
              <a:gd name="connsiteX213" fmla="*/ 1054979 w 1206260"/>
              <a:gd name="connsiteY213" fmla="*/ 1445037 h 1684262"/>
              <a:gd name="connsiteX214" fmla="*/ 916632 w 1206260"/>
              <a:gd name="connsiteY214" fmla="*/ 1468184 h 1684262"/>
              <a:gd name="connsiteX215" fmla="*/ 1028170 w 1206260"/>
              <a:gd name="connsiteY215" fmla="*/ 1445228 h 1684262"/>
              <a:gd name="connsiteX216" fmla="*/ 1054979 w 1206260"/>
              <a:gd name="connsiteY216" fmla="*/ 1445037 h 1684262"/>
              <a:gd name="connsiteX217" fmla="*/ 862816 w 1206260"/>
              <a:gd name="connsiteY217" fmla="*/ 1410462 h 1684262"/>
              <a:gd name="connsiteX218" fmla="*/ 647551 w 1206260"/>
              <a:gd name="connsiteY218" fmla="*/ 1448562 h 1684262"/>
              <a:gd name="connsiteX219" fmla="*/ 862816 w 1206260"/>
              <a:gd name="connsiteY219" fmla="*/ 1410653 h 1684262"/>
              <a:gd name="connsiteX220" fmla="*/ 862816 w 1206260"/>
              <a:gd name="connsiteY220" fmla="*/ 1410462 h 1684262"/>
              <a:gd name="connsiteX221" fmla="*/ 689842 w 1206260"/>
              <a:gd name="connsiteY221" fmla="*/ 1391412 h 1684262"/>
              <a:gd name="connsiteX222" fmla="*/ 924347 w 1206260"/>
              <a:gd name="connsiteY222" fmla="*/ 1306830 h 1684262"/>
              <a:gd name="connsiteX223" fmla="*/ 689842 w 1206260"/>
              <a:gd name="connsiteY223" fmla="*/ 1391412 h 1684262"/>
              <a:gd name="connsiteX224" fmla="*/ 1162663 w 1206260"/>
              <a:gd name="connsiteY224" fmla="*/ 1057085 h 1684262"/>
              <a:gd name="connsiteX225" fmla="*/ 1148756 w 1206260"/>
              <a:gd name="connsiteY225" fmla="*/ 1134428 h 1684262"/>
              <a:gd name="connsiteX226" fmla="*/ 1066841 w 1206260"/>
              <a:gd name="connsiteY226" fmla="*/ 1139762 h 1684262"/>
              <a:gd name="connsiteX227" fmla="*/ 1035790 w 1206260"/>
              <a:gd name="connsiteY227" fmla="*/ 1087755 h 1684262"/>
              <a:gd name="connsiteX228" fmla="*/ 1162663 w 1206260"/>
              <a:gd name="connsiteY228" fmla="*/ 1057085 h 1684262"/>
              <a:gd name="connsiteX229" fmla="*/ 987913 w 1206260"/>
              <a:gd name="connsiteY229" fmla="*/ 1181170 h 1684262"/>
              <a:gd name="connsiteX230" fmla="*/ 958923 w 1206260"/>
              <a:gd name="connsiteY230" fmla="*/ 1264444 h 1684262"/>
              <a:gd name="connsiteX231" fmla="*/ 905107 w 1206260"/>
              <a:gd name="connsiteY231" fmla="*/ 1118330 h 1684262"/>
              <a:gd name="connsiteX232" fmla="*/ 987913 w 1206260"/>
              <a:gd name="connsiteY232"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8263 w 1206260"/>
              <a:gd name="connsiteY51" fmla="*/ 1308259 h 1684262"/>
              <a:gd name="connsiteX52" fmla="*/ 247691 w 1206260"/>
              <a:gd name="connsiteY52" fmla="*/ 1308735 h 1684262"/>
              <a:gd name="connsiteX53" fmla="*/ 229880 w 1206260"/>
              <a:gd name="connsiteY53" fmla="*/ 1312259 h 1684262"/>
              <a:gd name="connsiteX54" fmla="*/ 146155 w 1206260"/>
              <a:gd name="connsiteY54" fmla="*/ 1230344 h 1684262"/>
              <a:gd name="connsiteX55" fmla="*/ 115389 w 1206260"/>
              <a:gd name="connsiteY55" fmla="*/ 1430369 h 1684262"/>
              <a:gd name="connsiteX56" fmla="*/ 349799 w 1206260"/>
              <a:gd name="connsiteY56" fmla="*/ 1480280 h 1684262"/>
              <a:gd name="connsiteX57" fmla="*/ 299507 w 1206260"/>
              <a:gd name="connsiteY57" fmla="*/ 1464659 h 1684262"/>
              <a:gd name="connsiteX58" fmla="*/ 321034 w 1206260"/>
              <a:gd name="connsiteY58" fmla="*/ 1477042 h 1684262"/>
              <a:gd name="connsiteX59" fmla="*/ 330559 w 1206260"/>
              <a:gd name="connsiteY59" fmla="*/ 1484376 h 1684262"/>
              <a:gd name="connsiteX60" fmla="*/ 388280 w 1206260"/>
              <a:gd name="connsiteY60" fmla="*/ 1545717 h 1684262"/>
              <a:gd name="connsiteX61" fmla="*/ 348847 w 1206260"/>
              <a:gd name="connsiteY61" fmla="*/ 1542479 h 1684262"/>
              <a:gd name="connsiteX62" fmla="*/ 255883 w 1206260"/>
              <a:gd name="connsiteY62" fmla="*/ 1502664 h 1684262"/>
              <a:gd name="connsiteX63" fmla="*/ 255883 w 1206260"/>
              <a:gd name="connsiteY63" fmla="*/ 1502664 h 1684262"/>
              <a:gd name="connsiteX64" fmla="*/ 239976 w 1206260"/>
              <a:gd name="connsiteY64" fmla="*/ 1484281 h 1684262"/>
              <a:gd name="connsiteX65" fmla="*/ 203495 w 1206260"/>
              <a:gd name="connsiteY65" fmla="*/ 1484281 h 1684262"/>
              <a:gd name="connsiteX66" fmla="*/ 187303 w 1206260"/>
              <a:gd name="connsiteY66" fmla="*/ 1499140 h 1684262"/>
              <a:gd name="connsiteX67" fmla="*/ 490674 w 1206260"/>
              <a:gd name="connsiteY67" fmla="*/ 1673352 h 1684262"/>
              <a:gd name="connsiteX68" fmla="*/ 757374 w 1206260"/>
              <a:gd name="connsiteY68" fmla="*/ 1682401 h 1684262"/>
              <a:gd name="connsiteX69" fmla="*/ 988070 w 1206260"/>
              <a:gd name="connsiteY69" fmla="*/ 1594485 h 1684262"/>
              <a:gd name="connsiteX70" fmla="*/ 1152566 w 1206260"/>
              <a:gd name="connsiteY70" fmla="*/ 1394460 h 1684262"/>
              <a:gd name="connsiteX71" fmla="*/ 918822 w 1206260"/>
              <a:gd name="connsiteY71" fmla="*/ 1363507 h 1684262"/>
              <a:gd name="connsiteX72" fmla="*/ 802904 w 1206260"/>
              <a:gd name="connsiteY72" fmla="*/ 1350454 h 1684262"/>
              <a:gd name="connsiteX73" fmla="*/ 841956 w 1206260"/>
              <a:gd name="connsiteY73" fmla="*/ 1326547 h 1684262"/>
              <a:gd name="connsiteX74" fmla="*/ 1018286 w 1206260"/>
              <a:gd name="connsiteY74" fmla="*/ 1315425 h 1684262"/>
              <a:gd name="connsiteX75" fmla="*/ 980354 w 1206260"/>
              <a:gd name="connsiteY75" fmla="*/ 1268921 h 1684262"/>
              <a:gd name="connsiteX76" fmla="*/ 1091488 w 1206260"/>
              <a:gd name="connsiteY76" fmla="*/ 1221043 h 1684262"/>
              <a:gd name="connsiteX77" fmla="*/ 911203 w 1206260"/>
              <a:gd name="connsiteY77" fmla="*/ 1022890 h 1684262"/>
              <a:gd name="connsiteX78" fmla="*/ 1193429 w 1206260"/>
              <a:gd name="connsiteY78" fmla="*/ 899446 h 1684262"/>
              <a:gd name="connsiteX79" fmla="*/ 759089 w 1206260"/>
              <a:gd name="connsiteY79" fmla="*/ 61246 h 1684262"/>
              <a:gd name="connsiteX80" fmla="*/ 720989 w 1206260"/>
              <a:gd name="connsiteY80" fmla="*/ 145828 h 1684262"/>
              <a:gd name="connsiteX81" fmla="*/ 759089 w 1206260"/>
              <a:gd name="connsiteY81" fmla="*/ 61436 h 1684262"/>
              <a:gd name="connsiteX82" fmla="*/ 759089 w 1206260"/>
              <a:gd name="connsiteY82" fmla="*/ 61246 h 1684262"/>
              <a:gd name="connsiteX83" fmla="*/ 363611 w 1206260"/>
              <a:gd name="connsiteY83" fmla="*/ 545783 h 1684262"/>
              <a:gd name="connsiteX84" fmla="*/ 348275 w 1206260"/>
              <a:gd name="connsiteY84" fmla="*/ 553498 h 1684262"/>
              <a:gd name="connsiteX85" fmla="*/ 363611 w 1206260"/>
              <a:gd name="connsiteY85" fmla="*/ 545783 h 1684262"/>
              <a:gd name="connsiteX86" fmla="*/ 232451 w 1206260"/>
              <a:gd name="connsiteY86" fmla="*/ 523113 h 1684262"/>
              <a:gd name="connsiteX87" fmla="*/ 254694 w 1206260"/>
              <a:gd name="connsiteY87" fmla="*/ 664096 h 1684262"/>
              <a:gd name="connsiteX88" fmla="*/ 232451 w 1206260"/>
              <a:gd name="connsiteY88" fmla="*/ 523113 h 1684262"/>
              <a:gd name="connsiteX89" fmla="*/ 340084 w 1206260"/>
              <a:gd name="connsiteY89" fmla="*/ 692277 h 1684262"/>
              <a:gd name="connsiteX90" fmla="*/ 470767 w 1206260"/>
              <a:gd name="connsiteY90" fmla="*/ 684562 h 1684262"/>
              <a:gd name="connsiteX91" fmla="*/ 340084 w 1206260"/>
              <a:gd name="connsiteY91" fmla="*/ 691896 h 1684262"/>
              <a:gd name="connsiteX92" fmla="*/ 340084 w 1206260"/>
              <a:gd name="connsiteY92" fmla="*/ 692277 h 1684262"/>
              <a:gd name="connsiteX93" fmla="*/ 382375 w 1206260"/>
              <a:gd name="connsiteY93" fmla="*/ 615410 h 1684262"/>
              <a:gd name="connsiteX94" fmla="*/ 516868 w 1206260"/>
              <a:gd name="connsiteY94" fmla="*/ 688372 h 1684262"/>
              <a:gd name="connsiteX95" fmla="*/ 382661 w 1206260"/>
              <a:gd name="connsiteY95" fmla="*/ 615029 h 1684262"/>
              <a:gd name="connsiteX96" fmla="*/ 382375 w 1206260"/>
              <a:gd name="connsiteY96" fmla="*/ 615410 h 1684262"/>
              <a:gd name="connsiteX97" fmla="*/ 201400 w 1206260"/>
              <a:gd name="connsiteY97" fmla="*/ 907542 h 1684262"/>
              <a:gd name="connsiteX98" fmla="*/ 163300 w 1206260"/>
              <a:gd name="connsiteY98" fmla="*/ 838295 h 1684262"/>
              <a:gd name="connsiteX99" fmla="*/ 201686 w 1206260"/>
              <a:gd name="connsiteY99" fmla="*/ 907161 h 1684262"/>
              <a:gd name="connsiteX100" fmla="*/ 201400 w 1206260"/>
              <a:gd name="connsiteY100" fmla="*/ 907542 h 1684262"/>
              <a:gd name="connsiteX101" fmla="*/ 97811 w 1206260"/>
              <a:gd name="connsiteY101" fmla="*/ 1285557 h 1684262"/>
              <a:gd name="connsiteX102" fmla="*/ 123279 w 1206260"/>
              <a:gd name="connsiteY102" fmla="*/ 1264178 h 1684262"/>
              <a:gd name="connsiteX103" fmla="*/ 231975 w 1206260"/>
              <a:gd name="connsiteY103" fmla="*/ 1341501 h 1684262"/>
              <a:gd name="connsiteX104" fmla="*/ 97811 w 1206260"/>
              <a:gd name="connsiteY104" fmla="*/ 1285557 h 1684262"/>
              <a:gd name="connsiteX105" fmla="*/ 232928 w 1206260"/>
              <a:gd name="connsiteY105" fmla="*/ 1376077 h 1684262"/>
              <a:gd name="connsiteX106" fmla="*/ 279029 w 1206260"/>
              <a:gd name="connsiteY106" fmla="*/ 1379887 h 1684262"/>
              <a:gd name="connsiteX107" fmla="*/ 232451 w 1206260"/>
              <a:gd name="connsiteY107" fmla="*/ 1376077 h 1684262"/>
              <a:gd name="connsiteX108" fmla="*/ 232928 w 1206260"/>
              <a:gd name="connsiteY108" fmla="*/ 1376077 h 1684262"/>
              <a:gd name="connsiteX109" fmla="*/ 856244 w 1206260"/>
              <a:gd name="connsiteY109" fmla="*/ 715613 h 1684262"/>
              <a:gd name="connsiteX110" fmla="*/ 817635 w 1206260"/>
              <a:gd name="connsiteY110" fmla="*/ 708913 h 1684262"/>
              <a:gd name="connsiteX111" fmla="*/ 721084 w 1206260"/>
              <a:gd name="connsiteY111" fmla="*/ 657225 h 1684262"/>
              <a:gd name="connsiteX112" fmla="*/ 855767 w 1206260"/>
              <a:gd name="connsiteY112" fmla="*/ 715613 h 1684262"/>
              <a:gd name="connsiteX113" fmla="*/ 856244 w 1206260"/>
              <a:gd name="connsiteY113" fmla="*/ 715613 h 1684262"/>
              <a:gd name="connsiteX114" fmla="*/ 663458 w 1206260"/>
              <a:gd name="connsiteY114" fmla="*/ 722662 h 1684262"/>
              <a:gd name="connsiteX115" fmla="*/ 644408 w 1206260"/>
              <a:gd name="connsiteY115" fmla="*/ 807149 h 1684262"/>
              <a:gd name="connsiteX116" fmla="*/ 662981 w 1206260"/>
              <a:gd name="connsiteY116" fmla="*/ 723138 h 1684262"/>
              <a:gd name="connsiteX117" fmla="*/ 663458 w 1206260"/>
              <a:gd name="connsiteY117" fmla="*/ 722662 h 1684262"/>
              <a:gd name="connsiteX118" fmla="*/ 628882 w 1206260"/>
              <a:gd name="connsiteY118" fmla="*/ 753332 h 1684262"/>
              <a:gd name="connsiteX119" fmla="*/ 655742 w 1206260"/>
              <a:gd name="connsiteY119" fmla="*/ 726472 h 1684262"/>
              <a:gd name="connsiteX120" fmla="*/ 628406 w 1206260"/>
              <a:gd name="connsiteY120" fmla="*/ 753332 h 1684262"/>
              <a:gd name="connsiteX121" fmla="*/ 628882 w 1206260"/>
              <a:gd name="connsiteY121" fmla="*/ 753332 h 1684262"/>
              <a:gd name="connsiteX122" fmla="*/ 771090 w 1206260"/>
              <a:gd name="connsiteY122" fmla="*/ 757237 h 1684262"/>
              <a:gd name="connsiteX123" fmla="*/ 690318 w 1206260"/>
              <a:gd name="connsiteY123" fmla="*/ 822579 h 1684262"/>
              <a:gd name="connsiteX124" fmla="*/ 770614 w 1206260"/>
              <a:gd name="connsiteY124" fmla="*/ 757237 h 1684262"/>
              <a:gd name="connsiteX125" fmla="*/ 771090 w 1206260"/>
              <a:gd name="connsiteY125" fmla="*/ 757237 h 1684262"/>
              <a:gd name="connsiteX126" fmla="*/ 759565 w 1206260"/>
              <a:gd name="connsiteY126" fmla="*/ 538162 h 1684262"/>
              <a:gd name="connsiteX127" fmla="*/ 851767 w 1206260"/>
              <a:gd name="connsiteY127" fmla="*/ 480536 h 1684262"/>
              <a:gd name="connsiteX128" fmla="*/ 759089 w 1206260"/>
              <a:gd name="connsiteY128" fmla="*/ 538067 h 1684262"/>
              <a:gd name="connsiteX129" fmla="*/ 759565 w 1206260"/>
              <a:gd name="connsiteY129" fmla="*/ 538162 h 1684262"/>
              <a:gd name="connsiteX130" fmla="*/ 877961 w 1206260"/>
              <a:gd name="connsiteY130" fmla="*/ 342138 h 1684262"/>
              <a:gd name="connsiteX131" fmla="*/ 812619 w 1206260"/>
              <a:gd name="connsiteY131" fmla="*/ 442055 h 1684262"/>
              <a:gd name="connsiteX132" fmla="*/ 877961 w 1206260"/>
              <a:gd name="connsiteY132" fmla="*/ 342138 h 1684262"/>
              <a:gd name="connsiteX133" fmla="*/ 681841 w 1206260"/>
              <a:gd name="connsiteY133" fmla="*/ 323088 h 1684262"/>
              <a:gd name="connsiteX134" fmla="*/ 758803 w 1206260"/>
              <a:gd name="connsiteY134" fmla="*/ 430816 h 1684262"/>
              <a:gd name="connsiteX135" fmla="*/ 643455 w 1206260"/>
              <a:gd name="connsiteY135" fmla="*/ 396145 h 1684262"/>
              <a:gd name="connsiteX136" fmla="*/ 639550 w 1206260"/>
              <a:gd name="connsiteY136" fmla="*/ 438436 h 1684262"/>
              <a:gd name="connsiteX137" fmla="*/ 682127 w 1206260"/>
              <a:gd name="connsiteY137" fmla="*/ 323088 h 1684262"/>
              <a:gd name="connsiteX138" fmla="*/ 681841 w 1206260"/>
              <a:gd name="connsiteY138" fmla="*/ 323088 h 1684262"/>
              <a:gd name="connsiteX139" fmla="*/ 351323 w 1206260"/>
              <a:gd name="connsiteY139" fmla="*/ 219361 h 1684262"/>
              <a:gd name="connsiteX140" fmla="*/ 383994 w 1206260"/>
              <a:gd name="connsiteY140" fmla="*/ 183070 h 1684262"/>
              <a:gd name="connsiteX141" fmla="*/ 403711 w 1206260"/>
              <a:gd name="connsiteY141" fmla="*/ 175069 h 1684262"/>
              <a:gd name="connsiteX142" fmla="*/ 411331 w 1206260"/>
              <a:gd name="connsiteY142" fmla="*/ 176117 h 1684262"/>
              <a:gd name="connsiteX143" fmla="*/ 569351 w 1206260"/>
              <a:gd name="connsiteY143" fmla="*/ 242792 h 1684262"/>
              <a:gd name="connsiteX144" fmla="*/ 569922 w 1206260"/>
              <a:gd name="connsiteY144" fmla="*/ 242792 h 1684262"/>
              <a:gd name="connsiteX145" fmla="*/ 558873 w 1206260"/>
              <a:gd name="connsiteY145" fmla="*/ 299942 h 1684262"/>
              <a:gd name="connsiteX146" fmla="*/ 351609 w 1206260"/>
              <a:gd name="connsiteY146" fmla="*/ 219075 h 1684262"/>
              <a:gd name="connsiteX147" fmla="*/ 351323 w 1206260"/>
              <a:gd name="connsiteY147" fmla="*/ 219361 h 1684262"/>
              <a:gd name="connsiteX148" fmla="*/ 470767 w 1206260"/>
              <a:gd name="connsiteY148" fmla="*/ 361188 h 1684262"/>
              <a:gd name="connsiteX149" fmla="*/ 566874 w 1206260"/>
              <a:gd name="connsiteY149" fmla="*/ 503396 h 1684262"/>
              <a:gd name="connsiteX150" fmla="*/ 470767 w 1206260"/>
              <a:gd name="connsiteY150" fmla="*/ 361188 h 1684262"/>
              <a:gd name="connsiteX151" fmla="*/ 632216 w 1206260"/>
              <a:gd name="connsiteY151" fmla="*/ 453485 h 1684262"/>
              <a:gd name="connsiteX152" fmla="*/ 699367 w 1206260"/>
              <a:gd name="connsiteY152" fmla="*/ 515112 h 1684262"/>
              <a:gd name="connsiteX153" fmla="*/ 759089 w 1206260"/>
              <a:gd name="connsiteY153" fmla="*/ 438055 h 1684262"/>
              <a:gd name="connsiteX154" fmla="*/ 678317 w 1206260"/>
              <a:gd name="connsiteY154" fmla="*/ 611029 h 1684262"/>
              <a:gd name="connsiteX155" fmla="*/ 640217 w 1206260"/>
              <a:gd name="connsiteY155" fmla="*/ 587978 h 1684262"/>
              <a:gd name="connsiteX156" fmla="*/ 632216 w 1206260"/>
              <a:gd name="connsiteY156" fmla="*/ 453581 h 1684262"/>
              <a:gd name="connsiteX157" fmla="*/ 632216 w 1206260"/>
              <a:gd name="connsiteY157" fmla="*/ 453485 h 1684262"/>
              <a:gd name="connsiteX158" fmla="*/ 686032 w 1206260"/>
              <a:gd name="connsiteY158" fmla="*/ 837819 h 1684262"/>
              <a:gd name="connsiteX159" fmla="*/ 628310 w 1206260"/>
              <a:gd name="connsiteY159" fmla="*/ 930116 h 1684262"/>
              <a:gd name="connsiteX160" fmla="*/ 686032 w 1206260"/>
              <a:gd name="connsiteY160" fmla="*/ 837914 h 1684262"/>
              <a:gd name="connsiteX161" fmla="*/ 686032 w 1206260"/>
              <a:gd name="connsiteY161" fmla="*/ 837819 h 1684262"/>
              <a:gd name="connsiteX162" fmla="*/ 743658 w 1206260"/>
              <a:gd name="connsiteY162" fmla="*/ 1291400 h 1684262"/>
              <a:gd name="connsiteX163" fmla="*/ 547634 w 1206260"/>
              <a:gd name="connsiteY163" fmla="*/ 1206818 h 1684262"/>
              <a:gd name="connsiteX164" fmla="*/ 573446 w 1206260"/>
              <a:gd name="connsiteY164" fmla="*/ 1222439 h 1684262"/>
              <a:gd name="connsiteX165" fmla="*/ 603450 w 1206260"/>
              <a:gd name="connsiteY165" fmla="*/ 1227487 h 1684262"/>
              <a:gd name="connsiteX166" fmla="*/ 743658 w 1206260"/>
              <a:gd name="connsiteY166" fmla="*/ 1291495 h 1684262"/>
              <a:gd name="connsiteX167" fmla="*/ 743658 w 1206260"/>
              <a:gd name="connsiteY167" fmla="*/ 1291400 h 1684262"/>
              <a:gd name="connsiteX168" fmla="*/ 578399 w 1206260"/>
              <a:gd name="connsiteY168" fmla="*/ 945452 h 1684262"/>
              <a:gd name="connsiteX169" fmla="*/ 689842 w 1206260"/>
              <a:gd name="connsiteY169" fmla="*/ 1122236 h 1684262"/>
              <a:gd name="connsiteX170" fmla="*/ 578399 w 1206260"/>
              <a:gd name="connsiteY170" fmla="*/ 945547 h 1684262"/>
              <a:gd name="connsiteX171" fmla="*/ 578399 w 1206260"/>
              <a:gd name="connsiteY171" fmla="*/ 945452 h 1684262"/>
              <a:gd name="connsiteX172" fmla="*/ 351609 w 1206260"/>
              <a:gd name="connsiteY172" fmla="*/ 1045464 h 1684262"/>
              <a:gd name="connsiteX173" fmla="*/ 382375 w 1206260"/>
              <a:gd name="connsiteY173" fmla="*/ 887825 h 1684262"/>
              <a:gd name="connsiteX174" fmla="*/ 351609 w 1206260"/>
              <a:gd name="connsiteY174" fmla="*/ 1045559 h 1684262"/>
              <a:gd name="connsiteX175" fmla="*/ 351609 w 1206260"/>
              <a:gd name="connsiteY175" fmla="*/ 1045464 h 1684262"/>
              <a:gd name="connsiteX176" fmla="*/ 420761 w 1206260"/>
              <a:gd name="connsiteY176" fmla="*/ 1018413 h 1684262"/>
              <a:gd name="connsiteX177" fmla="*/ 605260 w 1206260"/>
              <a:gd name="connsiteY177" fmla="*/ 1180338 h 1684262"/>
              <a:gd name="connsiteX178" fmla="*/ 420761 w 1206260"/>
              <a:gd name="connsiteY178" fmla="*/ 1018413 h 1684262"/>
              <a:gd name="connsiteX179" fmla="*/ 366944 w 1206260"/>
              <a:gd name="connsiteY179" fmla="*/ 1414272 h 1684262"/>
              <a:gd name="connsiteX180" fmla="*/ 597640 w 1206260"/>
              <a:gd name="connsiteY180" fmla="*/ 1460468 h 1684262"/>
              <a:gd name="connsiteX181" fmla="*/ 366944 w 1206260"/>
              <a:gd name="connsiteY181" fmla="*/ 1414463 h 1684262"/>
              <a:gd name="connsiteX182" fmla="*/ 366944 w 1206260"/>
              <a:gd name="connsiteY182" fmla="*/ 1414272 h 1684262"/>
              <a:gd name="connsiteX183" fmla="*/ 536108 w 1206260"/>
              <a:gd name="connsiteY183" fmla="*/ 1644968 h 1684262"/>
              <a:gd name="connsiteX184" fmla="*/ 498008 w 1206260"/>
              <a:gd name="connsiteY184" fmla="*/ 1625918 h 1684262"/>
              <a:gd name="connsiteX185" fmla="*/ 471148 w 1206260"/>
              <a:gd name="connsiteY185" fmla="*/ 1618202 h 1684262"/>
              <a:gd name="connsiteX186" fmla="*/ 471148 w 1206260"/>
              <a:gd name="connsiteY186" fmla="*/ 1664399 h 1684262"/>
              <a:gd name="connsiteX187" fmla="*/ 401901 w 1206260"/>
              <a:gd name="connsiteY187" fmla="*/ 1579817 h 1684262"/>
              <a:gd name="connsiteX188" fmla="*/ 536108 w 1206260"/>
              <a:gd name="connsiteY188" fmla="*/ 1645158 h 1684262"/>
              <a:gd name="connsiteX189" fmla="*/ 536108 w 1206260"/>
              <a:gd name="connsiteY189" fmla="*/ 1644968 h 1684262"/>
              <a:gd name="connsiteX190" fmla="*/ 616785 w 1206260"/>
              <a:gd name="connsiteY190" fmla="*/ 1564196 h 1684262"/>
              <a:gd name="connsiteX191" fmla="*/ 555349 w 1206260"/>
              <a:gd name="connsiteY191" fmla="*/ 1541145 h 1684262"/>
              <a:gd name="connsiteX192" fmla="*/ 638597 w 1206260"/>
              <a:gd name="connsiteY192" fmla="*/ 1493520 h 1684262"/>
              <a:gd name="connsiteX193" fmla="*/ 739848 w 1206260"/>
              <a:gd name="connsiteY193" fmla="*/ 1525715 h 1684262"/>
              <a:gd name="connsiteX194" fmla="*/ 616785 w 1206260"/>
              <a:gd name="connsiteY194" fmla="*/ 1564386 h 1684262"/>
              <a:gd name="connsiteX195" fmla="*/ 616785 w 1206260"/>
              <a:gd name="connsiteY195" fmla="*/ 1564196 h 1684262"/>
              <a:gd name="connsiteX196" fmla="*/ 752231 w 1206260"/>
              <a:gd name="connsiteY196" fmla="*/ 1664779 h 1684262"/>
              <a:gd name="connsiteX197" fmla="*/ 739658 w 1206260"/>
              <a:gd name="connsiteY197" fmla="*/ 1664779 h 1684262"/>
              <a:gd name="connsiteX198" fmla="*/ 731180 w 1206260"/>
              <a:gd name="connsiteY198" fmla="*/ 1664779 h 1684262"/>
              <a:gd name="connsiteX199" fmla="*/ 727561 w 1206260"/>
              <a:gd name="connsiteY199" fmla="*/ 1664779 h 1684262"/>
              <a:gd name="connsiteX200" fmla="*/ 713750 w 1206260"/>
              <a:gd name="connsiteY200" fmla="*/ 1666780 h 1684262"/>
              <a:gd name="connsiteX201" fmla="*/ 704225 w 1206260"/>
              <a:gd name="connsiteY201" fmla="*/ 1665256 h 1684262"/>
              <a:gd name="connsiteX202" fmla="*/ 705558 w 1206260"/>
              <a:gd name="connsiteY202" fmla="*/ 1667733 h 1684262"/>
              <a:gd name="connsiteX203" fmla="*/ 790045 w 1206260"/>
              <a:gd name="connsiteY203" fmla="*/ 1610106 h 1684262"/>
              <a:gd name="connsiteX204" fmla="*/ 752231 w 1206260"/>
              <a:gd name="connsiteY204" fmla="*/ 1664970 h 1684262"/>
              <a:gd name="connsiteX205" fmla="*/ 752231 w 1206260"/>
              <a:gd name="connsiteY205" fmla="*/ 1664779 h 1684262"/>
              <a:gd name="connsiteX206" fmla="*/ 857863 w 1206260"/>
              <a:gd name="connsiteY206" fmla="*/ 1591056 h 1684262"/>
              <a:gd name="connsiteX207" fmla="*/ 838813 w 1206260"/>
              <a:gd name="connsiteY207" fmla="*/ 1568958 h 1684262"/>
              <a:gd name="connsiteX208" fmla="*/ 836146 w 1206260"/>
              <a:gd name="connsiteY208" fmla="*/ 1564291 h 1684262"/>
              <a:gd name="connsiteX209" fmla="*/ 955179 w 1206260"/>
              <a:gd name="connsiteY209" fmla="*/ 1500720 h 1684262"/>
              <a:gd name="connsiteX210" fmla="*/ 1066493 w 1206260"/>
              <a:gd name="connsiteY210" fmla="*/ 1492065 h 1684262"/>
              <a:gd name="connsiteX211" fmla="*/ 857863 w 1206260"/>
              <a:gd name="connsiteY211" fmla="*/ 1591247 h 1684262"/>
              <a:gd name="connsiteX212" fmla="*/ 857863 w 1206260"/>
              <a:gd name="connsiteY212" fmla="*/ 1591056 h 1684262"/>
              <a:gd name="connsiteX213" fmla="*/ 1054979 w 1206260"/>
              <a:gd name="connsiteY213" fmla="*/ 1445037 h 1684262"/>
              <a:gd name="connsiteX214" fmla="*/ 916632 w 1206260"/>
              <a:gd name="connsiteY214" fmla="*/ 1468184 h 1684262"/>
              <a:gd name="connsiteX215" fmla="*/ 1028170 w 1206260"/>
              <a:gd name="connsiteY215" fmla="*/ 1445228 h 1684262"/>
              <a:gd name="connsiteX216" fmla="*/ 1054979 w 1206260"/>
              <a:gd name="connsiteY216" fmla="*/ 1445037 h 1684262"/>
              <a:gd name="connsiteX217" fmla="*/ 862816 w 1206260"/>
              <a:gd name="connsiteY217" fmla="*/ 1410462 h 1684262"/>
              <a:gd name="connsiteX218" fmla="*/ 647551 w 1206260"/>
              <a:gd name="connsiteY218" fmla="*/ 1448562 h 1684262"/>
              <a:gd name="connsiteX219" fmla="*/ 862816 w 1206260"/>
              <a:gd name="connsiteY219" fmla="*/ 1410653 h 1684262"/>
              <a:gd name="connsiteX220" fmla="*/ 862816 w 1206260"/>
              <a:gd name="connsiteY220" fmla="*/ 1410462 h 1684262"/>
              <a:gd name="connsiteX221" fmla="*/ 689842 w 1206260"/>
              <a:gd name="connsiteY221" fmla="*/ 1391412 h 1684262"/>
              <a:gd name="connsiteX222" fmla="*/ 924347 w 1206260"/>
              <a:gd name="connsiteY222" fmla="*/ 1306830 h 1684262"/>
              <a:gd name="connsiteX223" fmla="*/ 689842 w 1206260"/>
              <a:gd name="connsiteY223" fmla="*/ 1391412 h 1684262"/>
              <a:gd name="connsiteX224" fmla="*/ 1162663 w 1206260"/>
              <a:gd name="connsiteY224" fmla="*/ 1057085 h 1684262"/>
              <a:gd name="connsiteX225" fmla="*/ 1148756 w 1206260"/>
              <a:gd name="connsiteY225" fmla="*/ 1134428 h 1684262"/>
              <a:gd name="connsiteX226" fmla="*/ 1066841 w 1206260"/>
              <a:gd name="connsiteY226" fmla="*/ 1139762 h 1684262"/>
              <a:gd name="connsiteX227" fmla="*/ 1035790 w 1206260"/>
              <a:gd name="connsiteY227" fmla="*/ 1087755 h 1684262"/>
              <a:gd name="connsiteX228" fmla="*/ 1162663 w 1206260"/>
              <a:gd name="connsiteY228" fmla="*/ 1057085 h 1684262"/>
              <a:gd name="connsiteX229" fmla="*/ 987913 w 1206260"/>
              <a:gd name="connsiteY229" fmla="*/ 1181170 h 1684262"/>
              <a:gd name="connsiteX230" fmla="*/ 958923 w 1206260"/>
              <a:gd name="connsiteY230" fmla="*/ 1264444 h 1684262"/>
              <a:gd name="connsiteX231" fmla="*/ 905107 w 1206260"/>
              <a:gd name="connsiteY231" fmla="*/ 1118330 h 1684262"/>
              <a:gd name="connsiteX232" fmla="*/ 987913 w 1206260"/>
              <a:gd name="connsiteY232"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8263 w 1206260"/>
              <a:gd name="connsiteY51" fmla="*/ 1308259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67759 w 1206260"/>
              <a:gd name="connsiteY51" fmla="*/ 1325319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29880 w 1206260"/>
              <a:gd name="connsiteY51" fmla="*/ 1312259 h 1684262"/>
              <a:gd name="connsiteX52" fmla="*/ 146155 w 1206260"/>
              <a:gd name="connsiteY52" fmla="*/ 1230344 h 1684262"/>
              <a:gd name="connsiteX53" fmla="*/ 115389 w 1206260"/>
              <a:gd name="connsiteY53" fmla="*/ 1430369 h 1684262"/>
              <a:gd name="connsiteX54" fmla="*/ 349799 w 1206260"/>
              <a:gd name="connsiteY54" fmla="*/ 1480280 h 1684262"/>
              <a:gd name="connsiteX55" fmla="*/ 299507 w 1206260"/>
              <a:gd name="connsiteY55" fmla="*/ 1464659 h 1684262"/>
              <a:gd name="connsiteX56" fmla="*/ 321034 w 1206260"/>
              <a:gd name="connsiteY56" fmla="*/ 1477042 h 1684262"/>
              <a:gd name="connsiteX57" fmla="*/ 330559 w 1206260"/>
              <a:gd name="connsiteY57" fmla="*/ 1484376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911203 w 1206260"/>
              <a:gd name="connsiteY75" fmla="*/ 1022890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18374 w 1206260"/>
              <a:gd name="connsiteY58" fmla="*/ 1496562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18374 w 1206260"/>
              <a:gd name="connsiteY57" fmla="*/ 1496562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911203 w 1206260"/>
              <a:gd name="connsiteY75" fmla="*/ 1022890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18374 w 1206260"/>
              <a:gd name="connsiteY57" fmla="*/ 1496562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896580 w 1206260"/>
              <a:gd name="connsiteY75" fmla="*/ 1032638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78399 w 1214923"/>
              <a:gd name="connsiteY166" fmla="*/ 945452 h 1684262"/>
              <a:gd name="connsiteX167" fmla="*/ 689842 w 1214923"/>
              <a:gd name="connsiteY167" fmla="*/ 1122236 h 1684262"/>
              <a:gd name="connsiteX168" fmla="*/ 578399 w 1214923"/>
              <a:gd name="connsiteY168" fmla="*/ 945547 h 1684262"/>
              <a:gd name="connsiteX169" fmla="*/ 578399 w 1214923"/>
              <a:gd name="connsiteY169" fmla="*/ 945452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18413 h 1684262"/>
              <a:gd name="connsiteX175" fmla="*/ 605260 w 1214923"/>
              <a:gd name="connsiteY175" fmla="*/ 1180338 h 1684262"/>
              <a:gd name="connsiteX176" fmla="*/ 420761 w 1214923"/>
              <a:gd name="connsiteY176" fmla="*/ 1018413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78399 w 1214923"/>
              <a:gd name="connsiteY166" fmla="*/ 945452 h 1684262"/>
              <a:gd name="connsiteX167" fmla="*/ 689842 w 1214923"/>
              <a:gd name="connsiteY167" fmla="*/ 1122236 h 1684262"/>
              <a:gd name="connsiteX168" fmla="*/ 578399 w 1214923"/>
              <a:gd name="connsiteY168" fmla="*/ 945547 h 1684262"/>
              <a:gd name="connsiteX169" fmla="*/ 578399 w 1214923"/>
              <a:gd name="connsiteY169" fmla="*/ 945452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68651 w 1214923"/>
              <a:gd name="connsiteY166" fmla="*/ 969823 h 1684262"/>
              <a:gd name="connsiteX167" fmla="*/ 689842 w 1214923"/>
              <a:gd name="connsiteY167" fmla="*/ 1122236 h 1684262"/>
              <a:gd name="connsiteX168" fmla="*/ 578399 w 1214923"/>
              <a:gd name="connsiteY168" fmla="*/ 945547 h 1684262"/>
              <a:gd name="connsiteX169" fmla="*/ 568651 w 1214923"/>
              <a:gd name="connsiteY169" fmla="*/ 969823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68651 w 1214923"/>
              <a:gd name="connsiteY166" fmla="*/ 969823 h 1684262"/>
              <a:gd name="connsiteX167" fmla="*/ 689842 w 1214923"/>
              <a:gd name="connsiteY167" fmla="*/ 1122236 h 1684262"/>
              <a:gd name="connsiteX168" fmla="*/ 568651 w 1214923"/>
              <a:gd name="connsiteY168" fmla="*/ 984541 h 1684262"/>
              <a:gd name="connsiteX169" fmla="*/ 568651 w 1214923"/>
              <a:gd name="connsiteY169" fmla="*/ 969823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56465 w 1214923"/>
              <a:gd name="connsiteY166" fmla="*/ 950327 h 1684262"/>
              <a:gd name="connsiteX167" fmla="*/ 689842 w 1214923"/>
              <a:gd name="connsiteY167" fmla="*/ 1122236 h 1684262"/>
              <a:gd name="connsiteX168" fmla="*/ 568651 w 1214923"/>
              <a:gd name="connsiteY168" fmla="*/ 984541 h 1684262"/>
              <a:gd name="connsiteX169" fmla="*/ 556465 w 1214923"/>
              <a:gd name="connsiteY169" fmla="*/ 950327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56465 w 1214923"/>
              <a:gd name="connsiteY166" fmla="*/ 950327 h 1684262"/>
              <a:gd name="connsiteX167" fmla="*/ 689842 w 1214923"/>
              <a:gd name="connsiteY167" fmla="*/ 1122236 h 1684262"/>
              <a:gd name="connsiteX168" fmla="*/ 568651 w 1214923"/>
              <a:gd name="connsiteY168" fmla="*/ 984541 h 1684262"/>
              <a:gd name="connsiteX169" fmla="*/ 556465 w 1214923"/>
              <a:gd name="connsiteY169" fmla="*/ 950327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40217 w 1214923"/>
              <a:gd name="connsiteY152" fmla="*/ 587978 h 1684262"/>
              <a:gd name="connsiteX153" fmla="*/ 632216 w 1214923"/>
              <a:gd name="connsiteY153" fmla="*/ 453581 h 1684262"/>
              <a:gd name="connsiteX154" fmla="*/ 632216 w 1214923"/>
              <a:gd name="connsiteY154" fmla="*/ 453485 h 1684262"/>
              <a:gd name="connsiteX155" fmla="*/ 686032 w 1214923"/>
              <a:gd name="connsiteY155" fmla="*/ 837819 h 1684262"/>
              <a:gd name="connsiteX156" fmla="*/ 628310 w 1214923"/>
              <a:gd name="connsiteY156" fmla="*/ 930116 h 1684262"/>
              <a:gd name="connsiteX157" fmla="*/ 686032 w 1214923"/>
              <a:gd name="connsiteY157" fmla="*/ 837914 h 1684262"/>
              <a:gd name="connsiteX158" fmla="*/ 686032 w 1214923"/>
              <a:gd name="connsiteY158" fmla="*/ 837819 h 1684262"/>
              <a:gd name="connsiteX159" fmla="*/ 743658 w 1214923"/>
              <a:gd name="connsiteY159" fmla="*/ 1291400 h 1684262"/>
              <a:gd name="connsiteX160" fmla="*/ 547634 w 1214923"/>
              <a:gd name="connsiteY160" fmla="*/ 1206818 h 1684262"/>
              <a:gd name="connsiteX161" fmla="*/ 573446 w 1214923"/>
              <a:gd name="connsiteY161" fmla="*/ 1222439 h 1684262"/>
              <a:gd name="connsiteX162" fmla="*/ 603450 w 1214923"/>
              <a:gd name="connsiteY162" fmla="*/ 1227487 h 1684262"/>
              <a:gd name="connsiteX163" fmla="*/ 743658 w 1214923"/>
              <a:gd name="connsiteY163" fmla="*/ 1291495 h 1684262"/>
              <a:gd name="connsiteX164" fmla="*/ 743658 w 1214923"/>
              <a:gd name="connsiteY164" fmla="*/ 1291400 h 1684262"/>
              <a:gd name="connsiteX165" fmla="*/ 556465 w 1214923"/>
              <a:gd name="connsiteY165" fmla="*/ 950327 h 1684262"/>
              <a:gd name="connsiteX166" fmla="*/ 689842 w 1214923"/>
              <a:gd name="connsiteY166" fmla="*/ 1122236 h 1684262"/>
              <a:gd name="connsiteX167" fmla="*/ 568651 w 1214923"/>
              <a:gd name="connsiteY167" fmla="*/ 984541 h 1684262"/>
              <a:gd name="connsiteX168" fmla="*/ 556465 w 1214923"/>
              <a:gd name="connsiteY168" fmla="*/ 950327 h 1684262"/>
              <a:gd name="connsiteX169" fmla="*/ 351609 w 1214923"/>
              <a:gd name="connsiteY169" fmla="*/ 1045464 h 1684262"/>
              <a:gd name="connsiteX170" fmla="*/ 382375 w 1214923"/>
              <a:gd name="connsiteY170" fmla="*/ 887825 h 1684262"/>
              <a:gd name="connsiteX171" fmla="*/ 351609 w 1214923"/>
              <a:gd name="connsiteY171" fmla="*/ 1045559 h 1684262"/>
              <a:gd name="connsiteX172" fmla="*/ 351609 w 1214923"/>
              <a:gd name="connsiteY172" fmla="*/ 1045464 h 1684262"/>
              <a:gd name="connsiteX173" fmla="*/ 420761 w 1214923"/>
              <a:gd name="connsiteY173" fmla="*/ 1054969 h 1684262"/>
              <a:gd name="connsiteX174" fmla="*/ 605260 w 1214923"/>
              <a:gd name="connsiteY174" fmla="*/ 1180338 h 1684262"/>
              <a:gd name="connsiteX175" fmla="*/ 420761 w 1214923"/>
              <a:gd name="connsiteY175" fmla="*/ 1054969 h 1684262"/>
              <a:gd name="connsiteX176" fmla="*/ 366944 w 1214923"/>
              <a:gd name="connsiteY176" fmla="*/ 1414272 h 1684262"/>
              <a:gd name="connsiteX177" fmla="*/ 597640 w 1214923"/>
              <a:gd name="connsiteY177" fmla="*/ 1460468 h 1684262"/>
              <a:gd name="connsiteX178" fmla="*/ 366944 w 1214923"/>
              <a:gd name="connsiteY178" fmla="*/ 1414463 h 1684262"/>
              <a:gd name="connsiteX179" fmla="*/ 366944 w 1214923"/>
              <a:gd name="connsiteY179" fmla="*/ 1414272 h 1684262"/>
              <a:gd name="connsiteX180" fmla="*/ 536108 w 1214923"/>
              <a:gd name="connsiteY180" fmla="*/ 1644968 h 1684262"/>
              <a:gd name="connsiteX181" fmla="*/ 498008 w 1214923"/>
              <a:gd name="connsiteY181" fmla="*/ 1625918 h 1684262"/>
              <a:gd name="connsiteX182" fmla="*/ 471148 w 1214923"/>
              <a:gd name="connsiteY182" fmla="*/ 1618202 h 1684262"/>
              <a:gd name="connsiteX183" fmla="*/ 471148 w 1214923"/>
              <a:gd name="connsiteY183" fmla="*/ 1664399 h 1684262"/>
              <a:gd name="connsiteX184" fmla="*/ 401901 w 1214923"/>
              <a:gd name="connsiteY184" fmla="*/ 1579817 h 1684262"/>
              <a:gd name="connsiteX185" fmla="*/ 536108 w 1214923"/>
              <a:gd name="connsiteY185" fmla="*/ 1645158 h 1684262"/>
              <a:gd name="connsiteX186" fmla="*/ 536108 w 1214923"/>
              <a:gd name="connsiteY186" fmla="*/ 1644968 h 1684262"/>
              <a:gd name="connsiteX187" fmla="*/ 616785 w 1214923"/>
              <a:gd name="connsiteY187" fmla="*/ 1564196 h 1684262"/>
              <a:gd name="connsiteX188" fmla="*/ 555349 w 1214923"/>
              <a:gd name="connsiteY188" fmla="*/ 1541145 h 1684262"/>
              <a:gd name="connsiteX189" fmla="*/ 638597 w 1214923"/>
              <a:gd name="connsiteY189" fmla="*/ 1493520 h 1684262"/>
              <a:gd name="connsiteX190" fmla="*/ 739848 w 1214923"/>
              <a:gd name="connsiteY190" fmla="*/ 1525715 h 1684262"/>
              <a:gd name="connsiteX191" fmla="*/ 616785 w 1214923"/>
              <a:gd name="connsiteY191" fmla="*/ 1564386 h 1684262"/>
              <a:gd name="connsiteX192" fmla="*/ 616785 w 1214923"/>
              <a:gd name="connsiteY192" fmla="*/ 1564196 h 1684262"/>
              <a:gd name="connsiteX193" fmla="*/ 752231 w 1214923"/>
              <a:gd name="connsiteY193" fmla="*/ 1664779 h 1684262"/>
              <a:gd name="connsiteX194" fmla="*/ 739658 w 1214923"/>
              <a:gd name="connsiteY194" fmla="*/ 1664779 h 1684262"/>
              <a:gd name="connsiteX195" fmla="*/ 731180 w 1214923"/>
              <a:gd name="connsiteY195" fmla="*/ 1664779 h 1684262"/>
              <a:gd name="connsiteX196" fmla="*/ 727561 w 1214923"/>
              <a:gd name="connsiteY196" fmla="*/ 1664779 h 1684262"/>
              <a:gd name="connsiteX197" fmla="*/ 713750 w 1214923"/>
              <a:gd name="connsiteY197" fmla="*/ 1666780 h 1684262"/>
              <a:gd name="connsiteX198" fmla="*/ 704225 w 1214923"/>
              <a:gd name="connsiteY198" fmla="*/ 1665256 h 1684262"/>
              <a:gd name="connsiteX199" fmla="*/ 705558 w 1214923"/>
              <a:gd name="connsiteY199" fmla="*/ 1667733 h 1684262"/>
              <a:gd name="connsiteX200" fmla="*/ 790045 w 1214923"/>
              <a:gd name="connsiteY200" fmla="*/ 1610106 h 1684262"/>
              <a:gd name="connsiteX201" fmla="*/ 752231 w 1214923"/>
              <a:gd name="connsiteY201" fmla="*/ 1664970 h 1684262"/>
              <a:gd name="connsiteX202" fmla="*/ 752231 w 1214923"/>
              <a:gd name="connsiteY202" fmla="*/ 1664779 h 1684262"/>
              <a:gd name="connsiteX203" fmla="*/ 857863 w 1214923"/>
              <a:gd name="connsiteY203" fmla="*/ 1591056 h 1684262"/>
              <a:gd name="connsiteX204" fmla="*/ 838813 w 1214923"/>
              <a:gd name="connsiteY204" fmla="*/ 1568958 h 1684262"/>
              <a:gd name="connsiteX205" fmla="*/ 836146 w 1214923"/>
              <a:gd name="connsiteY205" fmla="*/ 1564291 h 1684262"/>
              <a:gd name="connsiteX206" fmla="*/ 955179 w 1214923"/>
              <a:gd name="connsiteY206" fmla="*/ 1500720 h 1684262"/>
              <a:gd name="connsiteX207" fmla="*/ 1066493 w 1214923"/>
              <a:gd name="connsiteY207" fmla="*/ 1492065 h 1684262"/>
              <a:gd name="connsiteX208" fmla="*/ 857863 w 1214923"/>
              <a:gd name="connsiteY208" fmla="*/ 1591247 h 1684262"/>
              <a:gd name="connsiteX209" fmla="*/ 857863 w 1214923"/>
              <a:gd name="connsiteY209" fmla="*/ 1591056 h 1684262"/>
              <a:gd name="connsiteX210" fmla="*/ 1054979 w 1214923"/>
              <a:gd name="connsiteY210" fmla="*/ 1445037 h 1684262"/>
              <a:gd name="connsiteX211" fmla="*/ 916632 w 1214923"/>
              <a:gd name="connsiteY211" fmla="*/ 1468184 h 1684262"/>
              <a:gd name="connsiteX212" fmla="*/ 1028170 w 1214923"/>
              <a:gd name="connsiteY212" fmla="*/ 1445228 h 1684262"/>
              <a:gd name="connsiteX213" fmla="*/ 1054979 w 1214923"/>
              <a:gd name="connsiteY213" fmla="*/ 1445037 h 1684262"/>
              <a:gd name="connsiteX214" fmla="*/ 862816 w 1214923"/>
              <a:gd name="connsiteY214" fmla="*/ 1410462 h 1684262"/>
              <a:gd name="connsiteX215" fmla="*/ 647551 w 1214923"/>
              <a:gd name="connsiteY215" fmla="*/ 1448562 h 1684262"/>
              <a:gd name="connsiteX216" fmla="*/ 862816 w 1214923"/>
              <a:gd name="connsiteY216" fmla="*/ 1410653 h 1684262"/>
              <a:gd name="connsiteX217" fmla="*/ 862816 w 1214923"/>
              <a:gd name="connsiteY217" fmla="*/ 1410462 h 1684262"/>
              <a:gd name="connsiteX218" fmla="*/ 689842 w 1214923"/>
              <a:gd name="connsiteY218" fmla="*/ 1391412 h 1684262"/>
              <a:gd name="connsiteX219" fmla="*/ 924347 w 1214923"/>
              <a:gd name="connsiteY219" fmla="*/ 1306830 h 1684262"/>
              <a:gd name="connsiteX220" fmla="*/ 689842 w 1214923"/>
              <a:gd name="connsiteY220" fmla="*/ 1391412 h 1684262"/>
              <a:gd name="connsiteX221" fmla="*/ 1162663 w 1214923"/>
              <a:gd name="connsiteY221" fmla="*/ 1057085 h 1684262"/>
              <a:gd name="connsiteX222" fmla="*/ 1148756 w 1214923"/>
              <a:gd name="connsiteY222" fmla="*/ 1134428 h 1684262"/>
              <a:gd name="connsiteX223" fmla="*/ 1066841 w 1214923"/>
              <a:gd name="connsiteY223" fmla="*/ 1139762 h 1684262"/>
              <a:gd name="connsiteX224" fmla="*/ 1035790 w 1214923"/>
              <a:gd name="connsiteY224" fmla="*/ 1087755 h 1684262"/>
              <a:gd name="connsiteX225" fmla="*/ 1162663 w 1214923"/>
              <a:gd name="connsiteY225" fmla="*/ 1057085 h 1684262"/>
              <a:gd name="connsiteX226" fmla="*/ 987913 w 1214923"/>
              <a:gd name="connsiteY226" fmla="*/ 1181170 h 1684262"/>
              <a:gd name="connsiteX227" fmla="*/ 958923 w 1214923"/>
              <a:gd name="connsiteY227" fmla="*/ 1264444 h 1684262"/>
              <a:gd name="connsiteX228" fmla="*/ 905107 w 1214923"/>
              <a:gd name="connsiteY228" fmla="*/ 1118330 h 1684262"/>
              <a:gd name="connsiteX229" fmla="*/ 987913 w 1214923"/>
              <a:gd name="connsiteY22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40217 w 1214923"/>
              <a:gd name="connsiteY152" fmla="*/ 641593 h 1684262"/>
              <a:gd name="connsiteX153" fmla="*/ 632216 w 1214923"/>
              <a:gd name="connsiteY153" fmla="*/ 453581 h 1684262"/>
              <a:gd name="connsiteX154" fmla="*/ 632216 w 1214923"/>
              <a:gd name="connsiteY154" fmla="*/ 453485 h 1684262"/>
              <a:gd name="connsiteX155" fmla="*/ 686032 w 1214923"/>
              <a:gd name="connsiteY155" fmla="*/ 837819 h 1684262"/>
              <a:gd name="connsiteX156" fmla="*/ 628310 w 1214923"/>
              <a:gd name="connsiteY156" fmla="*/ 930116 h 1684262"/>
              <a:gd name="connsiteX157" fmla="*/ 686032 w 1214923"/>
              <a:gd name="connsiteY157" fmla="*/ 837914 h 1684262"/>
              <a:gd name="connsiteX158" fmla="*/ 686032 w 1214923"/>
              <a:gd name="connsiteY158" fmla="*/ 837819 h 1684262"/>
              <a:gd name="connsiteX159" fmla="*/ 743658 w 1214923"/>
              <a:gd name="connsiteY159" fmla="*/ 1291400 h 1684262"/>
              <a:gd name="connsiteX160" fmla="*/ 547634 w 1214923"/>
              <a:gd name="connsiteY160" fmla="*/ 1206818 h 1684262"/>
              <a:gd name="connsiteX161" fmla="*/ 573446 w 1214923"/>
              <a:gd name="connsiteY161" fmla="*/ 1222439 h 1684262"/>
              <a:gd name="connsiteX162" fmla="*/ 603450 w 1214923"/>
              <a:gd name="connsiteY162" fmla="*/ 1227487 h 1684262"/>
              <a:gd name="connsiteX163" fmla="*/ 743658 w 1214923"/>
              <a:gd name="connsiteY163" fmla="*/ 1291495 h 1684262"/>
              <a:gd name="connsiteX164" fmla="*/ 743658 w 1214923"/>
              <a:gd name="connsiteY164" fmla="*/ 1291400 h 1684262"/>
              <a:gd name="connsiteX165" fmla="*/ 556465 w 1214923"/>
              <a:gd name="connsiteY165" fmla="*/ 950327 h 1684262"/>
              <a:gd name="connsiteX166" fmla="*/ 689842 w 1214923"/>
              <a:gd name="connsiteY166" fmla="*/ 1122236 h 1684262"/>
              <a:gd name="connsiteX167" fmla="*/ 568651 w 1214923"/>
              <a:gd name="connsiteY167" fmla="*/ 984541 h 1684262"/>
              <a:gd name="connsiteX168" fmla="*/ 556465 w 1214923"/>
              <a:gd name="connsiteY168" fmla="*/ 950327 h 1684262"/>
              <a:gd name="connsiteX169" fmla="*/ 351609 w 1214923"/>
              <a:gd name="connsiteY169" fmla="*/ 1045464 h 1684262"/>
              <a:gd name="connsiteX170" fmla="*/ 382375 w 1214923"/>
              <a:gd name="connsiteY170" fmla="*/ 887825 h 1684262"/>
              <a:gd name="connsiteX171" fmla="*/ 351609 w 1214923"/>
              <a:gd name="connsiteY171" fmla="*/ 1045559 h 1684262"/>
              <a:gd name="connsiteX172" fmla="*/ 351609 w 1214923"/>
              <a:gd name="connsiteY172" fmla="*/ 1045464 h 1684262"/>
              <a:gd name="connsiteX173" fmla="*/ 420761 w 1214923"/>
              <a:gd name="connsiteY173" fmla="*/ 1054969 h 1684262"/>
              <a:gd name="connsiteX174" fmla="*/ 605260 w 1214923"/>
              <a:gd name="connsiteY174" fmla="*/ 1180338 h 1684262"/>
              <a:gd name="connsiteX175" fmla="*/ 420761 w 1214923"/>
              <a:gd name="connsiteY175" fmla="*/ 1054969 h 1684262"/>
              <a:gd name="connsiteX176" fmla="*/ 366944 w 1214923"/>
              <a:gd name="connsiteY176" fmla="*/ 1414272 h 1684262"/>
              <a:gd name="connsiteX177" fmla="*/ 597640 w 1214923"/>
              <a:gd name="connsiteY177" fmla="*/ 1460468 h 1684262"/>
              <a:gd name="connsiteX178" fmla="*/ 366944 w 1214923"/>
              <a:gd name="connsiteY178" fmla="*/ 1414463 h 1684262"/>
              <a:gd name="connsiteX179" fmla="*/ 366944 w 1214923"/>
              <a:gd name="connsiteY179" fmla="*/ 1414272 h 1684262"/>
              <a:gd name="connsiteX180" fmla="*/ 536108 w 1214923"/>
              <a:gd name="connsiteY180" fmla="*/ 1644968 h 1684262"/>
              <a:gd name="connsiteX181" fmla="*/ 498008 w 1214923"/>
              <a:gd name="connsiteY181" fmla="*/ 1625918 h 1684262"/>
              <a:gd name="connsiteX182" fmla="*/ 471148 w 1214923"/>
              <a:gd name="connsiteY182" fmla="*/ 1618202 h 1684262"/>
              <a:gd name="connsiteX183" fmla="*/ 471148 w 1214923"/>
              <a:gd name="connsiteY183" fmla="*/ 1664399 h 1684262"/>
              <a:gd name="connsiteX184" fmla="*/ 401901 w 1214923"/>
              <a:gd name="connsiteY184" fmla="*/ 1579817 h 1684262"/>
              <a:gd name="connsiteX185" fmla="*/ 536108 w 1214923"/>
              <a:gd name="connsiteY185" fmla="*/ 1645158 h 1684262"/>
              <a:gd name="connsiteX186" fmla="*/ 536108 w 1214923"/>
              <a:gd name="connsiteY186" fmla="*/ 1644968 h 1684262"/>
              <a:gd name="connsiteX187" fmla="*/ 616785 w 1214923"/>
              <a:gd name="connsiteY187" fmla="*/ 1564196 h 1684262"/>
              <a:gd name="connsiteX188" fmla="*/ 555349 w 1214923"/>
              <a:gd name="connsiteY188" fmla="*/ 1541145 h 1684262"/>
              <a:gd name="connsiteX189" fmla="*/ 638597 w 1214923"/>
              <a:gd name="connsiteY189" fmla="*/ 1493520 h 1684262"/>
              <a:gd name="connsiteX190" fmla="*/ 739848 w 1214923"/>
              <a:gd name="connsiteY190" fmla="*/ 1525715 h 1684262"/>
              <a:gd name="connsiteX191" fmla="*/ 616785 w 1214923"/>
              <a:gd name="connsiteY191" fmla="*/ 1564386 h 1684262"/>
              <a:gd name="connsiteX192" fmla="*/ 616785 w 1214923"/>
              <a:gd name="connsiteY192" fmla="*/ 1564196 h 1684262"/>
              <a:gd name="connsiteX193" fmla="*/ 752231 w 1214923"/>
              <a:gd name="connsiteY193" fmla="*/ 1664779 h 1684262"/>
              <a:gd name="connsiteX194" fmla="*/ 739658 w 1214923"/>
              <a:gd name="connsiteY194" fmla="*/ 1664779 h 1684262"/>
              <a:gd name="connsiteX195" fmla="*/ 731180 w 1214923"/>
              <a:gd name="connsiteY195" fmla="*/ 1664779 h 1684262"/>
              <a:gd name="connsiteX196" fmla="*/ 727561 w 1214923"/>
              <a:gd name="connsiteY196" fmla="*/ 1664779 h 1684262"/>
              <a:gd name="connsiteX197" fmla="*/ 713750 w 1214923"/>
              <a:gd name="connsiteY197" fmla="*/ 1666780 h 1684262"/>
              <a:gd name="connsiteX198" fmla="*/ 704225 w 1214923"/>
              <a:gd name="connsiteY198" fmla="*/ 1665256 h 1684262"/>
              <a:gd name="connsiteX199" fmla="*/ 705558 w 1214923"/>
              <a:gd name="connsiteY199" fmla="*/ 1667733 h 1684262"/>
              <a:gd name="connsiteX200" fmla="*/ 790045 w 1214923"/>
              <a:gd name="connsiteY200" fmla="*/ 1610106 h 1684262"/>
              <a:gd name="connsiteX201" fmla="*/ 752231 w 1214923"/>
              <a:gd name="connsiteY201" fmla="*/ 1664970 h 1684262"/>
              <a:gd name="connsiteX202" fmla="*/ 752231 w 1214923"/>
              <a:gd name="connsiteY202" fmla="*/ 1664779 h 1684262"/>
              <a:gd name="connsiteX203" fmla="*/ 857863 w 1214923"/>
              <a:gd name="connsiteY203" fmla="*/ 1591056 h 1684262"/>
              <a:gd name="connsiteX204" fmla="*/ 838813 w 1214923"/>
              <a:gd name="connsiteY204" fmla="*/ 1568958 h 1684262"/>
              <a:gd name="connsiteX205" fmla="*/ 836146 w 1214923"/>
              <a:gd name="connsiteY205" fmla="*/ 1564291 h 1684262"/>
              <a:gd name="connsiteX206" fmla="*/ 955179 w 1214923"/>
              <a:gd name="connsiteY206" fmla="*/ 1500720 h 1684262"/>
              <a:gd name="connsiteX207" fmla="*/ 1066493 w 1214923"/>
              <a:gd name="connsiteY207" fmla="*/ 1492065 h 1684262"/>
              <a:gd name="connsiteX208" fmla="*/ 857863 w 1214923"/>
              <a:gd name="connsiteY208" fmla="*/ 1591247 h 1684262"/>
              <a:gd name="connsiteX209" fmla="*/ 857863 w 1214923"/>
              <a:gd name="connsiteY209" fmla="*/ 1591056 h 1684262"/>
              <a:gd name="connsiteX210" fmla="*/ 1054979 w 1214923"/>
              <a:gd name="connsiteY210" fmla="*/ 1445037 h 1684262"/>
              <a:gd name="connsiteX211" fmla="*/ 916632 w 1214923"/>
              <a:gd name="connsiteY211" fmla="*/ 1468184 h 1684262"/>
              <a:gd name="connsiteX212" fmla="*/ 1028170 w 1214923"/>
              <a:gd name="connsiteY212" fmla="*/ 1445228 h 1684262"/>
              <a:gd name="connsiteX213" fmla="*/ 1054979 w 1214923"/>
              <a:gd name="connsiteY213" fmla="*/ 1445037 h 1684262"/>
              <a:gd name="connsiteX214" fmla="*/ 862816 w 1214923"/>
              <a:gd name="connsiteY214" fmla="*/ 1410462 h 1684262"/>
              <a:gd name="connsiteX215" fmla="*/ 647551 w 1214923"/>
              <a:gd name="connsiteY215" fmla="*/ 1448562 h 1684262"/>
              <a:gd name="connsiteX216" fmla="*/ 862816 w 1214923"/>
              <a:gd name="connsiteY216" fmla="*/ 1410653 h 1684262"/>
              <a:gd name="connsiteX217" fmla="*/ 862816 w 1214923"/>
              <a:gd name="connsiteY217" fmla="*/ 1410462 h 1684262"/>
              <a:gd name="connsiteX218" fmla="*/ 689842 w 1214923"/>
              <a:gd name="connsiteY218" fmla="*/ 1391412 h 1684262"/>
              <a:gd name="connsiteX219" fmla="*/ 924347 w 1214923"/>
              <a:gd name="connsiteY219" fmla="*/ 1306830 h 1684262"/>
              <a:gd name="connsiteX220" fmla="*/ 689842 w 1214923"/>
              <a:gd name="connsiteY220" fmla="*/ 1391412 h 1684262"/>
              <a:gd name="connsiteX221" fmla="*/ 1162663 w 1214923"/>
              <a:gd name="connsiteY221" fmla="*/ 1057085 h 1684262"/>
              <a:gd name="connsiteX222" fmla="*/ 1148756 w 1214923"/>
              <a:gd name="connsiteY222" fmla="*/ 1134428 h 1684262"/>
              <a:gd name="connsiteX223" fmla="*/ 1066841 w 1214923"/>
              <a:gd name="connsiteY223" fmla="*/ 1139762 h 1684262"/>
              <a:gd name="connsiteX224" fmla="*/ 1035790 w 1214923"/>
              <a:gd name="connsiteY224" fmla="*/ 1087755 h 1684262"/>
              <a:gd name="connsiteX225" fmla="*/ 1162663 w 1214923"/>
              <a:gd name="connsiteY225" fmla="*/ 1057085 h 1684262"/>
              <a:gd name="connsiteX226" fmla="*/ 987913 w 1214923"/>
              <a:gd name="connsiteY226" fmla="*/ 1181170 h 1684262"/>
              <a:gd name="connsiteX227" fmla="*/ 958923 w 1214923"/>
              <a:gd name="connsiteY227" fmla="*/ 1264444 h 1684262"/>
              <a:gd name="connsiteX228" fmla="*/ 905107 w 1214923"/>
              <a:gd name="connsiteY228" fmla="*/ 1118330 h 1684262"/>
              <a:gd name="connsiteX229" fmla="*/ 987913 w 1214923"/>
              <a:gd name="connsiteY22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55299 w 1214923"/>
              <a:gd name="connsiteY142" fmla="*/ 250103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33265 w 1214923"/>
              <a:gd name="connsiteY140" fmla="*/ 212673 h 1684262"/>
              <a:gd name="connsiteX141" fmla="*/ 569351 w 1214923"/>
              <a:gd name="connsiteY141" fmla="*/ 242792 h 1684262"/>
              <a:gd name="connsiteX142" fmla="*/ 555299 w 1214923"/>
              <a:gd name="connsiteY142" fmla="*/ 250103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5299 w 1214923"/>
              <a:gd name="connsiteY141" fmla="*/ 250103 h 1684262"/>
              <a:gd name="connsiteX142" fmla="*/ 558873 w 1214923"/>
              <a:gd name="connsiteY142" fmla="*/ 299942 h 1684262"/>
              <a:gd name="connsiteX143" fmla="*/ 351609 w 1214923"/>
              <a:gd name="connsiteY143" fmla="*/ 219075 h 1684262"/>
              <a:gd name="connsiteX144" fmla="*/ 351323 w 1214923"/>
              <a:gd name="connsiteY144" fmla="*/ 219361 h 1684262"/>
              <a:gd name="connsiteX145" fmla="*/ 470767 w 1214923"/>
              <a:gd name="connsiteY145" fmla="*/ 361188 h 1684262"/>
              <a:gd name="connsiteX146" fmla="*/ 566874 w 1214923"/>
              <a:gd name="connsiteY146" fmla="*/ 503396 h 1684262"/>
              <a:gd name="connsiteX147" fmla="*/ 470767 w 1214923"/>
              <a:gd name="connsiteY147" fmla="*/ 361188 h 1684262"/>
              <a:gd name="connsiteX148" fmla="*/ 632216 w 1214923"/>
              <a:gd name="connsiteY148" fmla="*/ 453485 h 1684262"/>
              <a:gd name="connsiteX149" fmla="*/ 759089 w 1214923"/>
              <a:gd name="connsiteY149" fmla="*/ 438055 h 1684262"/>
              <a:gd name="connsiteX150" fmla="*/ 640217 w 1214923"/>
              <a:gd name="connsiteY150" fmla="*/ 641593 h 1684262"/>
              <a:gd name="connsiteX151" fmla="*/ 632216 w 1214923"/>
              <a:gd name="connsiteY151" fmla="*/ 453581 h 1684262"/>
              <a:gd name="connsiteX152" fmla="*/ 632216 w 1214923"/>
              <a:gd name="connsiteY152" fmla="*/ 453485 h 1684262"/>
              <a:gd name="connsiteX153" fmla="*/ 686032 w 1214923"/>
              <a:gd name="connsiteY153" fmla="*/ 837819 h 1684262"/>
              <a:gd name="connsiteX154" fmla="*/ 628310 w 1214923"/>
              <a:gd name="connsiteY154" fmla="*/ 930116 h 1684262"/>
              <a:gd name="connsiteX155" fmla="*/ 686032 w 1214923"/>
              <a:gd name="connsiteY155" fmla="*/ 837914 h 1684262"/>
              <a:gd name="connsiteX156" fmla="*/ 686032 w 1214923"/>
              <a:gd name="connsiteY156" fmla="*/ 837819 h 1684262"/>
              <a:gd name="connsiteX157" fmla="*/ 743658 w 1214923"/>
              <a:gd name="connsiteY157" fmla="*/ 1291400 h 1684262"/>
              <a:gd name="connsiteX158" fmla="*/ 547634 w 1214923"/>
              <a:gd name="connsiteY158" fmla="*/ 1206818 h 1684262"/>
              <a:gd name="connsiteX159" fmla="*/ 573446 w 1214923"/>
              <a:gd name="connsiteY159" fmla="*/ 1222439 h 1684262"/>
              <a:gd name="connsiteX160" fmla="*/ 603450 w 1214923"/>
              <a:gd name="connsiteY160" fmla="*/ 1227487 h 1684262"/>
              <a:gd name="connsiteX161" fmla="*/ 743658 w 1214923"/>
              <a:gd name="connsiteY161" fmla="*/ 1291495 h 1684262"/>
              <a:gd name="connsiteX162" fmla="*/ 743658 w 1214923"/>
              <a:gd name="connsiteY162" fmla="*/ 1291400 h 1684262"/>
              <a:gd name="connsiteX163" fmla="*/ 556465 w 1214923"/>
              <a:gd name="connsiteY163" fmla="*/ 950327 h 1684262"/>
              <a:gd name="connsiteX164" fmla="*/ 689842 w 1214923"/>
              <a:gd name="connsiteY164" fmla="*/ 1122236 h 1684262"/>
              <a:gd name="connsiteX165" fmla="*/ 568651 w 1214923"/>
              <a:gd name="connsiteY165" fmla="*/ 984541 h 1684262"/>
              <a:gd name="connsiteX166" fmla="*/ 556465 w 1214923"/>
              <a:gd name="connsiteY166" fmla="*/ 950327 h 1684262"/>
              <a:gd name="connsiteX167" fmla="*/ 351609 w 1214923"/>
              <a:gd name="connsiteY167" fmla="*/ 1045464 h 1684262"/>
              <a:gd name="connsiteX168" fmla="*/ 382375 w 1214923"/>
              <a:gd name="connsiteY168" fmla="*/ 887825 h 1684262"/>
              <a:gd name="connsiteX169" fmla="*/ 351609 w 1214923"/>
              <a:gd name="connsiteY169" fmla="*/ 1045559 h 1684262"/>
              <a:gd name="connsiteX170" fmla="*/ 351609 w 1214923"/>
              <a:gd name="connsiteY170" fmla="*/ 1045464 h 1684262"/>
              <a:gd name="connsiteX171" fmla="*/ 420761 w 1214923"/>
              <a:gd name="connsiteY171" fmla="*/ 1054969 h 1684262"/>
              <a:gd name="connsiteX172" fmla="*/ 605260 w 1214923"/>
              <a:gd name="connsiteY172" fmla="*/ 1180338 h 1684262"/>
              <a:gd name="connsiteX173" fmla="*/ 420761 w 1214923"/>
              <a:gd name="connsiteY173" fmla="*/ 1054969 h 1684262"/>
              <a:gd name="connsiteX174" fmla="*/ 366944 w 1214923"/>
              <a:gd name="connsiteY174" fmla="*/ 1414272 h 1684262"/>
              <a:gd name="connsiteX175" fmla="*/ 597640 w 1214923"/>
              <a:gd name="connsiteY175" fmla="*/ 1460468 h 1684262"/>
              <a:gd name="connsiteX176" fmla="*/ 366944 w 1214923"/>
              <a:gd name="connsiteY176" fmla="*/ 1414463 h 1684262"/>
              <a:gd name="connsiteX177" fmla="*/ 366944 w 1214923"/>
              <a:gd name="connsiteY177" fmla="*/ 1414272 h 1684262"/>
              <a:gd name="connsiteX178" fmla="*/ 536108 w 1214923"/>
              <a:gd name="connsiteY178" fmla="*/ 1644968 h 1684262"/>
              <a:gd name="connsiteX179" fmla="*/ 498008 w 1214923"/>
              <a:gd name="connsiteY179" fmla="*/ 1625918 h 1684262"/>
              <a:gd name="connsiteX180" fmla="*/ 471148 w 1214923"/>
              <a:gd name="connsiteY180" fmla="*/ 1618202 h 1684262"/>
              <a:gd name="connsiteX181" fmla="*/ 471148 w 1214923"/>
              <a:gd name="connsiteY181" fmla="*/ 1664399 h 1684262"/>
              <a:gd name="connsiteX182" fmla="*/ 401901 w 1214923"/>
              <a:gd name="connsiteY182" fmla="*/ 1579817 h 1684262"/>
              <a:gd name="connsiteX183" fmla="*/ 536108 w 1214923"/>
              <a:gd name="connsiteY183" fmla="*/ 1645158 h 1684262"/>
              <a:gd name="connsiteX184" fmla="*/ 536108 w 1214923"/>
              <a:gd name="connsiteY184" fmla="*/ 1644968 h 1684262"/>
              <a:gd name="connsiteX185" fmla="*/ 616785 w 1214923"/>
              <a:gd name="connsiteY185" fmla="*/ 1564196 h 1684262"/>
              <a:gd name="connsiteX186" fmla="*/ 555349 w 1214923"/>
              <a:gd name="connsiteY186" fmla="*/ 1541145 h 1684262"/>
              <a:gd name="connsiteX187" fmla="*/ 638597 w 1214923"/>
              <a:gd name="connsiteY187" fmla="*/ 1493520 h 1684262"/>
              <a:gd name="connsiteX188" fmla="*/ 739848 w 1214923"/>
              <a:gd name="connsiteY188" fmla="*/ 1525715 h 1684262"/>
              <a:gd name="connsiteX189" fmla="*/ 616785 w 1214923"/>
              <a:gd name="connsiteY189" fmla="*/ 1564386 h 1684262"/>
              <a:gd name="connsiteX190" fmla="*/ 616785 w 1214923"/>
              <a:gd name="connsiteY190" fmla="*/ 1564196 h 1684262"/>
              <a:gd name="connsiteX191" fmla="*/ 752231 w 1214923"/>
              <a:gd name="connsiteY191" fmla="*/ 1664779 h 1684262"/>
              <a:gd name="connsiteX192" fmla="*/ 739658 w 1214923"/>
              <a:gd name="connsiteY192" fmla="*/ 1664779 h 1684262"/>
              <a:gd name="connsiteX193" fmla="*/ 731180 w 1214923"/>
              <a:gd name="connsiteY193" fmla="*/ 1664779 h 1684262"/>
              <a:gd name="connsiteX194" fmla="*/ 727561 w 1214923"/>
              <a:gd name="connsiteY194" fmla="*/ 1664779 h 1684262"/>
              <a:gd name="connsiteX195" fmla="*/ 713750 w 1214923"/>
              <a:gd name="connsiteY195" fmla="*/ 1666780 h 1684262"/>
              <a:gd name="connsiteX196" fmla="*/ 704225 w 1214923"/>
              <a:gd name="connsiteY196" fmla="*/ 1665256 h 1684262"/>
              <a:gd name="connsiteX197" fmla="*/ 705558 w 1214923"/>
              <a:gd name="connsiteY197" fmla="*/ 1667733 h 1684262"/>
              <a:gd name="connsiteX198" fmla="*/ 790045 w 1214923"/>
              <a:gd name="connsiteY198" fmla="*/ 1610106 h 1684262"/>
              <a:gd name="connsiteX199" fmla="*/ 752231 w 1214923"/>
              <a:gd name="connsiteY199" fmla="*/ 1664970 h 1684262"/>
              <a:gd name="connsiteX200" fmla="*/ 752231 w 1214923"/>
              <a:gd name="connsiteY200" fmla="*/ 1664779 h 1684262"/>
              <a:gd name="connsiteX201" fmla="*/ 857863 w 1214923"/>
              <a:gd name="connsiteY201" fmla="*/ 1591056 h 1684262"/>
              <a:gd name="connsiteX202" fmla="*/ 838813 w 1214923"/>
              <a:gd name="connsiteY202" fmla="*/ 1568958 h 1684262"/>
              <a:gd name="connsiteX203" fmla="*/ 836146 w 1214923"/>
              <a:gd name="connsiteY203" fmla="*/ 1564291 h 1684262"/>
              <a:gd name="connsiteX204" fmla="*/ 955179 w 1214923"/>
              <a:gd name="connsiteY204" fmla="*/ 1500720 h 1684262"/>
              <a:gd name="connsiteX205" fmla="*/ 1066493 w 1214923"/>
              <a:gd name="connsiteY205" fmla="*/ 1492065 h 1684262"/>
              <a:gd name="connsiteX206" fmla="*/ 857863 w 1214923"/>
              <a:gd name="connsiteY206" fmla="*/ 1591247 h 1684262"/>
              <a:gd name="connsiteX207" fmla="*/ 857863 w 1214923"/>
              <a:gd name="connsiteY207" fmla="*/ 1591056 h 1684262"/>
              <a:gd name="connsiteX208" fmla="*/ 1054979 w 1214923"/>
              <a:gd name="connsiteY208" fmla="*/ 1445037 h 1684262"/>
              <a:gd name="connsiteX209" fmla="*/ 916632 w 1214923"/>
              <a:gd name="connsiteY209" fmla="*/ 1468184 h 1684262"/>
              <a:gd name="connsiteX210" fmla="*/ 1028170 w 1214923"/>
              <a:gd name="connsiteY210" fmla="*/ 1445228 h 1684262"/>
              <a:gd name="connsiteX211" fmla="*/ 1054979 w 1214923"/>
              <a:gd name="connsiteY211" fmla="*/ 1445037 h 1684262"/>
              <a:gd name="connsiteX212" fmla="*/ 862816 w 1214923"/>
              <a:gd name="connsiteY212" fmla="*/ 1410462 h 1684262"/>
              <a:gd name="connsiteX213" fmla="*/ 647551 w 1214923"/>
              <a:gd name="connsiteY213" fmla="*/ 1448562 h 1684262"/>
              <a:gd name="connsiteX214" fmla="*/ 862816 w 1214923"/>
              <a:gd name="connsiteY214" fmla="*/ 1410653 h 1684262"/>
              <a:gd name="connsiteX215" fmla="*/ 862816 w 1214923"/>
              <a:gd name="connsiteY215" fmla="*/ 1410462 h 1684262"/>
              <a:gd name="connsiteX216" fmla="*/ 689842 w 1214923"/>
              <a:gd name="connsiteY216" fmla="*/ 1391412 h 1684262"/>
              <a:gd name="connsiteX217" fmla="*/ 924347 w 1214923"/>
              <a:gd name="connsiteY217" fmla="*/ 1306830 h 1684262"/>
              <a:gd name="connsiteX218" fmla="*/ 689842 w 1214923"/>
              <a:gd name="connsiteY218" fmla="*/ 1391412 h 1684262"/>
              <a:gd name="connsiteX219" fmla="*/ 1162663 w 1214923"/>
              <a:gd name="connsiteY219" fmla="*/ 1057085 h 1684262"/>
              <a:gd name="connsiteX220" fmla="*/ 1148756 w 1214923"/>
              <a:gd name="connsiteY220" fmla="*/ 1134428 h 1684262"/>
              <a:gd name="connsiteX221" fmla="*/ 1066841 w 1214923"/>
              <a:gd name="connsiteY221" fmla="*/ 1139762 h 1684262"/>
              <a:gd name="connsiteX222" fmla="*/ 1035790 w 1214923"/>
              <a:gd name="connsiteY222" fmla="*/ 1087755 h 1684262"/>
              <a:gd name="connsiteX223" fmla="*/ 1162663 w 1214923"/>
              <a:gd name="connsiteY223" fmla="*/ 1057085 h 1684262"/>
              <a:gd name="connsiteX224" fmla="*/ 987913 w 1214923"/>
              <a:gd name="connsiteY224" fmla="*/ 1181170 h 1684262"/>
              <a:gd name="connsiteX225" fmla="*/ 958923 w 1214923"/>
              <a:gd name="connsiteY225" fmla="*/ 1264444 h 1684262"/>
              <a:gd name="connsiteX226" fmla="*/ 905107 w 1214923"/>
              <a:gd name="connsiteY226" fmla="*/ 1118330 h 1684262"/>
              <a:gd name="connsiteX227" fmla="*/ 987913 w 1214923"/>
              <a:gd name="connsiteY227"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32956 w 1214923"/>
              <a:gd name="connsiteY139" fmla="*/ 194566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51323 w 1214923"/>
              <a:gd name="connsiteY142" fmla="*/ 219361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51323 w 1214923"/>
              <a:gd name="connsiteY142" fmla="*/ 219361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8131 w 1214923"/>
              <a:gd name="connsiteY137" fmla="*/ 214486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78131 w 1214923"/>
              <a:gd name="connsiteY142" fmla="*/ 214486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0316 w 1214923"/>
              <a:gd name="connsiteY137" fmla="*/ 197426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90316 w 1214923"/>
              <a:gd name="connsiteY142" fmla="*/ 197426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609 w 1214923"/>
              <a:gd name="connsiteY137" fmla="*/ 219075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33097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33097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857863 w 1214923"/>
              <a:gd name="connsiteY197" fmla="*/ 1591056 h 1684262"/>
              <a:gd name="connsiteX198" fmla="*/ 838813 w 1214923"/>
              <a:gd name="connsiteY198" fmla="*/ 1568958 h 1684262"/>
              <a:gd name="connsiteX199" fmla="*/ 836146 w 1214923"/>
              <a:gd name="connsiteY199" fmla="*/ 1564291 h 1684262"/>
              <a:gd name="connsiteX200" fmla="*/ 955179 w 1214923"/>
              <a:gd name="connsiteY200" fmla="*/ 1500720 h 1684262"/>
              <a:gd name="connsiteX201" fmla="*/ 1066493 w 1214923"/>
              <a:gd name="connsiteY201" fmla="*/ 1492065 h 1684262"/>
              <a:gd name="connsiteX202" fmla="*/ 857863 w 1214923"/>
              <a:gd name="connsiteY202" fmla="*/ 1591247 h 1684262"/>
              <a:gd name="connsiteX203" fmla="*/ 857863 w 1214923"/>
              <a:gd name="connsiteY203" fmla="*/ 1591056 h 1684262"/>
              <a:gd name="connsiteX204" fmla="*/ 1054979 w 1214923"/>
              <a:gd name="connsiteY204" fmla="*/ 1445037 h 1684262"/>
              <a:gd name="connsiteX205" fmla="*/ 916632 w 1214923"/>
              <a:gd name="connsiteY205" fmla="*/ 1468184 h 1684262"/>
              <a:gd name="connsiteX206" fmla="*/ 1028170 w 1214923"/>
              <a:gd name="connsiteY206" fmla="*/ 1445228 h 1684262"/>
              <a:gd name="connsiteX207" fmla="*/ 1054979 w 1214923"/>
              <a:gd name="connsiteY207" fmla="*/ 1445037 h 1684262"/>
              <a:gd name="connsiteX208" fmla="*/ 862816 w 1214923"/>
              <a:gd name="connsiteY208" fmla="*/ 1410462 h 1684262"/>
              <a:gd name="connsiteX209" fmla="*/ 647551 w 1214923"/>
              <a:gd name="connsiteY209" fmla="*/ 1448562 h 1684262"/>
              <a:gd name="connsiteX210" fmla="*/ 862816 w 1214923"/>
              <a:gd name="connsiteY210" fmla="*/ 1410653 h 1684262"/>
              <a:gd name="connsiteX211" fmla="*/ 862816 w 1214923"/>
              <a:gd name="connsiteY211" fmla="*/ 1410462 h 1684262"/>
              <a:gd name="connsiteX212" fmla="*/ 689842 w 1214923"/>
              <a:gd name="connsiteY212" fmla="*/ 1391412 h 1684262"/>
              <a:gd name="connsiteX213" fmla="*/ 924347 w 1214923"/>
              <a:gd name="connsiteY213" fmla="*/ 1306830 h 1684262"/>
              <a:gd name="connsiteX214" fmla="*/ 689842 w 1214923"/>
              <a:gd name="connsiteY214" fmla="*/ 1391412 h 1684262"/>
              <a:gd name="connsiteX215" fmla="*/ 1162663 w 1214923"/>
              <a:gd name="connsiteY215" fmla="*/ 1057085 h 1684262"/>
              <a:gd name="connsiteX216" fmla="*/ 1148756 w 1214923"/>
              <a:gd name="connsiteY216" fmla="*/ 1134428 h 1684262"/>
              <a:gd name="connsiteX217" fmla="*/ 1066841 w 1214923"/>
              <a:gd name="connsiteY217" fmla="*/ 1139762 h 1684262"/>
              <a:gd name="connsiteX218" fmla="*/ 1035790 w 1214923"/>
              <a:gd name="connsiteY218" fmla="*/ 1087755 h 1684262"/>
              <a:gd name="connsiteX219" fmla="*/ 1162663 w 1214923"/>
              <a:gd name="connsiteY219" fmla="*/ 1057085 h 1684262"/>
              <a:gd name="connsiteX220" fmla="*/ 987913 w 1214923"/>
              <a:gd name="connsiteY220" fmla="*/ 1181170 h 1684262"/>
              <a:gd name="connsiteX221" fmla="*/ 958923 w 1214923"/>
              <a:gd name="connsiteY221" fmla="*/ 1264444 h 1684262"/>
              <a:gd name="connsiteX222" fmla="*/ 905107 w 1214923"/>
              <a:gd name="connsiteY222" fmla="*/ 1118330 h 1684262"/>
              <a:gd name="connsiteX223" fmla="*/ 987913 w 1214923"/>
              <a:gd name="connsiteY223"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31180 w 1214923"/>
              <a:gd name="connsiteY190" fmla="*/ 1664779 h 1684262"/>
              <a:gd name="connsiteX191" fmla="*/ 713750 w 1214923"/>
              <a:gd name="connsiteY191" fmla="*/ 1666780 h 1684262"/>
              <a:gd name="connsiteX192" fmla="*/ 704225 w 1214923"/>
              <a:gd name="connsiteY192" fmla="*/ 1665256 h 1684262"/>
              <a:gd name="connsiteX193" fmla="*/ 705558 w 1214923"/>
              <a:gd name="connsiteY193" fmla="*/ 1667733 h 1684262"/>
              <a:gd name="connsiteX194" fmla="*/ 790045 w 1214923"/>
              <a:gd name="connsiteY194" fmla="*/ 1610106 h 1684262"/>
              <a:gd name="connsiteX195" fmla="*/ 752231 w 1214923"/>
              <a:gd name="connsiteY195" fmla="*/ 1664970 h 1684262"/>
              <a:gd name="connsiteX196" fmla="*/ 857863 w 1214923"/>
              <a:gd name="connsiteY196" fmla="*/ 1591056 h 1684262"/>
              <a:gd name="connsiteX197" fmla="*/ 838813 w 1214923"/>
              <a:gd name="connsiteY197" fmla="*/ 1568958 h 1684262"/>
              <a:gd name="connsiteX198" fmla="*/ 836146 w 1214923"/>
              <a:gd name="connsiteY198" fmla="*/ 1564291 h 1684262"/>
              <a:gd name="connsiteX199" fmla="*/ 955179 w 1214923"/>
              <a:gd name="connsiteY199" fmla="*/ 1500720 h 1684262"/>
              <a:gd name="connsiteX200" fmla="*/ 1066493 w 1214923"/>
              <a:gd name="connsiteY200" fmla="*/ 1492065 h 1684262"/>
              <a:gd name="connsiteX201" fmla="*/ 857863 w 1214923"/>
              <a:gd name="connsiteY201" fmla="*/ 1591247 h 1684262"/>
              <a:gd name="connsiteX202" fmla="*/ 857863 w 1214923"/>
              <a:gd name="connsiteY202" fmla="*/ 1591056 h 1684262"/>
              <a:gd name="connsiteX203" fmla="*/ 1054979 w 1214923"/>
              <a:gd name="connsiteY203" fmla="*/ 1445037 h 1684262"/>
              <a:gd name="connsiteX204" fmla="*/ 916632 w 1214923"/>
              <a:gd name="connsiteY204" fmla="*/ 1468184 h 1684262"/>
              <a:gd name="connsiteX205" fmla="*/ 1028170 w 1214923"/>
              <a:gd name="connsiteY205" fmla="*/ 1445228 h 1684262"/>
              <a:gd name="connsiteX206" fmla="*/ 1054979 w 1214923"/>
              <a:gd name="connsiteY206" fmla="*/ 1445037 h 1684262"/>
              <a:gd name="connsiteX207" fmla="*/ 862816 w 1214923"/>
              <a:gd name="connsiteY207" fmla="*/ 1410462 h 1684262"/>
              <a:gd name="connsiteX208" fmla="*/ 647551 w 1214923"/>
              <a:gd name="connsiteY208" fmla="*/ 1448562 h 1684262"/>
              <a:gd name="connsiteX209" fmla="*/ 862816 w 1214923"/>
              <a:gd name="connsiteY209" fmla="*/ 1410653 h 1684262"/>
              <a:gd name="connsiteX210" fmla="*/ 862816 w 1214923"/>
              <a:gd name="connsiteY210" fmla="*/ 1410462 h 1684262"/>
              <a:gd name="connsiteX211" fmla="*/ 689842 w 1214923"/>
              <a:gd name="connsiteY211" fmla="*/ 1391412 h 1684262"/>
              <a:gd name="connsiteX212" fmla="*/ 924347 w 1214923"/>
              <a:gd name="connsiteY212" fmla="*/ 1306830 h 1684262"/>
              <a:gd name="connsiteX213" fmla="*/ 689842 w 1214923"/>
              <a:gd name="connsiteY213" fmla="*/ 1391412 h 1684262"/>
              <a:gd name="connsiteX214" fmla="*/ 1162663 w 1214923"/>
              <a:gd name="connsiteY214" fmla="*/ 1057085 h 1684262"/>
              <a:gd name="connsiteX215" fmla="*/ 1148756 w 1214923"/>
              <a:gd name="connsiteY215" fmla="*/ 1134428 h 1684262"/>
              <a:gd name="connsiteX216" fmla="*/ 1066841 w 1214923"/>
              <a:gd name="connsiteY216" fmla="*/ 1139762 h 1684262"/>
              <a:gd name="connsiteX217" fmla="*/ 1035790 w 1214923"/>
              <a:gd name="connsiteY217" fmla="*/ 1087755 h 1684262"/>
              <a:gd name="connsiteX218" fmla="*/ 1162663 w 1214923"/>
              <a:gd name="connsiteY218" fmla="*/ 1057085 h 1684262"/>
              <a:gd name="connsiteX219" fmla="*/ 987913 w 1214923"/>
              <a:gd name="connsiteY219" fmla="*/ 1181170 h 1684262"/>
              <a:gd name="connsiteX220" fmla="*/ 958923 w 1214923"/>
              <a:gd name="connsiteY220" fmla="*/ 1264444 h 1684262"/>
              <a:gd name="connsiteX221" fmla="*/ 905107 w 1214923"/>
              <a:gd name="connsiteY221" fmla="*/ 1118330 h 1684262"/>
              <a:gd name="connsiteX222" fmla="*/ 987913 w 1214923"/>
              <a:gd name="connsiteY222"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13750 w 1214923"/>
              <a:gd name="connsiteY190" fmla="*/ 1666780 h 1684262"/>
              <a:gd name="connsiteX191" fmla="*/ 704225 w 1214923"/>
              <a:gd name="connsiteY191" fmla="*/ 1665256 h 1684262"/>
              <a:gd name="connsiteX192" fmla="*/ 705558 w 1214923"/>
              <a:gd name="connsiteY192" fmla="*/ 1667733 h 1684262"/>
              <a:gd name="connsiteX193" fmla="*/ 790045 w 1214923"/>
              <a:gd name="connsiteY193" fmla="*/ 1610106 h 1684262"/>
              <a:gd name="connsiteX194" fmla="*/ 752231 w 1214923"/>
              <a:gd name="connsiteY194" fmla="*/ 1664970 h 1684262"/>
              <a:gd name="connsiteX195" fmla="*/ 857863 w 1214923"/>
              <a:gd name="connsiteY195" fmla="*/ 1591056 h 1684262"/>
              <a:gd name="connsiteX196" fmla="*/ 838813 w 1214923"/>
              <a:gd name="connsiteY196" fmla="*/ 1568958 h 1684262"/>
              <a:gd name="connsiteX197" fmla="*/ 836146 w 1214923"/>
              <a:gd name="connsiteY197" fmla="*/ 1564291 h 1684262"/>
              <a:gd name="connsiteX198" fmla="*/ 955179 w 1214923"/>
              <a:gd name="connsiteY198" fmla="*/ 1500720 h 1684262"/>
              <a:gd name="connsiteX199" fmla="*/ 1066493 w 1214923"/>
              <a:gd name="connsiteY199" fmla="*/ 1492065 h 1684262"/>
              <a:gd name="connsiteX200" fmla="*/ 857863 w 1214923"/>
              <a:gd name="connsiteY200" fmla="*/ 1591247 h 1684262"/>
              <a:gd name="connsiteX201" fmla="*/ 857863 w 1214923"/>
              <a:gd name="connsiteY201" fmla="*/ 1591056 h 1684262"/>
              <a:gd name="connsiteX202" fmla="*/ 1054979 w 1214923"/>
              <a:gd name="connsiteY202" fmla="*/ 1445037 h 1684262"/>
              <a:gd name="connsiteX203" fmla="*/ 916632 w 1214923"/>
              <a:gd name="connsiteY203" fmla="*/ 1468184 h 1684262"/>
              <a:gd name="connsiteX204" fmla="*/ 1028170 w 1214923"/>
              <a:gd name="connsiteY204" fmla="*/ 1445228 h 1684262"/>
              <a:gd name="connsiteX205" fmla="*/ 1054979 w 1214923"/>
              <a:gd name="connsiteY205" fmla="*/ 1445037 h 1684262"/>
              <a:gd name="connsiteX206" fmla="*/ 862816 w 1214923"/>
              <a:gd name="connsiteY206" fmla="*/ 1410462 h 1684262"/>
              <a:gd name="connsiteX207" fmla="*/ 647551 w 1214923"/>
              <a:gd name="connsiteY207" fmla="*/ 1448562 h 1684262"/>
              <a:gd name="connsiteX208" fmla="*/ 862816 w 1214923"/>
              <a:gd name="connsiteY208" fmla="*/ 1410653 h 1684262"/>
              <a:gd name="connsiteX209" fmla="*/ 862816 w 1214923"/>
              <a:gd name="connsiteY209" fmla="*/ 1410462 h 1684262"/>
              <a:gd name="connsiteX210" fmla="*/ 689842 w 1214923"/>
              <a:gd name="connsiteY210" fmla="*/ 1391412 h 1684262"/>
              <a:gd name="connsiteX211" fmla="*/ 924347 w 1214923"/>
              <a:gd name="connsiteY211" fmla="*/ 1306830 h 1684262"/>
              <a:gd name="connsiteX212" fmla="*/ 689842 w 1214923"/>
              <a:gd name="connsiteY212" fmla="*/ 1391412 h 1684262"/>
              <a:gd name="connsiteX213" fmla="*/ 1162663 w 1214923"/>
              <a:gd name="connsiteY213" fmla="*/ 1057085 h 1684262"/>
              <a:gd name="connsiteX214" fmla="*/ 1148756 w 1214923"/>
              <a:gd name="connsiteY214" fmla="*/ 1134428 h 1684262"/>
              <a:gd name="connsiteX215" fmla="*/ 1066841 w 1214923"/>
              <a:gd name="connsiteY215" fmla="*/ 1139762 h 1684262"/>
              <a:gd name="connsiteX216" fmla="*/ 1035790 w 1214923"/>
              <a:gd name="connsiteY216" fmla="*/ 1087755 h 1684262"/>
              <a:gd name="connsiteX217" fmla="*/ 1162663 w 1214923"/>
              <a:gd name="connsiteY217" fmla="*/ 1057085 h 1684262"/>
              <a:gd name="connsiteX218" fmla="*/ 987913 w 1214923"/>
              <a:gd name="connsiteY218" fmla="*/ 1181170 h 1684262"/>
              <a:gd name="connsiteX219" fmla="*/ 958923 w 1214923"/>
              <a:gd name="connsiteY219" fmla="*/ 1264444 h 1684262"/>
              <a:gd name="connsiteX220" fmla="*/ 905107 w 1214923"/>
              <a:gd name="connsiteY220" fmla="*/ 1118330 h 1684262"/>
              <a:gd name="connsiteX221" fmla="*/ 987913 w 1214923"/>
              <a:gd name="connsiteY221"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752231 w 1214923"/>
              <a:gd name="connsiteY193" fmla="*/ 1664970 h 1684262"/>
              <a:gd name="connsiteX194" fmla="*/ 857863 w 1214923"/>
              <a:gd name="connsiteY194" fmla="*/ 1591056 h 1684262"/>
              <a:gd name="connsiteX195" fmla="*/ 838813 w 1214923"/>
              <a:gd name="connsiteY195" fmla="*/ 1568958 h 1684262"/>
              <a:gd name="connsiteX196" fmla="*/ 836146 w 1214923"/>
              <a:gd name="connsiteY196" fmla="*/ 1564291 h 1684262"/>
              <a:gd name="connsiteX197" fmla="*/ 955179 w 1214923"/>
              <a:gd name="connsiteY197" fmla="*/ 1500720 h 1684262"/>
              <a:gd name="connsiteX198" fmla="*/ 1066493 w 1214923"/>
              <a:gd name="connsiteY198" fmla="*/ 1492065 h 1684262"/>
              <a:gd name="connsiteX199" fmla="*/ 857863 w 1214923"/>
              <a:gd name="connsiteY199" fmla="*/ 1591247 h 1684262"/>
              <a:gd name="connsiteX200" fmla="*/ 857863 w 1214923"/>
              <a:gd name="connsiteY200" fmla="*/ 1591056 h 1684262"/>
              <a:gd name="connsiteX201" fmla="*/ 1054979 w 1214923"/>
              <a:gd name="connsiteY201" fmla="*/ 1445037 h 1684262"/>
              <a:gd name="connsiteX202" fmla="*/ 916632 w 1214923"/>
              <a:gd name="connsiteY202" fmla="*/ 1468184 h 1684262"/>
              <a:gd name="connsiteX203" fmla="*/ 1028170 w 1214923"/>
              <a:gd name="connsiteY203" fmla="*/ 1445228 h 1684262"/>
              <a:gd name="connsiteX204" fmla="*/ 1054979 w 1214923"/>
              <a:gd name="connsiteY204" fmla="*/ 1445037 h 1684262"/>
              <a:gd name="connsiteX205" fmla="*/ 862816 w 1214923"/>
              <a:gd name="connsiteY205" fmla="*/ 1410462 h 1684262"/>
              <a:gd name="connsiteX206" fmla="*/ 647551 w 1214923"/>
              <a:gd name="connsiteY206" fmla="*/ 1448562 h 1684262"/>
              <a:gd name="connsiteX207" fmla="*/ 862816 w 1214923"/>
              <a:gd name="connsiteY207" fmla="*/ 1410653 h 1684262"/>
              <a:gd name="connsiteX208" fmla="*/ 862816 w 1214923"/>
              <a:gd name="connsiteY208" fmla="*/ 1410462 h 1684262"/>
              <a:gd name="connsiteX209" fmla="*/ 689842 w 1214923"/>
              <a:gd name="connsiteY209" fmla="*/ 1391412 h 1684262"/>
              <a:gd name="connsiteX210" fmla="*/ 924347 w 1214923"/>
              <a:gd name="connsiteY210" fmla="*/ 1306830 h 1684262"/>
              <a:gd name="connsiteX211" fmla="*/ 689842 w 1214923"/>
              <a:gd name="connsiteY211" fmla="*/ 1391412 h 1684262"/>
              <a:gd name="connsiteX212" fmla="*/ 1162663 w 1214923"/>
              <a:gd name="connsiteY212" fmla="*/ 1057085 h 1684262"/>
              <a:gd name="connsiteX213" fmla="*/ 1148756 w 1214923"/>
              <a:gd name="connsiteY213" fmla="*/ 1134428 h 1684262"/>
              <a:gd name="connsiteX214" fmla="*/ 1066841 w 1214923"/>
              <a:gd name="connsiteY214" fmla="*/ 1139762 h 1684262"/>
              <a:gd name="connsiteX215" fmla="*/ 1035790 w 1214923"/>
              <a:gd name="connsiteY215" fmla="*/ 1087755 h 1684262"/>
              <a:gd name="connsiteX216" fmla="*/ 1162663 w 1214923"/>
              <a:gd name="connsiteY216" fmla="*/ 1057085 h 1684262"/>
              <a:gd name="connsiteX217" fmla="*/ 987913 w 1214923"/>
              <a:gd name="connsiteY217" fmla="*/ 1181170 h 1684262"/>
              <a:gd name="connsiteX218" fmla="*/ 958923 w 1214923"/>
              <a:gd name="connsiteY218" fmla="*/ 1264444 h 1684262"/>
              <a:gd name="connsiteX219" fmla="*/ 905107 w 1214923"/>
              <a:gd name="connsiteY219" fmla="*/ 1118330 h 1684262"/>
              <a:gd name="connsiteX220" fmla="*/ 987913 w 1214923"/>
              <a:gd name="connsiteY22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90045 w 1214923"/>
              <a:gd name="connsiteY188" fmla="*/ 1610106 h 1684262"/>
              <a:gd name="connsiteX189" fmla="*/ 739658 w 1214923"/>
              <a:gd name="connsiteY189" fmla="*/ 1664779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90045 w 1214923"/>
              <a:gd name="connsiteY188" fmla="*/ 1610106 h 1684262"/>
              <a:gd name="connsiteX189" fmla="*/ 812771 w 1214923"/>
              <a:gd name="connsiteY189" fmla="*/ 1652594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705558 w 1214923"/>
              <a:gd name="connsiteY191" fmla="*/ 1667733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97035 w 1214923"/>
              <a:gd name="connsiteY181" fmla="*/ 1664464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82412 w 1214923"/>
              <a:gd name="connsiteY180" fmla="*/ 1645158 h 1684262"/>
              <a:gd name="connsiteX181" fmla="*/ 597035 w 1214923"/>
              <a:gd name="connsiteY181" fmla="*/ 1664464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71148 w 1214923"/>
              <a:gd name="connsiteY176" fmla="*/ 1618202 h 1684262"/>
              <a:gd name="connsiteX177" fmla="*/ 471148 w 1214923"/>
              <a:gd name="connsiteY177" fmla="*/ 1664399 h 1684262"/>
              <a:gd name="connsiteX178" fmla="*/ 401901 w 1214923"/>
              <a:gd name="connsiteY178" fmla="*/ 1579817 h 1684262"/>
              <a:gd name="connsiteX179" fmla="*/ 582412 w 1214923"/>
              <a:gd name="connsiteY179" fmla="*/ 1645158 h 1684262"/>
              <a:gd name="connsiteX180" fmla="*/ 597035 w 1214923"/>
              <a:gd name="connsiteY180" fmla="*/ 1664464 h 1684262"/>
              <a:gd name="connsiteX181" fmla="*/ 616785 w 1214923"/>
              <a:gd name="connsiteY181" fmla="*/ 1564196 h 1684262"/>
              <a:gd name="connsiteX182" fmla="*/ 555349 w 1214923"/>
              <a:gd name="connsiteY182" fmla="*/ 1541145 h 1684262"/>
              <a:gd name="connsiteX183" fmla="*/ 638597 w 1214923"/>
              <a:gd name="connsiteY183" fmla="*/ 1493520 h 1684262"/>
              <a:gd name="connsiteX184" fmla="*/ 752034 w 1214923"/>
              <a:gd name="connsiteY184" fmla="*/ 1535463 h 1684262"/>
              <a:gd name="connsiteX185" fmla="*/ 616785 w 1214923"/>
              <a:gd name="connsiteY185" fmla="*/ 1564386 h 1684262"/>
              <a:gd name="connsiteX186" fmla="*/ 616785 w 1214923"/>
              <a:gd name="connsiteY186" fmla="*/ 1564196 h 1684262"/>
              <a:gd name="connsiteX187" fmla="*/ 811979 w 1214923"/>
              <a:gd name="connsiteY187" fmla="*/ 1595484 h 1684262"/>
              <a:gd name="connsiteX188" fmla="*/ 812771 w 1214923"/>
              <a:gd name="connsiteY188" fmla="*/ 1652594 h 1684262"/>
              <a:gd name="connsiteX189" fmla="*/ 704225 w 1214923"/>
              <a:gd name="connsiteY189" fmla="*/ 1665256 h 1684262"/>
              <a:gd name="connsiteX190" fmla="*/ 651942 w 1214923"/>
              <a:gd name="connsiteY190" fmla="*/ 1653111 h 1684262"/>
              <a:gd name="connsiteX191" fmla="*/ 811979 w 1214923"/>
              <a:gd name="connsiteY191" fmla="*/ 1595484 h 1684262"/>
              <a:gd name="connsiteX192" fmla="*/ 857863 w 1214923"/>
              <a:gd name="connsiteY192" fmla="*/ 1591056 h 1684262"/>
              <a:gd name="connsiteX193" fmla="*/ 838813 w 1214923"/>
              <a:gd name="connsiteY193" fmla="*/ 1568958 h 1684262"/>
              <a:gd name="connsiteX194" fmla="*/ 836146 w 1214923"/>
              <a:gd name="connsiteY194" fmla="*/ 1564291 h 1684262"/>
              <a:gd name="connsiteX195" fmla="*/ 955179 w 1214923"/>
              <a:gd name="connsiteY195" fmla="*/ 1500720 h 1684262"/>
              <a:gd name="connsiteX196" fmla="*/ 1066493 w 1214923"/>
              <a:gd name="connsiteY196" fmla="*/ 1492065 h 1684262"/>
              <a:gd name="connsiteX197" fmla="*/ 857863 w 1214923"/>
              <a:gd name="connsiteY197" fmla="*/ 1591247 h 1684262"/>
              <a:gd name="connsiteX198" fmla="*/ 857863 w 1214923"/>
              <a:gd name="connsiteY198" fmla="*/ 1591056 h 1684262"/>
              <a:gd name="connsiteX199" fmla="*/ 1054979 w 1214923"/>
              <a:gd name="connsiteY199" fmla="*/ 1445037 h 1684262"/>
              <a:gd name="connsiteX200" fmla="*/ 916632 w 1214923"/>
              <a:gd name="connsiteY200" fmla="*/ 1468184 h 1684262"/>
              <a:gd name="connsiteX201" fmla="*/ 1028170 w 1214923"/>
              <a:gd name="connsiteY201" fmla="*/ 1445228 h 1684262"/>
              <a:gd name="connsiteX202" fmla="*/ 1054979 w 1214923"/>
              <a:gd name="connsiteY202" fmla="*/ 1445037 h 1684262"/>
              <a:gd name="connsiteX203" fmla="*/ 862816 w 1214923"/>
              <a:gd name="connsiteY203" fmla="*/ 1410462 h 1684262"/>
              <a:gd name="connsiteX204" fmla="*/ 647551 w 1214923"/>
              <a:gd name="connsiteY204" fmla="*/ 1448562 h 1684262"/>
              <a:gd name="connsiteX205" fmla="*/ 862816 w 1214923"/>
              <a:gd name="connsiteY205" fmla="*/ 1410653 h 1684262"/>
              <a:gd name="connsiteX206" fmla="*/ 862816 w 1214923"/>
              <a:gd name="connsiteY206" fmla="*/ 1410462 h 1684262"/>
              <a:gd name="connsiteX207" fmla="*/ 689842 w 1214923"/>
              <a:gd name="connsiteY207" fmla="*/ 1391412 h 1684262"/>
              <a:gd name="connsiteX208" fmla="*/ 924347 w 1214923"/>
              <a:gd name="connsiteY208" fmla="*/ 1306830 h 1684262"/>
              <a:gd name="connsiteX209" fmla="*/ 689842 w 1214923"/>
              <a:gd name="connsiteY209" fmla="*/ 1391412 h 1684262"/>
              <a:gd name="connsiteX210" fmla="*/ 1162663 w 1214923"/>
              <a:gd name="connsiteY210" fmla="*/ 1057085 h 1684262"/>
              <a:gd name="connsiteX211" fmla="*/ 1148756 w 1214923"/>
              <a:gd name="connsiteY211" fmla="*/ 1134428 h 1684262"/>
              <a:gd name="connsiteX212" fmla="*/ 1066841 w 1214923"/>
              <a:gd name="connsiteY212" fmla="*/ 1139762 h 1684262"/>
              <a:gd name="connsiteX213" fmla="*/ 1035790 w 1214923"/>
              <a:gd name="connsiteY213" fmla="*/ 1087755 h 1684262"/>
              <a:gd name="connsiteX214" fmla="*/ 1162663 w 1214923"/>
              <a:gd name="connsiteY214" fmla="*/ 1057085 h 1684262"/>
              <a:gd name="connsiteX215" fmla="*/ 987913 w 1214923"/>
              <a:gd name="connsiteY215" fmla="*/ 1181170 h 1684262"/>
              <a:gd name="connsiteX216" fmla="*/ 958923 w 1214923"/>
              <a:gd name="connsiteY216" fmla="*/ 1264444 h 1684262"/>
              <a:gd name="connsiteX217" fmla="*/ 905107 w 1214923"/>
              <a:gd name="connsiteY217" fmla="*/ 1118330 h 1684262"/>
              <a:gd name="connsiteX218" fmla="*/ 987913 w 1214923"/>
              <a:gd name="connsiteY21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71148 w 1214923"/>
              <a:gd name="connsiteY176" fmla="*/ 1664399 h 1684262"/>
              <a:gd name="connsiteX177" fmla="*/ 401901 w 1214923"/>
              <a:gd name="connsiteY177" fmla="*/ 1579817 h 1684262"/>
              <a:gd name="connsiteX178" fmla="*/ 582412 w 1214923"/>
              <a:gd name="connsiteY178" fmla="*/ 1645158 h 1684262"/>
              <a:gd name="connsiteX179" fmla="*/ 597035 w 1214923"/>
              <a:gd name="connsiteY179" fmla="*/ 1664464 h 1684262"/>
              <a:gd name="connsiteX180" fmla="*/ 616785 w 1214923"/>
              <a:gd name="connsiteY180" fmla="*/ 1564196 h 1684262"/>
              <a:gd name="connsiteX181" fmla="*/ 555349 w 1214923"/>
              <a:gd name="connsiteY181" fmla="*/ 1541145 h 1684262"/>
              <a:gd name="connsiteX182" fmla="*/ 638597 w 1214923"/>
              <a:gd name="connsiteY182" fmla="*/ 1493520 h 1684262"/>
              <a:gd name="connsiteX183" fmla="*/ 752034 w 1214923"/>
              <a:gd name="connsiteY183" fmla="*/ 1535463 h 1684262"/>
              <a:gd name="connsiteX184" fmla="*/ 616785 w 1214923"/>
              <a:gd name="connsiteY184" fmla="*/ 1564386 h 1684262"/>
              <a:gd name="connsiteX185" fmla="*/ 616785 w 1214923"/>
              <a:gd name="connsiteY185" fmla="*/ 1564196 h 1684262"/>
              <a:gd name="connsiteX186" fmla="*/ 811979 w 1214923"/>
              <a:gd name="connsiteY186" fmla="*/ 1595484 h 1684262"/>
              <a:gd name="connsiteX187" fmla="*/ 812771 w 1214923"/>
              <a:gd name="connsiteY187" fmla="*/ 1652594 h 1684262"/>
              <a:gd name="connsiteX188" fmla="*/ 704225 w 1214923"/>
              <a:gd name="connsiteY188" fmla="*/ 1665256 h 1684262"/>
              <a:gd name="connsiteX189" fmla="*/ 651942 w 1214923"/>
              <a:gd name="connsiteY189" fmla="*/ 1653111 h 1684262"/>
              <a:gd name="connsiteX190" fmla="*/ 811979 w 1214923"/>
              <a:gd name="connsiteY190" fmla="*/ 1595484 h 1684262"/>
              <a:gd name="connsiteX191" fmla="*/ 857863 w 1214923"/>
              <a:gd name="connsiteY191" fmla="*/ 1591056 h 1684262"/>
              <a:gd name="connsiteX192" fmla="*/ 838813 w 1214923"/>
              <a:gd name="connsiteY192" fmla="*/ 1568958 h 1684262"/>
              <a:gd name="connsiteX193" fmla="*/ 836146 w 1214923"/>
              <a:gd name="connsiteY193" fmla="*/ 1564291 h 1684262"/>
              <a:gd name="connsiteX194" fmla="*/ 955179 w 1214923"/>
              <a:gd name="connsiteY194" fmla="*/ 1500720 h 1684262"/>
              <a:gd name="connsiteX195" fmla="*/ 1066493 w 1214923"/>
              <a:gd name="connsiteY195" fmla="*/ 1492065 h 1684262"/>
              <a:gd name="connsiteX196" fmla="*/ 857863 w 1214923"/>
              <a:gd name="connsiteY196" fmla="*/ 1591247 h 1684262"/>
              <a:gd name="connsiteX197" fmla="*/ 857863 w 1214923"/>
              <a:gd name="connsiteY197" fmla="*/ 1591056 h 1684262"/>
              <a:gd name="connsiteX198" fmla="*/ 1054979 w 1214923"/>
              <a:gd name="connsiteY198" fmla="*/ 1445037 h 1684262"/>
              <a:gd name="connsiteX199" fmla="*/ 916632 w 1214923"/>
              <a:gd name="connsiteY199" fmla="*/ 1468184 h 1684262"/>
              <a:gd name="connsiteX200" fmla="*/ 1028170 w 1214923"/>
              <a:gd name="connsiteY200" fmla="*/ 1445228 h 1684262"/>
              <a:gd name="connsiteX201" fmla="*/ 1054979 w 1214923"/>
              <a:gd name="connsiteY201" fmla="*/ 1445037 h 1684262"/>
              <a:gd name="connsiteX202" fmla="*/ 862816 w 1214923"/>
              <a:gd name="connsiteY202" fmla="*/ 1410462 h 1684262"/>
              <a:gd name="connsiteX203" fmla="*/ 647551 w 1214923"/>
              <a:gd name="connsiteY203" fmla="*/ 1448562 h 1684262"/>
              <a:gd name="connsiteX204" fmla="*/ 862816 w 1214923"/>
              <a:gd name="connsiteY204" fmla="*/ 1410653 h 1684262"/>
              <a:gd name="connsiteX205" fmla="*/ 862816 w 1214923"/>
              <a:gd name="connsiteY205" fmla="*/ 1410462 h 1684262"/>
              <a:gd name="connsiteX206" fmla="*/ 689842 w 1214923"/>
              <a:gd name="connsiteY206" fmla="*/ 1391412 h 1684262"/>
              <a:gd name="connsiteX207" fmla="*/ 924347 w 1214923"/>
              <a:gd name="connsiteY207" fmla="*/ 1306830 h 1684262"/>
              <a:gd name="connsiteX208" fmla="*/ 689842 w 1214923"/>
              <a:gd name="connsiteY208" fmla="*/ 1391412 h 1684262"/>
              <a:gd name="connsiteX209" fmla="*/ 1162663 w 1214923"/>
              <a:gd name="connsiteY209" fmla="*/ 1057085 h 1684262"/>
              <a:gd name="connsiteX210" fmla="*/ 1148756 w 1214923"/>
              <a:gd name="connsiteY210" fmla="*/ 1134428 h 1684262"/>
              <a:gd name="connsiteX211" fmla="*/ 1066841 w 1214923"/>
              <a:gd name="connsiteY211" fmla="*/ 1139762 h 1684262"/>
              <a:gd name="connsiteX212" fmla="*/ 1035790 w 1214923"/>
              <a:gd name="connsiteY212" fmla="*/ 1087755 h 1684262"/>
              <a:gd name="connsiteX213" fmla="*/ 1162663 w 1214923"/>
              <a:gd name="connsiteY213" fmla="*/ 1057085 h 1684262"/>
              <a:gd name="connsiteX214" fmla="*/ 987913 w 1214923"/>
              <a:gd name="connsiteY214" fmla="*/ 1181170 h 1684262"/>
              <a:gd name="connsiteX215" fmla="*/ 958923 w 1214923"/>
              <a:gd name="connsiteY215" fmla="*/ 1264444 h 1684262"/>
              <a:gd name="connsiteX216" fmla="*/ 905107 w 1214923"/>
              <a:gd name="connsiteY216" fmla="*/ 1118330 h 1684262"/>
              <a:gd name="connsiteX217" fmla="*/ 987913 w 1214923"/>
              <a:gd name="connsiteY217" fmla="*/ 1181170 h 1684262"/>
              <a:gd name="connsiteX0" fmla="*/ 1193429 w 1214923"/>
              <a:gd name="connsiteY0" fmla="*/ 899446 h 1696811"/>
              <a:gd name="connsiteX1" fmla="*/ 1157319 w 1214923"/>
              <a:gd name="connsiteY1" fmla="*/ 831924 h 1696811"/>
              <a:gd name="connsiteX2" fmla="*/ 1019985 w 1214923"/>
              <a:gd name="connsiteY2" fmla="*/ 885740 h 1696811"/>
              <a:gd name="connsiteX3" fmla="*/ 963019 w 1214923"/>
              <a:gd name="connsiteY3" fmla="*/ 860965 h 1696811"/>
              <a:gd name="connsiteX4" fmla="*/ 1035980 w 1214923"/>
              <a:gd name="connsiteY4" fmla="*/ 795623 h 1696811"/>
              <a:gd name="connsiteX5" fmla="*/ 893772 w 1214923"/>
              <a:gd name="connsiteY5" fmla="*/ 930212 h 1696811"/>
              <a:gd name="connsiteX6" fmla="*/ 951398 w 1214923"/>
              <a:gd name="connsiteY6" fmla="*/ 937927 h 1696811"/>
              <a:gd name="connsiteX7" fmla="*/ 862911 w 1214923"/>
              <a:gd name="connsiteY7" fmla="*/ 964787 h 1696811"/>
              <a:gd name="connsiteX8" fmla="*/ 813000 w 1214923"/>
              <a:gd name="connsiteY8" fmla="*/ 991648 h 1696811"/>
              <a:gd name="connsiteX9" fmla="*/ 905202 w 1214923"/>
              <a:gd name="connsiteY9" fmla="*/ 872585 h 1696811"/>
              <a:gd name="connsiteX10" fmla="*/ 1062841 w 1214923"/>
              <a:gd name="connsiteY10" fmla="*/ 784098 h 1696811"/>
              <a:gd name="connsiteX11" fmla="*/ 1113873 w 1214923"/>
              <a:gd name="connsiteY11" fmla="*/ 670346 h 1696811"/>
              <a:gd name="connsiteX12" fmla="*/ 1028265 w 1214923"/>
              <a:gd name="connsiteY12" fmla="*/ 722567 h 1696811"/>
              <a:gd name="connsiteX13" fmla="*/ 1003881 w 1214923"/>
              <a:gd name="connsiteY13" fmla="*/ 692468 h 1696811"/>
              <a:gd name="connsiteX14" fmla="*/ 1005881 w 1214923"/>
              <a:gd name="connsiteY14" fmla="*/ 661511 h 1696811"/>
              <a:gd name="connsiteX15" fmla="*/ 1065794 w 1214923"/>
              <a:gd name="connsiteY15" fmla="*/ 651415 h 1696811"/>
              <a:gd name="connsiteX16" fmla="*/ 1087938 w 1214923"/>
              <a:gd name="connsiteY16" fmla="*/ 638205 h 1696811"/>
              <a:gd name="connsiteX17" fmla="*/ 739848 w 1214923"/>
              <a:gd name="connsiteY17" fmla="*/ 595694 h 1696811"/>
              <a:gd name="connsiteX18" fmla="*/ 716893 w 1214923"/>
              <a:gd name="connsiteY18" fmla="*/ 318992 h 1696811"/>
              <a:gd name="connsiteX19" fmla="*/ 920537 w 1214923"/>
              <a:gd name="connsiteY19" fmla="*/ 246031 h 1696811"/>
              <a:gd name="connsiteX20" fmla="*/ 682412 w 1214923"/>
              <a:gd name="connsiteY20" fmla="*/ 238316 h 1696811"/>
              <a:gd name="connsiteX21" fmla="*/ 928538 w 1214923"/>
              <a:gd name="connsiteY21" fmla="*/ 226790 h 1696811"/>
              <a:gd name="connsiteX22" fmla="*/ 720893 w 1214923"/>
              <a:gd name="connsiteY22" fmla="*/ 196025 h 1696811"/>
              <a:gd name="connsiteX23" fmla="*/ 736229 w 1214923"/>
              <a:gd name="connsiteY23" fmla="*/ 49911 h 1696811"/>
              <a:gd name="connsiteX24" fmla="*/ 663267 w 1214923"/>
              <a:gd name="connsiteY24" fmla="*/ 0 h 1696811"/>
              <a:gd name="connsiteX25" fmla="*/ 625167 w 1214923"/>
              <a:gd name="connsiteY25" fmla="*/ 103727 h 1696811"/>
              <a:gd name="connsiteX26" fmla="*/ 625167 w 1214923"/>
              <a:gd name="connsiteY26" fmla="*/ 288322 h 1696811"/>
              <a:gd name="connsiteX27" fmla="*/ 336845 w 1214923"/>
              <a:gd name="connsiteY27" fmla="*/ 261366 h 1696811"/>
              <a:gd name="connsiteX28" fmla="*/ 367611 w 1214923"/>
              <a:gd name="connsiteY28" fmla="*/ 307467 h 1696811"/>
              <a:gd name="connsiteX29" fmla="*/ 579066 w 1214923"/>
              <a:gd name="connsiteY29" fmla="*/ 615029 h 1696811"/>
              <a:gd name="connsiteX30" fmla="*/ 263884 w 1214923"/>
              <a:gd name="connsiteY30" fmla="*/ 496585 h 1696811"/>
              <a:gd name="connsiteX31" fmla="*/ 233118 w 1214923"/>
              <a:gd name="connsiteY31" fmla="*/ 714947 h 1696811"/>
              <a:gd name="connsiteX32" fmla="*/ 532965 w 1214923"/>
              <a:gd name="connsiteY32" fmla="*/ 807149 h 1696811"/>
              <a:gd name="connsiteX33" fmla="*/ 502390 w 1214923"/>
              <a:gd name="connsiteY33" fmla="*/ 816184 h 1696811"/>
              <a:gd name="connsiteX34" fmla="*/ 464290 w 1214923"/>
              <a:gd name="connsiteY34" fmla="*/ 772763 h 1696811"/>
              <a:gd name="connsiteX35" fmla="*/ 375231 w 1214923"/>
              <a:gd name="connsiteY35" fmla="*/ 788670 h 1696811"/>
              <a:gd name="connsiteX36" fmla="*/ 418189 w 1214923"/>
              <a:gd name="connsiteY36" fmla="*/ 826770 h 1696811"/>
              <a:gd name="connsiteX37" fmla="*/ 333607 w 1214923"/>
              <a:gd name="connsiteY37" fmla="*/ 826770 h 1696811"/>
              <a:gd name="connsiteX38" fmla="*/ 276457 w 1214923"/>
              <a:gd name="connsiteY38" fmla="*/ 857536 h 1696811"/>
              <a:gd name="connsiteX39" fmla="*/ 288458 w 1214923"/>
              <a:gd name="connsiteY39" fmla="*/ 766001 h 1696811"/>
              <a:gd name="connsiteX40" fmla="*/ 138059 w 1214923"/>
              <a:gd name="connsiteY40" fmla="*/ 911352 h 1696811"/>
              <a:gd name="connsiteX41" fmla="*/ 237976 w 1214923"/>
              <a:gd name="connsiteY41" fmla="*/ 961358 h 1696811"/>
              <a:gd name="connsiteX42" fmla="*/ 75102 w 1214923"/>
              <a:gd name="connsiteY42" fmla="*/ 1025783 h 1696811"/>
              <a:gd name="connsiteX43" fmla="*/ 80432 w 1214923"/>
              <a:gd name="connsiteY43" fmla="*/ 915162 h 1696811"/>
              <a:gd name="connsiteX44" fmla="*/ 91958 w 1214923"/>
              <a:gd name="connsiteY44" fmla="*/ 1107377 h 1696811"/>
              <a:gd name="connsiteX45" fmla="*/ 214925 w 1214923"/>
              <a:gd name="connsiteY45" fmla="*/ 1157383 h 1696811"/>
              <a:gd name="connsiteX46" fmla="*/ 322463 w 1214923"/>
              <a:gd name="connsiteY46" fmla="*/ 1228161 h 1696811"/>
              <a:gd name="connsiteX47" fmla="*/ 235145 w 1214923"/>
              <a:gd name="connsiteY47" fmla="*/ 1221759 h 1696811"/>
              <a:gd name="connsiteX48" fmla="*/ 267875 w 1214923"/>
              <a:gd name="connsiteY48" fmla="*/ 1263023 h 1696811"/>
              <a:gd name="connsiteX49" fmla="*/ 395615 w 1214923"/>
              <a:gd name="connsiteY49" fmla="*/ 1319117 h 1696811"/>
              <a:gd name="connsiteX50" fmla="*/ 322827 w 1214923"/>
              <a:gd name="connsiteY50" fmla="*/ 1338837 h 1696811"/>
              <a:gd name="connsiteX51" fmla="*/ 247492 w 1214923"/>
              <a:gd name="connsiteY51" fmla="*/ 1296725 h 1696811"/>
              <a:gd name="connsiteX52" fmla="*/ 229880 w 1214923"/>
              <a:gd name="connsiteY52" fmla="*/ 1312259 h 1696811"/>
              <a:gd name="connsiteX53" fmla="*/ 146155 w 1214923"/>
              <a:gd name="connsiteY53" fmla="*/ 1230344 h 1696811"/>
              <a:gd name="connsiteX54" fmla="*/ 115389 w 1214923"/>
              <a:gd name="connsiteY54" fmla="*/ 1430369 h 1696811"/>
              <a:gd name="connsiteX55" fmla="*/ 349799 w 1214923"/>
              <a:gd name="connsiteY55" fmla="*/ 1480280 h 1696811"/>
              <a:gd name="connsiteX56" fmla="*/ 299507 w 1214923"/>
              <a:gd name="connsiteY56" fmla="*/ 1464659 h 1696811"/>
              <a:gd name="connsiteX57" fmla="*/ 318374 w 1214923"/>
              <a:gd name="connsiteY57" fmla="*/ 1496562 h 1696811"/>
              <a:gd name="connsiteX58" fmla="*/ 388280 w 1214923"/>
              <a:gd name="connsiteY58" fmla="*/ 1545717 h 1696811"/>
              <a:gd name="connsiteX59" fmla="*/ 348847 w 1214923"/>
              <a:gd name="connsiteY59" fmla="*/ 1542479 h 1696811"/>
              <a:gd name="connsiteX60" fmla="*/ 255883 w 1214923"/>
              <a:gd name="connsiteY60" fmla="*/ 1502664 h 1696811"/>
              <a:gd name="connsiteX61" fmla="*/ 255883 w 1214923"/>
              <a:gd name="connsiteY61" fmla="*/ 1502664 h 1696811"/>
              <a:gd name="connsiteX62" fmla="*/ 239976 w 1214923"/>
              <a:gd name="connsiteY62" fmla="*/ 1484281 h 1696811"/>
              <a:gd name="connsiteX63" fmla="*/ 203495 w 1214923"/>
              <a:gd name="connsiteY63" fmla="*/ 1484281 h 1696811"/>
              <a:gd name="connsiteX64" fmla="*/ 187303 w 1214923"/>
              <a:gd name="connsiteY64" fmla="*/ 1499140 h 1696811"/>
              <a:gd name="connsiteX65" fmla="*/ 480925 w 1214923"/>
              <a:gd name="connsiteY65" fmla="*/ 1687975 h 1696811"/>
              <a:gd name="connsiteX66" fmla="*/ 757374 w 1214923"/>
              <a:gd name="connsiteY66" fmla="*/ 1682401 h 1696811"/>
              <a:gd name="connsiteX67" fmla="*/ 988070 w 1214923"/>
              <a:gd name="connsiteY67" fmla="*/ 1594485 h 1696811"/>
              <a:gd name="connsiteX68" fmla="*/ 1152566 w 1214923"/>
              <a:gd name="connsiteY68" fmla="*/ 1394460 h 1696811"/>
              <a:gd name="connsiteX69" fmla="*/ 918822 w 1214923"/>
              <a:gd name="connsiteY69" fmla="*/ 1363507 h 1696811"/>
              <a:gd name="connsiteX70" fmla="*/ 802904 w 1214923"/>
              <a:gd name="connsiteY70" fmla="*/ 1350454 h 1696811"/>
              <a:gd name="connsiteX71" fmla="*/ 841956 w 1214923"/>
              <a:gd name="connsiteY71" fmla="*/ 1326547 h 1696811"/>
              <a:gd name="connsiteX72" fmla="*/ 1018286 w 1214923"/>
              <a:gd name="connsiteY72" fmla="*/ 1315425 h 1696811"/>
              <a:gd name="connsiteX73" fmla="*/ 980354 w 1214923"/>
              <a:gd name="connsiteY73" fmla="*/ 1268921 h 1696811"/>
              <a:gd name="connsiteX74" fmla="*/ 1091488 w 1214923"/>
              <a:gd name="connsiteY74" fmla="*/ 1221043 h 1696811"/>
              <a:gd name="connsiteX75" fmla="*/ 896580 w 1214923"/>
              <a:gd name="connsiteY75" fmla="*/ 1032638 h 1696811"/>
              <a:gd name="connsiteX76" fmla="*/ 1193429 w 1214923"/>
              <a:gd name="connsiteY76" fmla="*/ 899446 h 1696811"/>
              <a:gd name="connsiteX77" fmla="*/ 759089 w 1214923"/>
              <a:gd name="connsiteY77" fmla="*/ 61246 h 1696811"/>
              <a:gd name="connsiteX78" fmla="*/ 720989 w 1214923"/>
              <a:gd name="connsiteY78" fmla="*/ 145828 h 1696811"/>
              <a:gd name="connsiteX79" fmla="*/ 759089 w 1214923"/>
              <a:gd name="connsiteY79" fmla="*/ 61436 h 1696811"/>
              <a:gd name="connsiteX80" fmla="*/ 759089 w 1214923"/>
              <a:gd name="connsiteY80" fmla="*/ 61246 h 1696811"/>
              <a:gd name="connsiteX81" fmla="*/ 363611 w 1214923"/>
              <a:gd name="connsiteY81" fmla="*/ 545783 h 1696811"/>
              <a:gd name="connsiteX82" fmla="*/ 348275 w 1214923"/>
              <a:gd name="connsiteY82" fmla="*/ 553498 h 1696811"/>
              <a:gd name="connsiteX83" fmla="*/ 363611 w 1214923"/>
              <a:gd name="connsiteY83" fmla="*/ 545783 h 1696811"/>
              <a:gd name="connsiteX84" fmla="*/ 232451 w 1214923"/>
              <a:gd name="connsiteY84" fmla="*/ 523113 h 1696811"/>
              <a:gd name="connsiteX85" fmla="*/ 254694 w 1214923"/>
              <a:gd name="connsiteY85" fmla="*/ 664096 h 1696811"/>
              <a:gd name="connsiteX86" fmla="*/ 232451 w 1214923"/>
              <a:gd name="connsiteY86" fmla="*/ 523113 h 1696811"/>
              <a:gd name="connsiteX87" fmla="*/ 340084 w 1214923"/>
              <a:gd name="connsiteY87" fmla="*/ 692277 h 1696811"/>
              <a:gd name="connsiteX88" fmla="*/ 470767 w 1214923"/>
              <a:gd name="connsiteY88" fmla="*/ 684562 h 1696811"/>
              <a:gd name="connsiteX89" fmla="*/ 340084 w 1214923"/>
              <a:gd name="connsiteY89" fmla="*/ 691896 h 1696811"/>
              <a:gd name="connsiteX90" fmla="*/ 340084 w 1214923"/>
              <a:gd name="connsiteY90" fmla="*/ 692277 h 1696811"/>
              <a:gd name="connsiteX91" fmla="*/ 382375 w 1214923"/>
              <a:gd name="connsiteY91" fmla="*/ 615410 h 1696811"/>
              <a:gd name="connsiteX92" fmla="*/ 516868 w 1214923"/>
              <a:gd name="connsiteY92" fmla="*/ 688372 h 1696811"/>
              <a:gd name="connsiteX93" fmla="*/ 382661 w 1214923"/>
              <a:gd name="connsiteY93" fmla="*/ 615029 h 1696811"/>
              <a:gd name="connsiteX94" fmla="*/ 382375 w 1214923"/>
              <a:gd name="connsiteY94" fmla="*/ 615410 h 1696811"/>
              <a:gd name="connsiteX95" fmla="*/ 201400 w 1214923"/>
              <a:gd name="connsiteY95" fmla="*/ 907542 h 1696811"/>
              <a:gd name="connsiteX96" fmla="*/ 163300 w 1214923"/>
              <a:gd name="connsiteY96" fmla="*/ 838295 h 1696811"/>
              <a:gd name="connsiteX97" fmla="*/ 201686 w 1214923"/>
              <a:gd name="connsiteY97" fmla="*/ 907161 h 1696811"/>
              <a:gd name="connsiteX98" fmla="*/ 201400 w 1214923"/>
              <a:gd name="connsiteY98" fmla="*/ 907542 h 1696811"/>
              <a:gd name="connsiteX99" fmla="*/ 97811 w 1214923"/>
              <a:gd name="connsiteY99" fmla="*/ 1285557 h 1696811"/>
              <a:gd name="connsiteX100" fmla="*/ 123279 w 1214923"/>
              <a:gd name="connsiteY100" fmla="*/ 1264178 h 1696811"/>
              <a:gd name="connsiteX101" fmla="*/ 231975 w 1214923"/>
              <a:gd name="connsiteY101" fmla="*/ 1341501 h 1696811"/>
              <a:gd name="connsiteX102" fmla="*/ 97811 w 1214923"/>
              <a:gd name="connsiteY102" fmla="*/ 1285557 h 1696811"/>
              <a:gd name="connsiteX103" fmla="*/ 232928 w 1214923"/>
              <a:gd name="connsiteY103" fmla="*/ 1376077 h 1696811"/>
              <a:gd name="connsiteX104" fmla="*/ 279029 w 1214923"/>
              <a:gd name="connsiteY104" fmla="*/ 1379887 h 1696811"/>
              <a:gd name="connsiteX105" fmla="*/ 232451 w 1214923"/>
              <a:gd name="connsiteY105" fmla="*/ 1376077 h 1696811"/>
              <a:gd name="connsiteX106" fmla="*/ 232928 w 1214923"/>
              <a:gd name="connsiteY106" fmla="*/ 1376077 h 1696811"/>
              <a:gd name="connsiteX107" fmla="*/ 856244 w 1214923"/>
              <a:gd name="connsiteY107" fmla="*/ 715613 h 1696811"/>
              <a:gd name="connsiteX108" fmla="*/ 817635 w 1214923"/>
              <a:gd name="connsiteY108" fmla="*/ 708913 h 1696811"/>
              <a:gd name="connsiteX109" fmla="*/ 721084 w 1214923"/>
              <a:gd name="connsiteY109" fmla="*/ 657225 h 1696811"/>
              <a:gd name="connsiteX110" fmla="*/ 855767 w 1214923"/>
              <a:gd name="connsiteY110" fmla="*/ 715613 h 1696811"/>
              <a:gd name="connsiteX111" fmla="*/ 856244 w 1214923"/>
              <a:gd name="connsiteY111" fmla="*/ 715613 h 1696811"/>
              <a:gd name="connsiteX112" fmla="*/ 663458 w 1214923"/>
              <a:gd name="connsiteY112" fmla="*/ 722662 h 1696811"/>
              <a:gd name="connsiteX113" fmla="*/ 644408 w 1214923"/>
              <a:gd name="connsiteY113" fmla="*/ 807149 h 1696811"/>
              <a:gd name="connsiteX114" fmla="*/ 662981 w 1214923"/>
              <a:gd name="connsiteY114" fmla="*/ 723138 h 1696811"/>
              <a:gd name="connsiteX115" fmla="*/ 663458 w 1214923"/>
              <a:gd name="connsiteY115" fmla="*/ 722662 h 1696811"/>
              <a:gd name="connsiteX116" fmla="*/ 628882 w 1214923"/>
              <a:gd name="connsiteY116" fmla="*/ 753332 h 1696811"/>
              <a:gd name="connsiteX117" fmla="*/ 655742 w 1214923"/>
              <a:gd name="connsiteY117" fmla="*/ 726472 h 1696811"/>
              <a:gd name="connsiteX118" fmla="*/ 628406 w 1214923"/>
              <a:gd name="connsiteY118" fmla="*/ 753332 h 1696811"/>
              <a:gd name="connsiteX119" fmla="*/ 628882 w 1214923"/>
              <a:gd name="connsiteY119" fmla="*/ 753332 h 1696811"/>
              <a:gd name="connsiteX120" fmla="*/ 771090 w 1214923"/>
              <a:gd name="connsiteY120" fmla="*/ 757237 h 1696811"/>
              <a:gd name="connsiteX121" fmla="*/ 690318 w 1214923"/>
              <a:gd name="connsiteY121" fmla="*/ 822579 h 1696811"/>
              <a:gd name="connsiteX122" fmla="*/ 770614 w 1214923"/>
              <a:gd name="connsiteY122" fmla="*/ 757237 h 1696811"/>
              <a:gd name="connsiteX123" fmla="*/ 771090 w 1214923"/>
              <a:gd name="connsiteY123" fmla="*/ 757237 h 1696811"/>
              <a:gd name="connsiteX124" fmla="*/ 759565 w 1214923"/>
              <a:gd name="connsiteY124" fmla="*/ 538162 h 1696811"/>
              <a:gd name="connsiteX125" fmla="*/ 851767 w 1214923"/>
              <a:gd name="connsiteY125" fmla="*/ 480536 h 1696811"/>
              <a:gd name="connsiteX126" fmla="*/ 759089 w 1214923"/>
              <a:gd name="connsiteY126" fmla="*/ 538067 h 1696811"/>
              <a:gd name="connsiteX127" fmla="*/ 759565 w 1214923"/>
              <a:gd name="connsiteY127" fmla="*/ 538162 h 1696811"/>
              <a:gd name="connsiteX128" fmla="*/ 868213 w 1214923"/>
              <a:gd name="connsiteY128" fmla="*/ 356761 h 1696811"/>
              <a:gd name="connsiteX129" fmla="*/ 812619 w 1214923"/>
              <a:gd name="connsiteY129" fmla="*/ 442055 h 1696811"/>
              <a:gd name="connsiteX130" fmla="*/ 868213 w 1214923"/>
              <a:gd name="connsiteY130" fmla="*/ 356761 h 1696811"/>
              <a:gd name="connsiteX131" fmla="*/ 681841 w 1214923"/>
              <a:gd name="connsiteY131" fmla="*/ 323088 h 1696811"/>
              <a:gd name="connsiteX132" fmla="*/ 758803 w 1214923"/>
              <a:gd name="connsiteY132" fmla="*/ 430816 h 1696811"/>
              <a:gd name="connsiteX133" fmla="*/ 643455 w 1214923"/>
              <a:gd name="connsiteY133" fmla="*/ 396145 h 1696811"/>
              <a:gd name="connsiteX134" fmla="*/ 639550 w 1214923"/>
              <a:gd name="connsiteY134" fmla="*/ 438436 h 1696811"/>
              <a:gd name="connsiteX135" fmla="*/ 682127 w 1214923"/>
              <a:gd name="connsiteY135" fmla="*/ 323088 h 1696811"/>
              <a:gd name="connsiteX136" fmla="*/ 681841 w 1214923"/>
              <a:gd name="connsiteY136" fmla="*/ 323088 h 1696811"/>
              <a:gd name="connsiteX137" fmla="*/ 395477 w 1214923"/>
              <a:gd name="connsiteY137" fmla="*/ 216638 h 1696811"/>
              <a:gd name="connsiteX138" fmla="*/ 432956 w 1214923"/>
              <a:gd name="connsiteY138" fmla="*/ 194566 h 1696811"/>
              <a:gd name="connsiteX139" fmla="*/ 564476 w 1214923"/>
              <a:gd name="connsiteY139" fmla="*/ 247666 h 1696811"/>
              <a:gd name="connsiteX140" fmla="*/ 558873 w 1214923"/>
              <a:gd name="connsiteY140" fmla="*/ 299942 h 1696811"/>
              <a:gd name="connsiteX141" fmla="*/ 395477 w 1214923"/>
              <a:gd name="connsiteY141" fmla="*/ 216638 h 1696811"/>
              <a:gd name="connsiteX142" fmla="*/ 470767 w 1214923"/>
              <a:gd name="connsiteY142" fmla="*/ 361188 h 1696811"/>
              <a:gd name="connsiteX143" fmla="*/ 566874 w 1214923"/>
              <a:gd name="connsiteY143" fmla="*/ 503396 h 1696811"/>
              <a:gd name="connsiteX144" fmla="*/ 470767 w 1214923"/>
              <a:gd name="connsiteY144" fmla="*/ 361188 h 1696811"/>
              <a:gd name="connsiteX145" fmla="*/ 632216 w 1214923"/>
              <a:gd name="connsiteY145" fmla="*/ 475419 h 1696811"/>
              <a:gd name="connsiteX146" fmla="*/ 759089 w 1214923"/>
              <a:gd name="connsiteY146" fmla="*/ 438055 h 1696811"/>
              <a:gd name="connsiteX147" fmla="*/ 640217 w 1214923"/>
              <a:gd name="connsiteY147" fmla="*/ 641593 h 1696811"/>
              <a:gd name="connsiteX148" fmla="*/ 622468 w 1214923"/>
              <a:gd name="connsiteY148" fmla="*/ 453581 h 1696811"/>
              <a:gd name="connsiteX149" fmla="*/ 632216 w 1214923"/>
              <a:gd name="connsiteY149" fmla="*/ 475419 h 1696811"/>
              <a:gd name="connsiteX150" fmla="*/ 686032 w 1214923"/>
              <a:gd name="connsiteY150" fmla="*/ 837819 h 1696811"/>
              <a:gd name="connsiteX151" fmla="*/ 628310 w 1214923"/>
              <a:gd name="connsiteY151" fmla="*/ 930116 h 1696811"/>
              <a:gd name="connsiteX152" fmla="*/ 686032 w 1214923"/>
              <a:gd name="connsiteY152" fmla="*/ 837914 h 1696811"/>
              <a:gd name="connsiteX153" fmla="*/ 686032 w 1214923"/>
              <a:gd name="connsiteY153" fmla="*/ 837819 h 1696811"/>
              <a:gd name="connsiteX154" fmla="*/ 743658 w 1214923"/>
              <a:gd name="connsiteY154" fmla="*/ 1291400 h 1696811"/>
              <a:gd name="connsiteX155" fmla="*/ 547634 w 1214923"/>
              <a:gd name="connsiteY155" fmla="*/ 1206818 h 1696811"/>
              <a:gd name="connsiteX156" fmla="*/ 573446 w 1214923"/>
              <a:gd name="connsiteY156" fmla="*/ 1222439 h 1696811"/>
              <a:gd name="connsiteX157" fmla="*/ 603450 w 1214923"/>
              <a:gd name="connsiteY157" fmla="*/ 1227487 h 1696811"/>
              <a:gd name="connsiteX158" fmla="*/ 743658 w 1214923"/>
              <a:gd name="connsiteY158" fmla="*/ 1291495 h 1696811"/>
              <a:gd name="connsiteX159" fmla="*/ 743658 w 1214923"/>
              <a:gd name="connsiteY159" fmla="*/ 1291400 h 1696811"/>
              <a:gd name="connsiteX160" fmla="*/ 556465 w 1214923"/>
              <a:gd name="connsiteY160" fmla="*/ 950327 h 1696811"/>
              <a:gd name="connsiteX161" fmla="*/ 689842 w 1214923"/>
              <a:gd name="connsiteY161" fmla="*/ 1122236 h 1696811"/>
              <a:gd name="connsiteX162" fmla="*/ 568651 w 1214923"/>
              <a:gd name="connsiteY162" fmla="*/ 984541 h 1696811"/>
              <a:gd name="connsiteX163" fmla="*/ 556465 w 1214923"/>
              <a:gd name="connsiteY163" fmla="*/ 950327 h 1696811"/>
              <a:gd name="connsiteX164" fmla="*/ 351609 w 1214923"/>
              <a:gd name="connsiteY164" fmla="*/ 1045464 h 1696811"/>
              <a:gd name="connsiteX165" fmla="*/ 382375 w 1214923"/>
              <a:gd name="connsiteY165" fmla="*/ 887825 h 1696811"/>
              <a:gd name="connsiteX166" fmla="*/ 351609 w 1214923"/>
              <a:gd name="connsiteY166" fmla="*/ 1045559 h 1696811"/>
              <a:gd name="connsiteX167" fmla="*/ 351609 w 1214923"/>
              <a:gd name="connsiteY167" fmla="*/ 1045464 h 1696811"/>
              <a:gd name="connsiteX168" fmla="*/ 420761 w 1214923"/>
              <a:gd name="connsiteY168" fmla="*/ 1054969 h 1696811"/>
              <a:gd name="connsiteX169" fmla="*/ 605260 w 1214923"/>
              <a:gd name="connsiteY169" fmla="*/ 1180338 h 1696811"/>
              <a:gd name="connsiteX170" fmla="*/ 420761 w 1214923"/>
              <a:gd name="connsiteY170" fmla="*/ 1054969 h 1696811"/>
              <a:gd name="connsiteX171" fmla="*/ 366944 w 1214923"/>
              <a:gd name="connsiteY171" fmla="*/ 1414272 h 1696811"/>
              <a:gd name="connsiteX172" fmla="*/ 597640 w 1214923"/>
              <a:gd name="connsiteY172" fmla="*/ 1460468 h 1696811"/>
              <a:gd name="connsiteX173" fmla="*/ 366944 w 1214923"/>
              <a:gd name="connsiteY173" fmla="*/ 1414463 h 1696811"/>
              <a:gd name="connsiteX174" fmla="*/ 366944 w 1214923"/>
              <a:gd name="connsiteY174" fmla="*/ 1414272 h 1696811"/>
              <a:gd name="connsiteX175" fmla="*/ 597035 w 1214923"/>
              <a:gd name="connsiteY175" fmla="*/ 1664464 h 1696811"/>
              <a:gd name="connsiteX176" fmla="*/ 471148 w 1214923"/>
              <a:gd name="connsiteY176" fmla="*/ 1664399 h 1696811"/>
              <a:gd name="connsiteX177" fmla="*/ 401901 w 1214923"/>
              <a:gd name="connsiteY177" fmla="*/ 1579817 h 1696811"/>
              <a:gd name="connsiteX178" fmla="*/ 582412 w 1214923"/>
              <a:gd name="connsiteY178" fmla="*/ 1645158 h 1696811"/>
              <a:gd name="connsiteX179" fmla="*/ 597035 w 1214923"/>
              <a:gd name="connsiteY179" fmla="*/ 1664464 h 1696811"/>
              <a:gd name="connsiteX180" fmla="*/ 616785 w 1214923"/>
              <a:gd name="connsiteY180" fmla="*/ 1564196 h 1696811"/>
              <a:gd name="connsiteX181" fmla="*/ 555349 w 1214923"/>
              <a:gd name="connsiteY181" fmla="*/ 1541145 h 1696811"/>
              <a:gd name="connsiteX182" fmla="*/ 638597 w 1214923"/>
              <a:gd name="connsiteY182" fmla="*/ 1493520 h 1696811"/>
              <a:gd name="connsiteX183" fmla="*/ 752034 w 1214923"/>
              <a:gd name="connsiteY183" fmla="*/ 1535463 h 1696811"/>
              <a:gd name="connsiteX184" fmla="*/ 616785 w 1214923"/>
              <a:gd name="connsiteY184" fmla="*/ 1564386 h 1696811"/>
              <a:gd name="connsiteX185" fmla="*/ 616785 w 1214923"/>
              <a:gd name="connsiteY185" fmla="*/ 1564196 h 1696811"/>
              <a:gd name="connsiteX186" fmla="*/ 811979 w 1214923"/>
              <a:gd name="connsiteY186" fmla="*/ 1595484 h 1696811"/>
              <a:gd name="connsiteX187" fmla="*/ 812771 w 1214923"/>
              <a:gd name="connsiteY187" fmla="*/ 1652594 h 1696811"/>
              <a:gd name="connsiteX188" fmla="*/ 704225 w 1214923"/>
              <a:gd name="connsiteY188" fmla="*/ 1665256 h 1696811"/>
              <a:gd name="connsiteX189" fmla="*/ 651942 w 1214923"/>
              <a:gd name="connsiteY189" fmla="*/ 1653111 h 1696811"/>
              <a:gd name="connsiteX190" fmla="*/ 811979 w 1214923"/>
              <a:gd name="connsiteY190" fmla="*/ 1595484 h 1696811"/>
              <a:gd name="connsiteX191" fmla="*/ 857863 w 1214923"/>
              <a:gd name="connsiteY191" fmla="*/ 1591056 h 1696811"/>
              <a:gd name="connsiteX192" fmla="*/ 838813 w 1214923"/>
              <a:gd name="connsiteY192" fmla="*/ 1568958 h 1696811"/>
              <a:gd name="connsiteX193" fmla="*/ 836146 w 1214923"/>
              <a:gd name="connsiteY193" fmla="*/ 1564291 h 1696811"/>
              <a:gd name="connsiteX194" fmla="*/ 955179 w 1214923"/>
              <a:gd name="connsiteY194" fmla="*/ 1500720 h 1696811"/>
              <a:gd name="connsiteX195" fmla="*/ 1066493 w 1214923"/>
              <a:gd name="connsiteY195" fmla="*/ 1492065 h 1696811"/>
              <a:gd name="connsiteX196" fmla="*/ 857863 w 1214923"/>
              <a:gd name="connsiteY196" fmla="*/ 1591247 h 1696811"/>
              <a:gd name="connsiteX197" fmla="*/ 857863 w 1214923"/>
              <a:gd name="connsiteY197" fmla="*/ 1591056 h 1696811"/>
              <a:gd name="connsiteX198" fmla="*/ 1054979 w 1214923"/>
              <a:gd name="connsiteY198" fmla="*/ 1445037 h 1696811"/>
              <a:gd name="connsiteX199" fmla="*/ 916632 w 1214923"/>
              <a:gd name="connsiteY199" fmla="*/ 1468184 h 1696811"/>
              <a:gd name="connsiteX200" fmla="*/ 1028170 w 1214923"/>
              <a:gd name="connsiteY200" fmla="*/ 1445228 h 1696811"/>
              <a:gd name="connsiteX201" fmla="*/ 1054979 w 1214923"/>
              <a:gd name="connsiteY201" fmla="*/ 1445037 h 1696811"/>
              <a:gd name="connsiteX202" fmla="*/ 862816 w 1214923"/>
              <a:gd name="connsiteY202" fmla="*/ 1410462 h 1696811"/>
              <a:gd name="connsiteX203" fmla="*/ 647551 w 1214923"/>
              <a:gd name="connsiteY203" fmla="*/ 1448562 h 1696811"/>
              <a:gd name="connsiteX204" fmla="*/ 862816 w 1214923"/>
              <a:gd name="connsiteY204" fmla="*/ 1410653 h 1696811"/>
              <a:gd name="connsiteX205" fmla="*/ 862816 w 1214923"/>
              <a:gd name="connsiteY205" fmla="*/ 1410462 h 1696811"/>
              <a:gd name="connsiteX206" fmla="*/ 689842 w 1214923"/>
              <a:gd name="connsiteY206" fmla="*/ 1391412 h 1696811"/>
              <a:gd name="connsiteX207" fmla="*/ 924347 w 1214923"/>
              <a:gd name="connsiteY207" fmla="*/ 1306830 h 1696811"/>
              <a:gd name="connsiteX208" fmla="*/ 689842 w 1214923"/>
              <a:gd name="connsiteY208" fmla="*/ 1391412 h 1696811"/>
              <a:gd name="connsiteX209" fmla="*/ 1162663 w 1214923"/>
              <a:gd name="connsiteY209" fmla="*/ 1057085 h 1696811"/>
              <a:gd name="connsiteX210" fmla="*/ 1148756 w 1214923"/>
              <a:gd name="connsiteY210" fmla="*/ 1134428 h 1696811"/>
              <a:gd name="connsiteX211" fmla="*/ 1066841 w 1214923"/>
              <a:gd name="connsiteY211" fmla="*/ 1139762 h 1696811"/>
              <a:gd name="connsiteX212" fmla="*/ 1035790 w 1214923"/>
              <a:gd name="connsiteY212" fmla="*/ 1087755 h 1696811"/>
              <a:gd name="connsiteX213" fmla="*/ 1162663 w 1214923"/>
              <a:gd name="connsiteY213" fmla="*/ 1057085 h 1696811"/>
              <a:gd name="connsiteX214" fmla="*/ 987913 w 1214923"/>
              <a:gd name="connsiteY214" fmla="*/ 1181170 h 1696811"/>
              <a:gd name="connsiteX215" fmla="*/ 958923 w 1214923"/>
              <a:gd name="connsiteY215" fmla="*/ 1264444 h 1696811"/>
              <a:gd name="connsiteX216" fmla="*/ 905107 w 1214923"/>
              <a:gd name="connsiteY216" fmla="*/ 1118330 h 1696811"/>
              <a:gd name="connsiteX217" fmla="*/ 987913 w 1214923"/>
              <a:gd name="connsiteY217" fmla="*/ 1181170 h 1696811"/>
              <a:gd name="connsiteX0" fmla="*/ 1193429 w 1214923"/>
              <a:gd name="connsiteY0" fmla="*/ 899446 h 1696811"/>
              <a:gd name="connsiteX1" fmla="*/ 1157319 w 1214923"/>
              <a:gd name="connsiteY1" fmla="*/ 831924 h 1696811"/>
              <a:gd name="connsiteX2" fmla="*/ 1019985 w 1214923"/>
              <a:gd name="connsiteY2" fmla="*/ 885740 h 1696811"/>
              <a:gd name="connsiteX3" fmla="*/ 963019 w 1214923"/>
              <a:gd name="connsiteY3" fmla="*/ 860965 h 1696811"/>
              <a:gd name="connsiteX4" fmla="*/ 1035980 w 1214923"/>
              <a:gd name="connsiteY4" fmla="*/ 795623 h 1696811"/>
              <a:gd name="connsiteX5" fmla="*/ 893772 w 1214923"/>
              <a:gd name="connsiteY5" fmla="*/ 930212 h 1696811"/>
              <a:gd name="connsiteX6" fmla="*/ 951398 w 1214923"/>
              <a:gd name="connsiteY6" fmla="*/ 937927 h 1696811"/>
              <a:gd name="connsiteX7" fmla="*/ 862911 w 1214923"/>
              <a:gd name="connsiteY7" fmla="*/ 964787 h 1696811"/>
              <a:gd name="connsiteX8" fmla="*/ 813000 w 1214923"/>
              <a:gd name="connsiteY8" fmla="*/ 991648 h 1696811"/>
              <a:gd name="connsiteX9" fmla="*/ 905202 w 1214923"/>
              <a:gd name="connsiteY9" fmla="*/ 872585 h 1696811"/>
              <a:gd name="connsiteX10" fmla="*/ 1062841 w 1214923"/>
              <a:gd name="connsiteY10" fmla="*/ 784098 h 1696811"/>
              <a:gd name="connsiteX11" fmla="*/ 1113873 w 1214923"/>
              <a:gd name="connsiteY11" fmla="*/ 670346 h 1696811"/>
              <a:gd name="connsiteX12" fmla="*/ 1028265 w 1214923"/>
              <a:gd name="connsiteY12" fmla="*/ 722567 h 1696811"/>
              <a:gd name="connsiteX13" fmla="*/ 1003881 w 1214923"/>
              <a:gd name="connsiteY13" fmla="*/ 692468 h 1696811"/>
              <a:gd name="connsiteX14" fmla="*/ 1005881 w 1214923"/>
              <a:gd name="connsiteY14" fmla="*/ 661511 h 1696811"/>
              <a:gd name="connsiteX15" fmla="*/ 1065794 w 1214923"/>
              <a:gd name="connsiteY15" fmla="*/ 651415 h 1696811"/>
              <a:gd name="connsiteX16" fmla="*/ 1087938 w 1214923"/>
              <a:gd name="connsiteY16" fmla="*/ 638205 h 1696811"/>
              <a:gd name="connsiteX17" fmla="*/ 739848 w 1214923"/>
              <a:gd name="connsiteY17" fmla="*/ 595694 h 1696811"/>
              <a:gd name="connsiteX18" fmla="*/ 716893 w 1214923"/>
              <a:gd name="connsiteY18" fmla="*/ 318992 h 1696811"/>
              <a:gd name="connsiteX19" fmla="*/ 920537 w 1214923"/>
              <a:gd name="connsiteY19" fmla="*/ 246031 h 1696811"/>
              <a:gd name="connsiteX20" fmla="*/ 682412 w 1214923"/>
              <a:gd name="connsiteY20" fmla="*/ 238316 h 1696811"/>
              <a:gd name="connsiteX21" fmla="*/ 928538 w 1214923"/>
              <a:gd name="connsiteY21" fmla="*/ 226790 h 1696811"/>
              <a:gd name="connsiteX22" fmla="*/ 720893 w 1214923"/>
              <a:gd name="connsiteY22" fmla="*/ 196025 h 1696811"/>
              <a:gd name="connsiteX23" fmla="*/ 736229 w 1214923"/>
              <a:gd name="connsiteY23" fmla="*/ 49911 h 1696811"/>
              <a:gd name="connsiteX24" fmla="*/ 663267 w 1214923"/>
              <a:gd name="connsiteY24" fmla="*/ 0 h 1696811"/>
              <a:gd name="connsiteX25" fmla="*/ 625167 w 1214923"/>
              <a:gd name="connsiteY25" fmla="*/ 103727 h 1696811"/>
              <a:gd name="connsiteX26" fmla="*/ 625167 w 1214923"/>
              <a:gd name="connsiteY26" fmla="*/ 288322 h 1696811"/>
              <a:gd name="connsiteX27" fmla="*/ 336845 w 1214923"/>
              <a:gd name="connsiteY27" fmla="*/ 261366 h 1696811"/>
              <a:gd name="connsiteX28" fmla="*/ 367611 w 1214923"/>
              <a:gd name="connsiteY28" fmla="*/ 307467 h 1696811"/>
              <a:gd name="connsiteX29" fmla="*/ 579066 w 1214923"/>
              <a:gd name="connsiteY29" fmla="*/ 615029 h 1696811"/>
              <a:gd name="connsiteX30" fmla="*/ 263884 w 1214923"/>
              <a:gd name="connsiteY30" fmla="*/ 496585 h 1696811"/>
              <a:gd name="connsiteX31" fmla="*/ 233118 w 1214923"/>
              <a:gd name="connsiteY31" fmla="*/ 714947 h 1696811"/>
              <a:gd name="connsiteX32" fmla="*/ 532965 w 1214923"/>
              <a:gd name="connsiteY32" fmla="*/ 807149 h 1696811"/>
              <a:gd name="connsiteX33" fmla="*/ 502390 w 1214923"/>
              <a:gd name="connsiteY33" fmla="*/ 816184 h 1696811"/>
              <a:gd name="connsiteX34" fmla="*/ 464290 w 1214923"/>
              <a:gd name="connsiteY34" fmla="*/ 772763 h 1696811"/>
              <a:gd name="connsiteX35" fmla="*/ 375231 w 1214923"/>
              <a:gd name="connsiteY35" fmla="*/ 788670 h 1696811"/>
              <a:gd name="connsiteX36" fmla="*/ 418189 w 1214923"/>
              <a:gd name="connsiteY36" fmla="*/ 826770 h 1696811"/>
              <a:gd name="connsiteX37" fmla="*/ 333607 w 1214923"/>
              <a:gd name="connsiteY37" fmla="*/ 826770 h 1696811"/>
              <a:gd name="connsiteX38" fmla="*/ 276457 w 1214923"/>
              <a:gd name="connsiteY38" fmla="*/ 857536 h 1696811"/>
              <a:gd name="connsiteX39" fmla="*/ 288458 w 1214923"/>
              <a:gd name="connsiteY39" fmla="*/ 766001 h 1696811"/>
              <a:gd name="connsiteX40" fmla="*/ 138059 w 1214923"/>
              <a:gd name="connsiteY40" fmla="*/ 911352 h 1696811"/>
              <a:gd name="connsiteX41" fmla="*/ 237976 w 1214923"/>
              <a:gd name="connsiteY41" fmla="*/ 961358 h 1696811"/>
              <a:gd name="connsiteX42" fmla="*/ 75102 w 1214923"/>
              <a:gd name="connsiteY42" fmla="*/ 1025783 h 1696811"/>
              <a:gd name="connsiteX43" fmla="*/ 80432 w 1214923"/>
              <a:gd name="connsiteY43" fmla="*/ 915162 h 1696811"/>
              <a:gd name="connsiteX44" fmla="*/ 91958 w 1214923"/>
              <a:gd name="connsiteY44" fmla="*/ 1107377 h 1696811"/>
              <a:gd name="connsiteX45" fmla="*/ 214925 w 1214923"/>
              <a:gd name="connsiteY45" fmla="*/ 1157383 h 1696811"/>
              <a:gd name="connsiteX46" fmla="*/ 322463 w 1214923"/>
              <a:gd name="connsiteY46" fmla="*/ 1228161 h 1696811"/>
              <a:gd name="connsiteX47" fmla="*/ 235145 w 1214923"/>
              <a:gd name="connsiteY47" fmla="*/ 1221759 h 1696811"/>
              <a:gd name="connsiteX48" fmla="*/ 267875 w 1214923"/>
              <a:gd name="connsiteY48" fmla="*/ 1263023 h 1696811"/>
              <a:gd name="connsiteX49" fmla="*/ 395615 w 1214923"/>
              <a:gd name="connsiteY49" fmla="*/ 1319117 h 1696811"/>
              <a:gd name="connsiteX50" fmla="*/ 322827 w 1214923"/>
              <a:gd name="connsiteY50" fmla="*/ 1338837 h 1696811"/>
              <a:gd name="connsiteX51" fmla="*/ 247492 w 1214923"/>
              <a:gd name="connsiteY51" fmla="*/ 1296725 h 1696811"/>
              <a:gd name="connsiteX52" fmla="*/ 229880 w 1214923"/>
              <a:gd name="connsiteY52" fmla="*/ 1312259 h 1696811"/>
              <a:gd name="connsiteX53" fmla="*/ 146155 w 1214923"/>
              <a:gd name="connsiteY53" fmla="*/ 1230344 h 1696811"/>
              <a:gd name="connsiteX54" fmla="*/ 115389 w 1214923"/>
              <a:gd name="connsiteY54" fmla="*/ 1430369 h 1696811"/>
              <a:gd name="connsiteX55" fmla="*/ 349799 w 1214923"/>
              <a:gd name="connsiteY55" fmla="*/ 1480280 h 1696811"/>
              <a:gd name="connsiteX56" fmla="*/ 299507 w 1214923"/>
              <a:gd name="connsiteY56" fmla="*/ 1464659 h 1696811"/>
              <a:gd name="connsiteX57" fmla="*/ 318374 w 1214923"/>
              <a:gd name="connsiteY57" fmla="*/ 1496562 h 1696811"/>
              <a:gd name="connsiteX58" fmla="*/ 388280 w 1214923"/>
              <a:gd name="connsiteY58" fmla="*/ 1545717 h 1696811"/>
              <a:gd name="connsiteX59" fmla="*/ 348847 w 1214923"/>
              <a:gd name="connsiteY59" fmla="*/ 1542479 h 1696811"/>
              <a:gd name="connsiteX60" fmla="*/ 255883 w 1214923"/>
              <a:gd name="connsiteY60" fmla="*/ 1502664 h 1696811"/>
              <a:gd name="connsiteX61" fmla="*/ 255883 w 1214923"/>
              <a:gd name="connsiteY61" fmla="*/ 1502664 h 1696811"/>
              <a:gd name="connsiteX62" fmla="*/ 239976 w 1214923"/>
              <a:gd name="connsiteY62" fmla="*/ 1484281 h 1696811"/>
              <a:gd name="connsiteX63" fmla="*/ 203495 w 1214923"/>
              <a:gd name="connsiteY63" fmla="*/ 1484281 h 1696811"/>
              <a:gd name="connsiteX64" fmla="*/ 187303 w 1214923"/>
              <a:gd name="connsiteY64" fmla="*/ 1499140 h 1696811"/>
              <a:gd name="connsiteX65" fmla="*/ 480925 w 1214923"/>
              <a:gd name="connsiteY65" fmla="*/ 1687975 h 1696811"/>
              <a:gd name="connsiteX66" fmla="*/ 757374 w 1214923"/>
              <a:gd name="connsiteY66" fmla="*/ 1682401 h 1696811"/>
              <a:gd name="connsiteX67" fmla="*/ 988070 w 1214923"/>
              <a:gd name="connsiteY67" fmla="*/ 1594485 h 1696811"/>
              <a:gd name="connsiteX68" fmla="*/ 1152566 w 1214923"/>
              <a:gd name="connsiteY68" fmla="*/ 1394460 h 1696811"/>
              <a:gd name="connsiteX69" fmla="*/ 918822 w 1214923"/>
              <a:gd name="connsiteY69" fmla="*/ 1363507 h 1696811"/>
              <a:gd name="connsiteX70" fmla="*/ 802904 w 1214923"/>
              <a:gd name="connsiteY70" fmla="*/ 1350454 h 1696811"/>
              <a:gd name="connsiteX71" fmla="*/ 841956 w 1214923"/>
              <a:gd name="connsiteY71" fmla="*/ 1326547 h 1696811"/>
              <a:gd name="connsiteX72" fmla="*/ 1018286 w 1214923"/>
              <a:gd name="connsiteY72" fmla="*/ 1315425 h 1696811"/>
              <a:gd name="connsiteX73" fmla="*/ 980354 w 1214923"/>
              <a:gd name="connsiteY73" fmla="*/ 1268921 h 1696811"/>
              <a:gd name="connsiteX74" fmla="*/ 1091488 w 1214923"/>
              <a:gd name="connsiteY74" fmla="*/ 1221043 h 1696811"/>
              <a:gd name="connsiteX75" fmla="*/ 896580 w 1214923"/>
              <a:gd name="connsiteY75" fmla="*/ 1032638 h 1696811"/>
              <a:gd name="connsiteX76" fmla="*/ 1193429 w 1214923"/>
              <a:gd name="connsiteY76" fmla="*/ 899446 h 1696811"/>
              <a:gd name="connsiteX77" fmla="*/ 759089 w 1214923"/>
              <a:gd name="connsiteY77" fmla="*/ 61246 h 1696811"/>
              <a:gd name="connsiteX78" fmla="*/ 720989 w 1214923"/>
              <a:gd name="connsiteY78" fmla="*/ 145828 h 1696811"/>
              <a:gd name="connsiteX79" fmla="*/ 759089 w 1214923"/>
              <a:gd name="connsiteY79" fmla="*/ 61436 h 1696811"/>
              <a:gd name="connsiteX80" fmla="*/ 759089 w 1214923"/>
              <a:gd name="connsiteY80" fmla="*/ 61246 h 1696811"/>
              <a:gd name="connsiteX81" fmla="*/ 363611 w 1214923"/>
              <a:gd name="connsiteY81" fmla="*/ 545783 h 1696811"/>
              <a:gd name="connsiteX82" fmla="*/ 348275 w 1214923"/>
              <a:gd name="connsiteY82" fmla="*/ 553498 h 1696811"/>
              <a:gd name="connsiteX83" fmla="*/ 363611 w 1214923"/>
              <a:gd name="connsiteY83" fmla="*/ 545783 h 1696811"/>
              <a:gd name="connsiteX84" fmla="*/ 232451 w 1214923"/>
              <a:gd name="connsiteY84" fmla="*/ 523113 h 1696811"/>
              <a:gd name="connsiteX85" fmla="*/ 254694 w 1214923"/>
              <a:gd name="connsiteY85" fmla="*/ 664096 h 1696811"/>
              <a:gd name="connsiteX86" fmla="*/ 232451 w 1214923"/>
              <a:gd name="connsiteY86" fmla="*/ 523113 h 1696811"/>
              <a:gd name="connsiteX87" fmla="*/ 340084 w 1214923"/>
              <a:gd name="connsiteY87" fmla="*/ 692277 h 1696811"/>
              <a:gd name="connsiteX88" fmla="*/ 470767 w 1214923"/>
              <a:gd name="connsiteY88" fmla="*/ 684562 h 1696811"/>
              <a:gd name="connsiteX89" fmla="*/ 340084 w 1214923"/>
              <a:gd name="connsiteY89" fmla="*/ 691896 h 1696811"/>
              <a:gd name="connsiteX90" fmla="*/ 340084 w 1214923"/>
              <a:gd name="connsiteY90" fmla="*/ 692277 h 1696811"/>
              <a:gd name="connsiteX91" fmla="*/ 382375 w 1214923"/>
              <a:gd name="connsiteY91" fmla="*/ 615410 h 1696811"/>
              <a:gd name="connsiteX92" fmla="*/ 516868 w 1214923"/>
              <a:gd name="connsiteY92" fmla="*/ 688372 h 1696811"/>
              <a:gd name="connsiteX93" fmla="*/ 382661 w 1214923"/>
              <a:gd name="connsiteY93" fmla="*/ 615029 h 1696811"/>
              <a:gd name="connsiteX94" fmla="*/ 382375 w 1214923"/>
              <a:gd name="connsiteY94" fmla="*/ 615410 h 1696811"/>
              <a:gd name="connsiteX95" fmla="*/ 201400 w 1214923"/>
              <a:gd name="connsiteY95" fmla="*/ 907542 h 1696811"/>
              <a:gd name="connsiteX96" fmla="*/ 163300 w 1214923"/>
              <a:gd name="connsiteY96" fmla="*/ 838295 h 1696811"/>
              <a:gd name="connsiteX97" fmla="*/ 201686 w 1214923"/>
              <a:gd name="connsiteY97" fmla="*/ 907161 h 1696811"/>
              <a:gd name="connsiteX98" fmla="*/ 201400 w 1214923"/>
              <a:gd name="connsiteY98" fmla="*/ 907542 h 1696811"/>
              <a:gd name="connsiteX99" fmla="*/ 97811 w 1214923"/>
              <a:gd name="connsiteY99" fmla="*/ 1285557 h 1696811"/>
              <a:gd name="connsiteX100" fmla="*/ 123279 w 1214923"/>
              <a:gd name="connsiteY100" fmla="*/ 1264178 h 1696811"/>
              <a:gd name="connsiteX101" fmla="*/ 231975 w 1214923"/>
              <a:gd name="connsiteY101" fmla="*/ 1341501 h 1696811"/>
              <a:gd name="connsiteX102" fmla="*/ 97811 w 1214923"/>
              <a:gd name="connsiteY102" fmla="*/ 1285557 h 1696811"/>
              <a:gd name="connsiteX103" fmla="*/ 232928 w 1214923"/>
              <a:gd name="connsiteY103" fmla="*/ 1376077 h 1696811"/>
              <a:gd name="connsiteX104" fmla="*/ 279029 w 1214923"/>
              <a:gd name="connsiteY104" fmla="*/ 1379887 h 1696811"/>
              <a:gd name="connsiteX105" fmla="*/ 232451 w 1214923"/>
              <a:gd name="connsiteY105" fmla="*/ 1376077 h 1696811"/>
              <a:gd name="connsiteX106" fmla="*/ 232928 w 1214923"/>
              <a:gd name="connsiteY106" fmla="*/ 1376077 h 1696811"/>
              <a:gd name="connsiteX107" fmla="*/ 856244 w 1214923"/>
              <a:gd name="connsiteY107" fmla="*/ 715613 h 1696811"/>
              <a:gd name="connsiteX108" fmla="*/ 817635 w 1214923"/>
              <a:gd name="connsiteY108" fmla="*/ 708913 h 1696811"/>
              <a:gd name="connsiteX109" fmla="*/ 721084 w 1214923"/>
              <a:gd name="connsiteY109" fmla="*/ 657225 h 1696811"/>
              <a:gd name="connsiteX110" fmla="*/ 855767 w 1214923"/>
              <a:gd name="connsiteY110" fmla="*/ 715613 h 1696811"/>
              <a:gd name="connsiteX111" fmla="*/ 856244 w 1214923"/>
              <a:gd name="connsiteY111" fmla="*/ 715613 h 1696811"/>
              <a:gd name="connsiteX112" fmla="*/ 663458 w 1214923"/>
              <a:gd name="connsiteY112" fmla="*/ 722662 h 1696811"/>
              <a:gd name="connsiteX113" fmla="*/ 644408 w 1214923"/>
              <a:gd name="connsiteY113" fmla="*/ 807149 h 1696811"/>
              <a:gd name="connsiteX114" fmla="*/ 662981 w 1214923"/>
              <a:gd name="connsiteY114" fmla="*/ 723138 h 1696811"/>
              <a:gd name="connsiteX115" fmla="*/ 663458 w 1214923"/>
              <a:gd name="connsiteY115" fmla="*/ 722662 h 1696811"/>
              <a:gd name="connsiteX116" fmla="*/ 628882 w 1214923"/>
              <a:gd name="connsiteY116" fmla="*/ 753332 h 1696811"/>
              <a:gd name="connsiteX117" fmla="*/ 655742 w 1214923"/>
              <a:gd name="connsiteY117" fmla="*/ 726472 h 1696811"/>
              <a:gd name="connsiteX118" fmla="*/ 628406 w 1214923"/>
              <a:gd name="connsiteY118" fmla="*/ 753332 h 1696811"/>
              <a:gd name="connsiteX119" fmla="*/ 628882 w 1214923"/>
              <a:gd name="connsiteY119" fmla="*/ 753332 h 1696811"/>
              <a:gd name="connsiteX120" fmla="*/ 771090 w 1214923"/>
              <a:gd name="connsiteY120" fmla="*/ 757237 h 1696811"/>
              <a:gd name="connsiteX121" fmla="*/ 690318 w 1214923"/>
              <a:gd name="connsiteY121" fmla="*/ 822579 h 1696811"/>
              <a:gd name="connsiteX122" fmla="*/ 770614 w 1214923"/>
              <a:gd name="connsiteY122" fmla="*/ 757237 h 1696811"/>
              <a:gd name="connsiteX123" fmla="*/ 771090 w 1214923"/>
              <a:gd name="connsiteY123" fmla="*/ 757237 h 1696811"/>
              <a:gd name="connsiteX124" fmla="*/ 759565 w 1214923"/>
              <a:gd name="connsiteY124" fmla="*/ 538162 h 1696811"/>
              <a:gd name="connsiteX125" fmla="*/ 851767 w 1214923"/>
              <a:gd name="connsiteY125" fmla="*/ 480536 h 1696811"/>
              <a:gd name="connsiteX126" fmla="*/ 759089 w 1214923"/>
              <a:gd name="connsiteY126" fmla="*/ 538067 h 1696811"/>
              <a:gd name="connsiteX127" fmla="*/ 759565 w 1214923"/>
              <a:gd name="connsiteY127" fmla="*/ 538162 h 1696811"/>
              <a:gd name="connsiteX128" fmla="*/ 868213 w 1214923"/>
              <a:gd name="connsiteY128" fmla="*/ 356761 h 1696811"/>
              <a:gd name="connsiteX129" fmla="*/ 812619 w 1214923"/>
              <a:gd name="connsiteY129" fmla="*/ 442055 h 1696811"/>
              <a:gd name="connsiteX130" fmla="*/ 868213 w 1214923"/>
              <a:gd name="connsiteY130" fmla="*/ 356761 h 1696811"/>
              <a:gd name="connsiteX131" fmla="*/ 681841 w 1214923"/>
              <a:gd name="connsiteY131" fmla="*/ 323088 h 1696811"/>
              <a:gd name="connsiteX132" fmla="*/ 758803 w 1214923"/>
              <a:gd name="connsiteY132" fmla="*/ 430816 h 1696811"/>
              <a:gd name="connsiteX133" fmla="*/ 643455 w 1214923"/>
              <a:gd name="connsiteY133" fmla="*/ 396145 h 1696811"/>
              <a:gd name="connsiteX134" fmla="*/ 639550 w 1214923"/>
              <a:gd name="connsiteY134" fmla="*/ 438436 h 1696811"/>
              <a:gd name="connsiteX135" fmla="*/ 682127 w 1214923"/>
              <a:gd name="connsiteY135" fmla="*/ 323088 h 1696811"/>
              <a:gd name="connsiteX136" fmla="*/ 681841 w 1214923"/>
              <a:gd name="connsiteY136" fmla="*/ 323088 h 1696811"/>
              <a:gd name="connsiteX137" fmla="*/ 395477 w 1214923"/>
              <a:gd name="connsiteY137" fmla="*/ 216638 h 1696811"/>
              <a:gd name="connsiteX138" fmla="*/ 432956 w 1214923"/>
              <a:gd name="connsiteY138" fmla="*/ 194566 h 1696811"/>
              <a:gd name="connsiteX139" fmla="*/ 564476 w 1214923"/>
              <a:gd name="connsiteY139" fmla="*/ 247666 h 1696811"/>
              <a:gd name="connsiteX140" fmla="*/ 558873 w 1214923"/>
              <a:gd name="connsiteY140" fmla="*/ 299942 h 1696811"/>
              <a:gd name="connsiteX141" fmla="*/ 395477 w 1214923"/>
              <a:gd name="connsiteY141" fmla="*/ 216638 h 1696811"/>
              <a:gd name="connsiteX142" fmla="*/ 470767 w 1214923"/>
              <a:gd name="connsiteY142" fmla="*/ 361188 h 1696811"/>
              <a:gd name="connsiteX143" fmla="*/ 566874 w 1214923"/>
              <a:gd name="connsiteY143" fmla="*/ 503396 h 1696811"/>
              <a:gd name="connsiteX144" fmla="*/ 470767 w 1214923"/>
              <a:gd name="connsiteY144" fmla="*/ 361188 h 1696811"/>
              <a:gd name="connsiteX145" fmla="*/ 632216 w 1214923"/>
              <a:gd name="connsiteY145" fmla="*/ 475419 h 1696811"/>
              <a:gd name="connsiteX146" fmla="*/ 759089 w 1214923"/>
              <a:gd name="connsiteY146" fmla="*/ 438055 h 1696811"/>
              <a:gd name="connsiteX147" fmla="*/ 640217 w 1214923"/>
              <a:gd name="connsiteY147" fmla="*/ 641593 h 1696811"/>
              <a:gd name="connsiteX148" fmla="*/ 622468 w 1214923"/>
              <a:gd name="connsiteY148" fmla="*/ 453581 h 1696811"/>
              <a:gd name="connsiteX149" fmla="*/ 632216 w 1214923"/>
              <a:gd name="connsiteY149" fmla="*/ 475419 h 1696811"/>
              <a:gd name="connsiteX150" fmla="*/ 686032 w 1214923"/>
              <a:gd name="connsiteY150" fmla="*/ 837819 h 1696811"/>
              <a:gd name="connsiteX151" fmla="*/ 628310 w 1214923"/>
              <a:gd name="connsiteY151" fmla="*/ 930116 h 1696811"/>
              <a:gd name="connsiteX152" fmla="*/ 686032 w 1214923"/>
              <a:gd name="connsiteY152" fmla="*/ 837914 h 1696811"/>
              <a:gd name="connsiteX153" fmla="*/ 686032 w 1214923"/>
              <a:gd name="connsiteY153" fmla="*/ 837819 h 1696811"/>
              <a:gd name="connsiteX154" fmla="*/ 743658 w 1214923"/>
              <a:gd name="connsiteY154" fmla="*/ 1291400 h 1696811"/>
              <a:gd name="connsiteX155" fmla="*/ 547634 w 1214923"/>
              <a:gd name="connsiteY155" fmla="*/ 1206818 h 1696811"/>
              <a:gd name="connsiteX156" fmla="*/ 573446 w 1214923"/>
              <a:gd name="connsiteY156" fmla="*/ 1222439 h 1696811"/>
              <a:gd name="connsiteX157" fmla="*/ 603450 w 1214923"/>
              <a:gd name="connsiteY157" fmla="*/ 1227487 h 1696811"/>
              <a:gd name="connsiteX158" fmla="*/ 743658 w 1214923"/>
              <a:gd name="connsiteY158" fmla="*/ 1291495 h 1696811"/>
              <a:gd name="connsiteX159" fmla="*/ 743658 w 1214923"/>
              <a:gd name="connsiteY159" fmla="*/ 1291400 h 1696811"/>
              <a:gd name="connsiteX160" fmla="*/ 556465 w 1214923"/>
              <a:gd name="connsiteY160" fmla="*/ 950327 h 1696811"/>
              <a:gd name="connsiteX161" fmla="*/ 689842 w 1214923"/>
              <a:gd name="connsiteY161" fmla="*/ 1122236 h 1696811"/>
              <a:gd name="connsiteX162" fmla="*/ 568651 w 1214923"/>
              <a:gd name="connsiteY162" fmla="*/ 984541 h 1696811"/>
              <a:gd name="connsiteX163" fmla="*/ 556465 w 1214923"/>
              <a:gd name="connsiteY163" fmla="*/ 950327 h 1696811"/>
              <a:gd name="connsiteX164" fmla="*/ 351609 w 1214923"/>
              <a:gd name="connsiteY164" fmla="*/ 1045464 h 1696811"/>
              <a:gd name="connsiteX165" fmla="*/ 382375 w 1214923"/>
              <a:gd name="connsiteY165" fmla="*/ 887825 h 1696811"/>
              <a:gd name="connsiteX166" fmla="*/ 351609 w 1214923"/>
              <a:gd name="connsiteY166" fmla="*/ 1045559 h 1696811"/>
              <a:gd name="connsiteX167" fmla="*/ 351609 w 1214923"/>
              <a:gd name="connsiteY167" fmla="*/ 1045464 h 1696811"/>
              <a:gd name="connsiteX168" fmla="*/ 420761 w 1214923"/>
              <a:gd name="connsiteY168" fmla="*/ 1054969 h 1696811"/>
              <a:gd name="connsiteX169" fmla="*/ 605260 w 1214923"/>
              <a:gd name="connsiteY169" fmla="*/ 1180338 h 1696811"/>
              <a:gd name="connsiteX170" fmla="*/ 420761 w 1214923"/>
              <a:gd name="connsiteY170" fmla="*/ 1054969 h 1696811"/>
              <a:gd name="connsiteX171" fmla="*/ 366944 w 1214923"/>
              <a:gd name="connsiteY171" fmla="*/ 1414272 h 1696811"/>
              <a:gd name="connsiteX172" fmla="*/ 597640 w 1214923"/>
              <a:gd name="connsiteY172" fmla="*/ 1460468 h 1696811"/>
              <a:gd name="connsiteX173" fmla="*/ 366944 w 1214923"/>
              <a:gd name="connsiteY173" fmla="*/ 1414463 h 1696811"/>
              <a:gd name="connsiteX174" fmla="*/ 366944 w 1214923"/>
              <a:gd name="connsiteY174" fmla="*/ 1414272 h 1696811"/>
              <a:gd name="connsiteX175" fmla="*/ 597035 w 1214923"/>
              <a:gd name="connsiteY175" fmla="*/ 1664464 h 1696811"/>
              <a:gd name="connsiteX176" fmla="*/ 471148 w 1214923"/>
              <a:gd name="connsiteY176" fmla="*/ 1649777 h 1696811"/>
              <a:gd name="connsiteX177" fmla="*/ 401901 w 1214923"/>
              <a:gd name="connsiteY177" fmla="*/ 1579817 h 1696811"/>
              <a:gd name="connsiteX178" fmla="*/ 582412 w 1214923"/>
              <a:gd name="connsiteY178" fmla="*/ 1645158 h 1696811"/>
              <a:gd name="connsiteX179" fmla="*/ 597035 w 1214923"/>
              <a:gd name="connsiteY179" fmla="*/ 1664464 h 1696811"/>
              <a:gd name="connsiteX180" fmla="*/ 616785 w 1214923"/>
              <a:gd name="connsiteY180" fmla="*/ 1564196 h 1696811"/>
              <a:gd name="connsiteX181" fmla="*/ 555349 w 1214923"/>
              <a:gd name="connsiteY181" fmla="*/ 1541145 h 1696811"/>
              <a:gd name="connsiteX182" fmla="*/ 638597 w 1214923"/>
              <a:gd name="connsiteY182" fmla="*/ 1493520 h 1696811"/>
              <a:gd name="connsiteX183" fmla="*/ 752034 w 1214923"/>
              <a:gd name="connsiteY183" fmla="*/ 1535463 h 1696811"/>
              <a:gd name="connsiteX184" fmla="*/ 616785 w 1214923"/>
              <a:gd name="connsiteY184" fmla="*/ 1564386 h 1696811"/>
              <a:gd name="connsiteX185" fmla="*/ 616785 w 1214923"/>
              <a:gd name="connsiteY185" fmla="*/ 1564196 h 1696811"/>
              <a:gd name="connsiteX186" fmla="*/ 811979 w 1214923"/>
              <a:gd name="connsiteY186" fmla="*/ 1595484 h 1696811"/>
              <a:gd name="connsiteX187" fmla="*/ 812771 w 1214923"/>
              <a:gd name="connsiteY187" fmla="*/ 1652594 h 1696811"/>
              <a:gd name="connsiteX188" fmla="*/ 704225 w 1214923"/>
              <a:gd name="connsiteY188" fmla="*/ 1665256 h 1696811"/>
              <a:gd name="connsiteX189" fmla="*/ 651942 w 1214923"/>
              <a:gd name="connsiteY189" fmla="*/ 1653111 h 1696811"/>
              <a:gd name="connsiteX190" fmla="*/ 811979 w 1214923"/>
              <a:gd name="connsiteY190" fmla="*/ 1595484 h 1696811"/>
              <a:gd name="connsiteX191" fmla="*/ 857863 w 1214923"/>
              <a:gd name="connsiteY191" fmla="*/ 1591056 h 1696811"/>
              <a:gd name="connsiteX192" fmla="*/ 838813 w 1214923"/>
              <a:gd name="connsiteY192" fmla="*/ 1568958 h 1696811"/>
              <a:gd name="connsiteX193" fmla="*/ 836146 w 1214923"/>
              <a:gd name="connsiteY193" fmla="*/ 1564291 h 1696811"/>
              <a:gd name="connsiteX194" fmla="*/ 955179 w 1214923"/>
              <a:gd name="connsiteY194" fmla="*/ 1500720 h 1696811"/>
              <a:gd name="connsiteX195" fmla="*/ 1066493 w 1214923"/>
              <a:gd name="connsiteY195" fmla="*/ 1492065 h 1696811"/>
              <a:gd name="connsiteX196" fmla="*/ 857863 w 1214923"/>
              <a:gd name="connsiteY196" fmla="*/ 1591247 h 1696811"/>
              <a:gd name="connsiteX197" fmla="*/ 857863 w 1214923"/>
              <a:gd name="connsiteY197" fmla="*/ 1591056 h 1696811"/>
              <a:gd name="connsiteX198" fmla="*/ 1054979 w 1214923"/>
              <a:gd name="connsiteY198" fmla="*/ 1445037 h 1696811"/>
              <a:gd name="connsiteX199" fmla="*/ 916632 w 1214923"/>
              <a:gd name="connsiteY199" fmla="*/ 1468184 h 1696811"/>
              <a:gd name="connsiteX200" fmla="*/ 1028170 w 1214923"/>
              <a:gd name="connsiteY200" fmla="*/ 1445228 h 1696811"/>
              <a:gd name="connsiteX201" fmla="*/ 1054979 w 1214923"/>
              <a:gd name="connsiteY201" fmla="*/ 1445037 h 1696811"/>
              <a:gd name="connsiteX202" fmla="*/ 862816 w 1214923"/>
              <a:gd name="connsiteY202" fmla="*/ 1410462 h 1696811"/>
              <a:gd name="connsiteX203" fmla="*/ 647551 w 1214923"/>
              <a:gd name="connsiteY203" fmla="*/ 1448562 h 1696811"/>
              <a:gd name="connsiteX204" fmla="*/ 862816 w 1214923"/>
              <a:gd name="connsiteY204" fmla="*/ 1410653 h 1696811"/>
              <a:gd name="connsiteX205" fmla="*/ 862816 w 1214923"/>
              <a:gd name="connsiteY205" fmla="*/ 1410462 h 1696811"/>
              <a:gd name="connsiteX206" fmla="*/ 689842 w 1214923"/>
              <a:gd name="connsiteY206" fmla="*/ 1391412 h 1696811"/>
              <a:gd name="connsiteX207" fmla="*/ 924347 w 1214923"/>
              <a:gd name="connsiteY207" fmla="*/ 1306830 h 1696811"/>
              <a:gd name="connsiteX208" fmla="*/ 689842 w 1214923"/>
              <a:gd name="connsiteY208" fmla="*/ 1391412 h 1696811"/>
              <a:gd name="connsiteX209" fmla="*/ 1162663 w 1214923"/>
              <a:gd name="connsiteY209" fmla="*/ 1057085 h 1696811"/>
              <a:gd name="connsiteX210" fmla="*/ 1148756 w 1214923"/>
              <a:gd name="connsiteY210" fmla="*/ 1134428 h 1696811"/>
              <a:gd name="connsiteX211" fmla="*/ 1066841 w 1214923"/>
              <a:gd name="connsiteY211" fmla="*/ 1139762 h 1696811"/>
              <a:gd name="connsiteX212" fmla="*/ 1035790 w 1214923"/>
              <a:gd name="connsiteY212" fmla="*/ 1087755 h 1696811"/>
              <a:gd name="connsiteX213" fmla="*/ 1162663 w 1214923"/>
              <a:gd name="connsiteY213" fmla="*/ 1057085 h 1696811"/>
              <a:gd name="connsiteX214" fmla="*/ 987913 w 1214923"/>
              <a:gd name="connsiteY214" fmla="*/ 1181170 h 1696811"/>
              <a:gd name="connsiteX215" fmla="*/ 958923 w 1214923"/>
              <a:gd name="connsiteY215" fmla="*/ 1264444 h 1696811"/>
              <a:gd name="connsiteX216" fmla="*/ 905107 w 1214923"/>
              <a:gd name="connsiteY216" fmla="*/ 1118330 h 1696811"/>
              <a:gd name="connsiteX217" fmla="*/ 987913 w 1214923"/>
              <a:gd name="connsiteY217" fmla="*/ 1181170 h 1696811"/>
              <a:gd name="connsiteX0" fmla="*/ 1193429 w 1214923"/>
              <a:gd name="connsiteY0" fmla="*/ 899446 h 1689168"/>
              <a:gd name="connsiteX1" fmla="*/ 1157319 w 1214923"/>
              <a:gd name="connsiteY1" fmla="*/ 831924 h 1689168"/>
              <a:gd name="connsiteX2" fmla="*/ 1019985 w 1214923"/>
              <a:gd name="connsiteY2" fmla="*/ 885740 h 1689168"/>
              <a:gd name="connsiteX3" fmla="*/ 963019 w 1214923"/>
              <a:gd name="connsiteY3" fmla="*/ 860965 h 1689168"/>
              <a:gd name="connsiteX4" fmla="*/ 1035980 w 1214923"/>
              <a:gd name="connsiteY4" fmla="*/ 795623 h 1689168"/>
              <a:gd name="connsiteX5" fmla="*/ 893772 w 1214923"/>
              <a:gd name="connsiteY5" fmla="*/ 930212 h 1689168"/>
              <a:gd name="connsiteX6" fmla="*/ 951398 w 1214923"/>
              <a:gd name="connsiteY6" fmla="*/ 937927 h 1689168"/>
              <a:gd name="connsiteX7" fmla="*/ 862911 w 1214923"/>
              <a:gd name="connsiteY7" fmla="*/ 964787 h 1689168"/>
              <a:gd name="connsiteX8" fmla="*/ 813000 w 1214923"/>
              <a:gd name="connsiteY8" fmla="*/ 991648 h 1689168"/>
              <a:gd name="connsiteX9" fmla="*/ 905202 w 1214923"/>
              <a:gd name="connsiteY9" fmla="*/ 872585 h 1689168"/>
              <a:gd name="connsiteX10" fmla="*/ 1062841 w 1214923"/>
              <a:gd name="connsiteY10" fmla="*/ 784098 h 1689168"/>
              <a:gd name="connsiteX11" fmla="*/ 1113873 w 1214923"/>
              <a:gd name="connsiteY11" fmla="*/ 670346 h 1689168"/>
              <a:gd name="connsiteX12" fmla="*/ 1028265 w 1214923"/>
              <a:gd name="connsiteY12" fmla="*/ 722567 h 1689168"/>
              <a:gd name="connsiteX13" fmla="*/ 1003881 w 1214923"/>
              <a:gd name="connsiteY13" fmla="*/ 692468 h 1689168"/>
              <a:gd name="connsiteX14" fmla="*/ 1005881 w 1214923"/>
              <a:gd name="connsiteY14" fmla="*/ 661511 h 1689168"/>
              <a:gd name="connsiteX15" fmla="*/ 1065794 w 1214923"/>
              <a:gd name="connsiteY15" fmla="*/ 651415 h 1689168"/>
              <a:gd name="connsiteX16" fmla="*/ 1087938 w 1214923"/>
              <a:gd name="connsiteY16" fmla="*/ 638205 h 1689168"/>
              <a:gd name="connsiteX17" fmla="*/ 739848 w 1214923"/>
              <a:gd name="connsiteY17" fmla="*/ 595694 h 1689168"/>
              <a:gd name="connsiteX18" fmla="*/ 716893 w 1214923"/>
              <a:gd name="connsiteY18" fmla="*/ 318992 h 1689168"/>
              <a:gd name="connsiteX19" fmla="*/ 920537 w 1214923"/>
              <a:gd name="connsiteY19" fmla="*/ 246031 h 1689168"/>
              <a:gd name="connsiteX20" fmla="*/ 682412 w 1214923"/>
              <a:gd name="connsiteY20" fmla="*/ 238316 h 1689168"/>
              <a:gd name="connsiteX21" fmla="*/ 928538 w 1214923"/>
              <a:gd name="connsiteY21" fmla="*/ 226790 h 1689168"/>
              <a:gd name="connsiteX22" fmla="*/ 720893 w 1214923"/>
              <a:gd name="connsiteY22" fmla="*/ 196025 h 1689168"/>
              <a:gd name="connsiteX23" fmla="*/ 736229 w 1214923"/>
              <a:gd name="connsiteY23" fmla="*/ 49911 h 1689168"/>
              <a:gd name="connsiteX24" fmla="*/ 663267 w 1214923"/>
              <a:gd name="connsiteY24" fmla="*/ 0 h 1689168"/>
              <a:gd name="connsiteX25" fmla="*/ 625167 w 1214923"/>
              <a:gd name="connsiteY25" fmla="*/ 103727 h 1689168"/>
              <a:gd name="connsiteX26" fmla="*/ 625167 w 1214923"/>
              <a:gd name="connsiteY26" fmla="*/ 288322 h 1689168"/>
              <a:gd name="connsiteX27" fmla="*/ 336845 w 1214923"/>
              <a:gd name="connsiteY27" fmla="*/ 261366 h 1689168"/>
              <a:gd name="connsiteX28" fmla="*/ 367611 w 1214923"/>
              <a:gd name="connsiteY28" fmla="*/ 307467 h 1689168"/>
              <a:gd name="connsiteX29" fmla="*/ 579066 w 1214923"/>
              <a:gd name="connsiteY29" fmla="*/ 615029 h 1689168"/>
              <a:gd name="connsiteX30" fmla="*/ 263884 w 1214923"/>
              <a:gd name="connsiteY30" fmla="*/ 496585 h 1689168"/>
              <a:gd name="connsiteX31" fmla="*/ 233118 w 1214923"/>
              <a:gd name="connsiteY31" fmla="*/ 714947 h 1689168"/>
              <a:gd name="connsiteX32" fmla="*/ 532965 w 1214923"/>
              <a:gd name="connsiteY32" fmla="*/ 807149 h 1689168"/>
              <a:gd name="connsiteX33" fmla="*/ 502390 w 1214923"/>
              <a:gd name="connsiteY33" fmla="*/ 816184 h 1689168"/>
              <a:gd name="connsiteX34" fmla="*/ 464290 w 1214923"/>
              <a:gd name="connsiteY34" fmla="*/ 772763 h 1689168"/>
              <a:gd name="connsiteX35" fmla="*/ 375231 w 1214923"/>
              <a:gd name="connsiteY35" fmla="*/ 788670 h 1689168"/>
              <a:gd name="connsiteX36" fmla="*/ 418189 w 1214923"/>
              <a:gd name="connsiteY36" fmla="*/ 826770 h 1689168"/>
              <a:gd name="connsiteX37" fmla="*/ 333607 w 1214923"/>
              <a:gd name="connsiteY37" fmla="*/ 826770 h 1689168"/>
              <a:gd name="connsiteX38" fmla="*/ 276457 w 1214923"/>
              <a:gd name="connsiteY38" fmla="*/ 857536 h 1689168"/>
              <a:gd name="connsiteX39" fmla="*/ 288458 w 1214923"/>
              <a:gd name="connsiteY39" fmla="*/ 766001 h 1689168"/>
              <a:gd name="connsiteX40" fmla="*/ 138059 w 1214923"/>
              <a:gd name="connsiteY40" fmla="*/ 911352 h 1689168"/>
              <a:gd name="connsiteX41" fmla="*/ 237976 w 1214923"/>
              <a:gd name="connsiteY41" fmla="*/ 961358 h 1689168"/>
              <a:gd name="connsiteX42" fmla="*/ 75102 w 1214923"/>
              <a:gd name="connsiteY42" fmla="*/ 1025783 h 1689168"/>
              <a:gd name="connsiteX43" fmla="*/ 80432 w 1214923"/>
              <a:gd name="connsiteY43" fmla="*/ 915162 h 1689168"/>
              <a:gd name="connsiteX44" fmla="*/ 91958 w 1214923"/>
              <a:gd name="connsiteY44" fmla="*/ 1107377 h 1689168"/>
              <a:gd name="connsiteX45" fmla="*/ 214925 w 1214923"/>
              <a:gd name="connsiteY45" fmla="*/ 1157383 h 1689168"/>
              <a:gd name="connsiteX46" fmla="*/ 322463 w 1214923"/>
              <a:gd name="connsiteY46" fmla="*/ 1228161 h 1689168"/>
              <a:gd name="connsiteX47" fmla="*/ 235145 w 1214923"/>
              <a:gd name="connsiteY47" fmla="*/ 1221759 h 1689168"/>
              <a:gd name="connsiteX48" fmla="*/ 267875 w 1214923"/>
              <a:gd name="connsiteY48" fmla="*/ 1263023 h 1689168"/>
              <a:gd name="connsiteX49" fmla="*/ 395615 w 1214923"/>
              <a:gd name="connsiteY49" fmla="*/ 1319117 h 1689168"/>
              <a:gd name="connsiteX50" fmla="*/ 322827 w 1214923"/>
              <a:gd name="connsiteY50" fmla="*/ 1338837 h 1689168"/>
              <a:gd name="connsiteX51" fmla="*/ 247492 w 1214923"/>
              <a:gd name="connsiteY51" fmla="*/ 1296725 h 1689168"/>
              <a:gd name="connsiteX52" fmla="*/ 229880 w 1214923"/>
              <a:gd name="connsiteY52" fmla="*/ 1312259 h 1689168"/>
              <a:gd name="connsiteX53" fmla="*/ 146155 w 1214923"/>
              <a:gd name="connsiteY53" fmla="*/ 1230344 h 1689168"/>
              <a:gd name="connsiteX54" fmla="*/ 115389 w 1214923"/>
              <a:gd name="connsiteY54" fmla="*/ 1430369 h 1689168"/>
              <a:gd name="connsiteX55" fmla="*/ 349799 w 1214923"/>
              <a:gd name="connsiteY55" fmla="*/ 1480280 h 1689168"/>
              <a:gd name="connsiteX56" fmla="*/ 299507 w 1214923"/>
              <a:gd name="connsiteY56" fmla="*/ 1464659 h 1689168"/>
              <a:gd name="connsiteX57" fmla="*/ 318374 w 1214923"/>
              <a:gd name="connsiteY57" fmla="*/ 1496562 h 1689168"/>
              <a:gd name="connsiteX58" fmla="*/ 388280 w 1214923"/>
              <a:gd name="connsiteY58" fmla="*/ 1545717 h 1689168"/>
              <a:gd name="connsiteX59" fmla="*/ 348847 w 1214923"/>
              <a:gd name="connsiteY59" fmla="*/ 1542479 h 1689168"/>
              <a:gd name="connsiteX60" fmla="*/ 255883 w 1214923"/>
              <a:gd name="connsiteY60" fmla="*/ 1502664 h 1689168"/>
              <a:gd name="connsiteX61" fmla="*/ 255883 w 1214923"/>
              <a:gd name="connsiteY61" fmla="*/ 1502664 h 1689168"/>
              <a:gd name="connsiteX62" fmla="*/ 239976 w 1214923"/>
              <a:gd name="connsiteY62" fmla="*/ 1484281 h 1689168"/>
              <a:gd name="connsiteX63" fmla="*/ 203495 w 1214923"/>
              <a:gd name="connsiteY63" fmla="*/ 1484281 h 1689168"/>
              <a:gd name="connsiteX64" fmla="*/ 187303 w 1214923"/>
              <a:gd name="connsiteY64" fmla="*/ 1499140 h 1689168"/>
              <a:gd name="connsiteX65" fmla="*/ 490673 w 1214923"/>
              <a:gd name="connsiteY65" fmla="*/ 1673352 h 1689168"/>
              <a:gd name="connsiteX66" fmla="*/ 757374 w 1214923"/>
              <a:gd name="connsiteY66" fmla="*/ 1682401 h 1689168"/>
              <a:gd name="connsiteX67" fmla="*/ 988070 w 1214923"/>
              <a:gd name="connsiteY67" fmla="*/ 1594485 h 1689168"/>
              <a:gd name="connsiteX68" fmla="*/ 1152566 w 1214923"/>
              <a:gd name="connsiteY68" fmla="*/ 1394460 h 1689168"/>
              <a:gd name="connsiteX69" fmla="*/ 918822 w 1214923"/>
              <a:gd name="connsiteY69" fmla="*/ 1363507 h 1689168"/>
              <a:gd name="connsiteX70" fmla="*/ 802904 w 1214923"/>
              <a:gd name="connsiteY70" fmla="*/ 1350454 h 1689168"/>
              <a:gd name="connsiteX71" fmla="*/ 841956 w 1214923"/>
              <a:gd name="connsiteY71" fmla="*/ 1326547 h 1689168"/>
              <a:gd name="connsiteX72" fmla="*/ 1018286 w 1214923"/>
              <a:gd name="connsiteY72" fmla="*/ 1315425 h 1689168"/>
              <a:gd name="connsiteX73" fmla="*/ 980354 w 1214923"/>
              <a:gd name="connsiteY73" fmla="*/ 1268921 h 1689168"/>
              <a:gd name="connsiteX74" fmla="*/ 1091488 w 1214923"/>
              <a:gd name="connsiteY74" fmla="*/ 1221043 h 1689168"/>
              <a:gd name="connsiteX75" fmla="*/ 896580 w 1214923"/>
              <a:gd name="connsiteY75" fmla="*/ 1032638 h 1689168"/>
              <a:gd name="connsiteX76" fmla="*/ 1193429 w 1214923"/>
              <a:gd name="connsiteY76" fmla="*/ 899446 h 1689168"/>
              <a:gd name="connsiteX77" fmla="*/ 759089 w 1214923"/>
              <a:gd name="connsiteY77" fmla="*/ 61246 h 1689168"/>
              <a:gd name="connsiteX78" fmla="*/ 720989 w 1214923"/>
              <a:gd name="connsiteY78" fmla="*/ 145828 h 1689168"/>
              <a:gd name="connsiteX79" fmla="*/ 759089 w 1214923"/>
              <a:gd name="connsiteY79" fmla="*/ 61436 h 1689168"/>
              <a:gd name="connsiteX80" fmla="*/ 759089 w 1214923"/>
              <a:gd name="connsiteY80" fmla="*/ 61246 h 1689168"/>
              <a:gd name="connsiteX81" fmla="*/ 363611 w 1214923"/>
              <a:gd name="connsiteY81" fmla="*/ 545783 h 1689168"/>
              <a:gd name="connsiteX82" fmla="*/ 348275 w 1214923"/>
              <a:gd name="connsiteY82" fmla="*/ 553498 h 1689168"/>
              <a:gd name="connsiteX83" fmla="*/ 363611 w 1214923"/>
              <a:gd name="connsiteY83" fmla="*/ 545783 h 1689168"/>
              <a:gd name="connsiteX84" fmla="*/ 232451 w 1214923"/>
              <a:gd name="connsiteY84" fmla="*/ 523113 h 1689168"/>
              <a:gd name="connsiteX85" fmla="*/ 254694 w 1214923"/>
              <a:gd name="connsiteY85" fmla="*/ 664096 h 1689168"/>
              <a:gd name="connsiteX86" fmla="*/ 232451 w 1214923"/>
              <a:gd name="connsiteY86" fmla="*/ 523113 h 1689168"/>
              <a:gd name="connsiteX87" fmla="*/ 340084 w 1214923"/>
              <a:gd name="connsiteY87" fmla="*/ 692277 h 1689168"/>
              <a:gd name="connsiteX88" fmla="*/ 470767 w 1214923"/>
              <a:gd name="connsiteY88" fmla="*/ 684562 h 1689168"/>
              <a:gd name="connsiteX89" fmla="*/ 340084 w 1214923"/>
              <a:gd name="connsiteY89" fmla="*/ 691896 h 1689168"/>
              <a:gd name="connsiteX90" fmla="*/ 340084 w 1214923"/>
              <a:gd name="connsiteY90" fmla="*/ 692277 h 1689168"/>
              <a:gd name="connsiteX91" fmla="*/ 382375 w 1214923"/>
              <a:gd name="connsiteY91" fmla="*/ 615410 h 1689168"/>
              <a:gd name="connsiteX92" fmla="*/ 516868 w 1214923"/>
              <a:gd name="connsiteY92" fmla="*/ 688372 h 1689168"/>
              <a:gd name="connsiteX93" fmla="*/ 382661 w 1214923"/>
              <a:gd name="connsiteY93" fmla="*/ 615029 h 1689168"/>
              <a:gd name="connsiteX94" fmla="*/ 382375 w 1214923"/>
              <a:gd name="connsiteY94" fmla="*/ 615410 h 1689168"/>
              <a:gd name="connsiteX95" fmla="*/ 201400 w 1214923"/>
              <a:gd name="connsiteY95" fmla="*/ 907542 h 1689168"/>
              <a:gd name="connsiteX96" fmla="*/ 163300 w 1214923"/>
              <a:gd name="connsiteY96" fmla="*/ 838295 h 1689168"/>
              <a:gd name="connsiteX97" fmla="*/ 201686 w 1214923"/>
              <a:gd name="connsiteY97" fmla="*/ 907161 h 1689168"/>
              <a:gd name="connsiteX98" fmla="*/ 201400 w 1214923"/>
              <a:gd name="connsiteY98" fmla="*/ 907542 h 1689168"/>
              <a:gd name="connsiteX99" fmla="*/ 97811 w 1214923"/>
              <a:gd name="connsiteY99" fmla="*/ 1285557 h 1689168"/>
              <a:gd name="connsiteX100" fmla="*/ 123279 w 1214923"/>
              <a:gd name="connsiteY100" fmla="*/ 1264178 h 1689168"/>
              <a:gd name="connsiteX101" fmla="*/ 231975 w 1214923"/>
              <a:gd name="connsiteY101" fmla="*/ 1341501 h 1689168"/>
              <a:gd name="connsiteX102" fmla="*/ 97811 w 1214923"/>
              <a:gd name="connsiteY102" fmla="*/ 1285557 h 1689168"/>
              <a:gd name="connsiteX103" fmla="*/ 232928 w 1214923"/>
              <a:gd name="connsiteY103" fmla="*/ 1376077 h 1689168"/>
              <a:gd name="connsiteX104" fmla="*/ 279029 w 1214923"/>
              <a:gd name="connsiteY104" fmla="*/ 1379887 h 1689168"/>
              <a:gd name="connsiteX105" fmla="*/ 232451 w 1214923"/>
              <a:gd name="connsiteY105" fmla="*/ 1376077 h 1689168"/>
              <a:gd name="connsiteX106" fmla="*/ 232928 w 1214923"/>
              <a:gd name="connsiteY106" fmla="*/ 1376077 h 1689168"/>
              <a:gd name="connsiteX107" fmla="*/ 856244 w 1214923"/>
              <a:gd name="connsiteY107" fmla="*/ 715613 h 1689168"/>
              <a:gd name="connsiteX108" fmla="*/ 817635 w 1214923"/>
              <a:gd name="connsiteY108" fmla="*/ 708913 h 1689168"/>
              <a:gd name="connsiteX109" fmla="*/ 721084 w 1214923"/>
              <a:gd name="connsiteY109" fmla="*/ 657225 h 1689168"/>
              <a:gd name="connsiteX110" fmla="*/ 855767 w 1214923"/>
              <a:gd name="connsiteY110" fmla="*/ 715613 h 1689168"/>
              <a:gd name="connsiteX111" fmla="*/ 856244 w 1214923"/>
              <a:gd name="connsiteY111" fmla="*/ 715613 h 1689168"/>
              <a:gd name="connsiteX112" fmla="*/ 663458 w 1214923"/>
              <a:gd name="connsiteY112" fmla="*/ 722662 h 1689168"/>
              <a:gd name="connsiteX113" fmla="*/ 644408 w 1214923"/>
              <a:gd name="connsiteY113" fmla="*/ 807149 h 1689168"/>
              <a:gd name="connsiteX114" fmla="*/ 662981 w 1214923"/>
              <a:gd name="connsiteY114" fmla="*/ 723138 h 1689168"/>
              <a:gd name="connsiteX115" fmla="*/ 663458 w 1214923"/>
              <a:gd name="connsiteY115" fmla="*/ 722662 h 1689168"/>
              <a:gd name="connsiteX116" fmla="*/ 628882 w 1214923"/>
              <a:gd name="connsiteY116" fmla="*/ 753332 h 1689168"/>
              <a:gd name="connsiteX117" fmla="*/ 655742 w 1214923"/>
              <a:gd name="connsiteY117" fmla="*/ 726472 h 1689168"/>
              <a:gd name="connsiteX118" fmla="*/ 628406 w 1214923"/>
              <a:gd name="connsiteY118" fmla="*/ 753332 h 1689168"/>
              <a:gd name="connsiteX119" fmla="*/ 628882 w 1214923"/>
              <a:gd name="connsiteY119" fmla="*/ 753332 h 1689168"/>
              <a:gd name="connsiteX120" fmla="*/ 771090 w 1214923"/>
              <a:gd name="connsiteY120" fmla="*/ 757237 h 1689168"/>
              <a:gd name="connsiteX121" fmla="*/ 690318 w 1214923"/>
              <a:gd name="connsiteY121" fmla="*/ 822579 h 1689168"/>
              <a:gd name="connsiteX122" fmla="*/ 770614 w 1214923"/>
              <a:gd name="connsiteY122" fmla="*/ 757237 h 1689168"/>
              <a:gd name="connsiteX123" fmla="*/ 771090 w 1214923"/>
              <a:gd name="connsiteY123" fmla="*/ 757237 h 1689168"/>
              <a:gd name="connsiteX124" fmla="*/ 759565 w 1214923"/>
              <a:gd name="connsiteY124" fmla="*/ 538162 h 1689168"/>
              <a:gd name="connsiteX125" fmla="*/ 851767 w 1214923"/>
              <a:gd name="connsiteY125" fmla="*/ 480536 h 1689168"/>
              <a:gd name="connsiteX126" fmla="*/ 759089 w 1214923"/>
              <a:gd name="connsiteY126" fmla="*/ 538067 h 1689168"/>
              <a:gd name="connsiteX127" fmla="*/ 759565 w 1214923"/>
              <a:gd name="connsiteY127" fmla="*/ 538162 h 1689168"/>
              <a:gd name="connsiteX128" fmla="*/ 868213 w 1214923"/>
              <a:gd name="connsiteY128" fmla="*/ 356761 h 1689168"/>
              <a:gd name="connsiteX129" fmla="*/ 812619 w 1214923"/>
              <a:gd name="connsiteY129" fmla="*/ 442055 h 1689168"/>
              <a:gd name="connsiteX130" fmla="*/ 868213 w 1214923"/>
              <a:gd name="connsiteY130" fmla="*/ 356761 h 1689168"/>
              <a:gd name="connsiteX131" fmla="*/ 681841 w 1214923"/>
              <a:gd name="connsiteY131" fmla="*/ 323088 h 1689168"/>
              <a:gd name="connsiteX132" fmla="*/ 758803 w 1214923"/>
              <a:gd name="connsiteY132" fmla="*/ 430816 h 1689168"/>
              <a:gd name="connsiteX133" fmla="*/ 643455 w 1214923"/>
              <a:gd name="connsiteY133" fmla="*/ 396145 h 1689168"/>
              <a:gd name="connsiteX134" fmla="*/ 639550 w 1214923"/>
              <a:gd name="connsiteY134" fmla="*/ 438436 h 1689168"/>
              <a:gd name="connsiteX135" fmla="*/ 682127 w 1214923"/>
              <a:gd name="connsiteY135" fmla="*/ 323088 h 1689168"/>
              <a:gd name="connsiteX136" fmla="*/ 681841 w 1214923"/>
              <a:gd name="connsiteY136" fmla="*/ 323088 h 1689168"/>
              <a:gd name="connsiteX137" fmla="*/ 395477 w 1214923"/>
              <a:gd name="connsiteY137" fmla="*/ 216638 h 1689168"/>
              <a:gd name="connsiteX138" fmla="*/ 432956 w 1214923"/>
              <a:gd name="connsiteY138" fmla="*/ 194566 h 1689168"/>
              <a:gd name="connsiteX139" fmla="*/ 564476 w 1214923"/>
              <a:gd name="connsiteY139" fmla="*/ 247666 h 1689168"/>
              <a:gd name="connsiteX140" fmla="*/ 558873 w 1214923"/>
              <a:gd name="connsiteY140" fmla="*/ 299942 h 1689168"/>
              <a:gd name="connsiteX141" fmla="*/ 395477 w 1214923"/>
              <a:gd name="connsiteY141" fmla="*/ 216638 h 1689168"/>
              <a:gd name="connsiteX142" fmla="*/ 470767 w 1214923"/>
              <a:gd name="connsiteY142" fmla="*/ 361188 h 1689168"/>
              <a:gd name="connsiteX143" fmla="*/ 566874 w 1214923"/>
              <a:gd name="connsiteY143" fmla="*/ 503396 h 1689168"/>
              <a:gd name="connsiteX144" fmla="*/ 470767 w 1214923"/>
              <a:gd name="connsiteY144" fmla="*/ 361188 h 1689168"/>
              <a:gd name="connsiteX145" fmla="*/ 632216 w 1214923"/>
              <a:gd name="connsiteY145" fmla="*/ 475419 h 1689168"/>
              <a:gd name="connsiteX146" fmla="*/ 759089 w 1214923"/>
              <a:gd name="connsiteY146" fmla="*/ 438055 h 1689168"/>
              <a:gd name="connsiteX147" fmla="*/ 640217 w 1214923"/>
              <a:gd name="connsiteY147" fmla="*/ 641593 h 1689168"/>
              <a:gd name="connsiteX148" fmla="*/ 622468 w 1214923"/>
              <a:gd name="connsiteY148" fmla="*/ 453581 h 1689168"/>
              <a:gd name="connsiteX149" fmla="*/ 632216 w 1214923"/>
              <a:gd name="connsiteY149" fmla="*/ 475419 h 1689168"/>
              <a:gd name="connsiteX150" fmla="*/ 686032 w 1214923"/>
              <a:gd name="connsiteY150" fmla="*/ 837819 h 1689168"/>
              <a:gd name="connsiteX151" fmla="*/ 628310 w 1214923"/>
              <a:gd name="connsiteY151" fmla="*/ 930116 h 1689168"/>
              <a:gd name="connsiteX152" fmla="*/ 686032 w 1214923"/>
              <a:gd name="connsiteY152" fmla="*/ 837914 h 1689168"/>
              <a:gd name="connsiteX153" fmla="*/ 686032 w 1214923"/>
              <a:gd name="connsiteY153" fmla="*/ 837819 h 1689168"/>
              <a:gd name="connsiteX154" fmla="*/ 743658 w 1214923"/>
              <a:gd name="connsiteY154" fmla="*/ 1291400 h 1689168"/>
              <a:gd name="connsiteX155" fmla="*/ 547634 w 1214923"/>
              <a:gd name="connsiteY155" fmla="*/ 1206818 h 1689168"/>
              <a:gd name="connsiteX156" fmla="*/ 573446 w 1214923"/>
              <a:gd name="connsiteY156" fmla="*/ 1222439 h 1689168"/>
              <a:gd name="connsiteX157" fmla="*/ 603450 w 1214923"/>
              <a:gd name="connsiteY157" fmla="*/ 1227487 h 1689168"/>
              <a:gd name="connsiteX158" fmla="*/ 743658 w 1214923"/>
              <a:gd name="connsiteY158" fmla="*/ 1291495 h 1689168"/>
              <a:gd name="connsiteX159" fmla="*/ 743658 w 1214923"/>
              <a:gd name="connsiteY159" fmla="*/ 1291400 h 1689168"/>
              <a:gd name="connsiteX160" fmla="*/ 556465 w 1214923"/>
              <a:gd name="connsiteY160" fmla="*/ 950327 h 1689168"/>
              <a:gd name="connsiteX161" fmla="*/ 689842 w 1214923"/>
              <a:gd name="connsiteY161" fmla="*/ 1122236 h 1689168"/>
              <a:gd name="connsiteX162" fmla="*/ 568651 w 1214923"/>
              <a:gd name="connsiteY162" fmla="*/ 984541 h 1689168"/>
              <a:gd name="connsiteX163" fmla="*/ 556465 w 1214923"/>
              <a:gd name="connsiteY163" fmla="*/ 950327 h 1689168"/>
              <a:gd name="connsiteX164" fmla="*/ 351609 w 1214923"/>
              <a:gd name="connsiteY164" fmla="*/ 1045464 h 1689168"/>
              <a:gd name="connsiteX165" fmla="*/ 382375 w 1214923"/>
              <a:gd name="connsiteY165" fmla="*/ 887825 h 1689168"/>
              <a:gd name="connsiteX166" fmla="*/ 351609 w 1214923"/>
              <a:gd name="connsiteY166" fmla="*/ 1045559 h 1689168"/>
              <a:gd name="connsiteX167" fmla="*/ 351609 w 1214923"/>
              <a:gd name="connsiteY167" fmla="*/ 1045464 h 1689168"/>
              <a:gd name="connsiteX168" fmla="*/ 420761 w 1214923"/>
              <a:gd name="connsiteY168" fmla="*/ 1054969 h 1689168"/>
              <a:gd name="connsiteX169" fmla="*/ 605260 w 1214923"/>
              <a:gd name="connsiteY169" fmla="*/ 1180338 h 1689168"/>
              <a:gd name="connsiteX170" fmla="*/ 420761 w 1214923"/>
              <a:gd name="connsiteY170" fmla="*/ 1054969 h 1689168"/>
              <a:gd name="connsiteX171" fmla="*/ 366944 w 1214923"/>
              <a:gd name="connsiteY171" fmla="*/ 1414272 h 1689168"/>
              <a:gd name="connsiteX172" fmla="*/ 597640 w 1214923"/>
              <a:gd name="connsiteY172" fmla="*/ 1460468 h 1689168"/>
              <a:gd name="connsiteX173" fmla="*/ 366944 w 1214923"/>
              <a:gd name="connsiteY173" fmla="*/ 1414463 h 1689168"/>
              <a:gd name="connsiteX174" fmla="*/ 366944 w 1214923"/>
              <a:gd name="connsiteY174" fmla="*/ 1414272 h 1689168"/>
              <a:gd name="connsiteX175" fmla="*/ 597035 w 1214923"/>
              <a:gd name="connsiteY175" fmla="*/ 1664464 h 1689168"/>
              <a:gd name="connsiteX176" fmla="*/ 471148 w 1214923"/>
              <a:gd name="connsiteY176" fmla="*/ 1649777 h 1689168"/>
              <a:gd name="connsiteX177" fmla="*/ 401901 w 1214923"/>
              <a:gd name="connsiteY177" fmla="*/ 1579817 h 1689168"/>
              <a:gd name="connsiteX178" fmla="*/ 582412 w 1214923"/>
              <a:gd name="connsiteY178" fmla="*/ 1645158 h 1689168"/>
              <a:gd name="connsiteX179" fmla="*/ 597035 w 1214923"/>
              <a:gd name="connsiteY179" fmla="*/ 1664464 h 1689168"/>
              <a:gd name="connsiteX180" fmla="*/ 616785 w 1214923"/>
              <a:gd name="connsiteY180" fmla="*/ 1564196 h 1689168"/>
              <a:gd name="connsiteX181" fmla="*/ 555349 w 1214923"/>
              <a:gd name="connsiteY181" fmla="*/ 1541145 h 1689168"/>
              <a:gd name="connsiteX182" fmla="*/ 638597 w 1214923"/>
              <a:gd name="connsiteY182" fmla="*/ 1493520 h 1689168"/>
              <a:gd name="connsiteX183" fmla="*/ 752034 w 1214923"/>
              <a:gd name="connsiteY183" fmla="*/ 1535463 h 1689168"/>
              <a:gd name="connsiteX184" fmla="*/ 616785 w 1214923"/>
              <a:gd name="connsiteY184" fmla="*/ 1564386 h 1689168"/>
              <a:gd name="connsiteX185" fmla="*/ 616785 w 1214923"/>
              <a:gd name="connsiteY185" fmla="*/ 1564196 h 1689168"/>
              <a:gd name="connsiteX186" fmla="*/ 811979 w 1214923"/>
              <a:gd name="connsiteY186" fmla="*/ 1595484 h 1689168"/>
              <a:gd name="connsiteX187" fmla="*/ 812771 w 1214923"/>
              <a:gd name="connsiteY187" fmla="*/ 1652594 h 1689168"/>
              <a:gd name="connsiteX188" fmla="*/ 704225 w 1214923"/>
              <a:gd name="connsiteY188" fmla="*/ 1665256 h 1689168"/>
              <a:gd name="connsiteX189" fmla="*/ 651942 w 1214923"/>
              <a:gd name="connsiteY189" fmla="*/ 1653111 h 1689168"/>
              <a:gd name="connsiteX190" fmla="*/ 811979 w 1214923"/>
              <a:gd name="connsiteY190" fmla="*/ 1595484 h 1689168"/>
              <a:gd name="connsiteX191" fmla="*/ 857863 w 1214923"/>
              <a:gd name="connsiteY191" fmla="*/ 1591056 h 1689168"/>
              <a:gd name="connsiteX192" fmla="*/ 838813 w 1214923"/>
              <a:gd name="connsiteY192" fmla="*/ 1568958 h 1689168"/>
              <a:gd name="connsiteX193" fmla="*/ 836146 w 1214923"/>
              <a:gd name="connsiteY193" fmla="*/ 1564291 h 1689168"/>
              <a:gd name="connsiteX194" fmla="*/ 955179 w 1214923"/>
              <a:gd name="connsiteY194" fmla="*/ 1500720 h 1689168"/>
              <a:gd name="connsiteX195" fmla="*/ 1066493 w 1214923"/>
              <a:gd name="connsiteY195" fmla="*/ 1492065 h 1689168"/>
              <a:gd name="connsiteX196" fmla="*/ 857863 w 1214923"/>
              <a:gd name="connsiteY196" fmla="*/ 1591247 h 1689168"/>
              <a:gd name="connsiteX197" fmla="*/ 857863 w 1214923"/>
              <a:gd name="connsiteY197" fmla="*/ 1591056 h 1689168"/>
              <a:gd name="connsiteX198" fmla="*/ 1054979 w 1214923"/>
              <a:gd name="connsiteY198" fmla="*/ 1445037 h 1689168"/>
              <a:gd name="connsiteX199" fmla="*/ 916632 w 1214923"/>
              <a:gd name="connsiteY199" fmla="*/ 1468184 h 1689168"/>
              <a:gd name="connsiteX200" fmla="*/ 1028170 w 1214923"/>
              <a:gd name="connsiteY200" fmla="*/ 1445228 h 1689168"/>
              <a:gd name="connsiteX201" fmla="*/ 1054979 w 1214923"/>
              <a:gd name="connsiteY201" fmla="*/ 1445037 h 1689168"/>
              <a:gd name="connsiteX202" fmla="*/ 862816 w 1214923"/>
              <a:gd name="connsiteY202" fmla="*/ 1410462 h 1689168"/>
              <a:gd name="connsiteX203" fmla="*/ 647551 w 1214923"/>
              <a:gd name="connsiteY203" fmla="*/ 1448562 h 1689168"/>
              <a:gd name="connsiteX204" fmla="*/ 862816 w 1214923"/>
              <a:gd name="connsiteY204" fmla="*/ 1410653 h 1689168"/>
              <a:gd name="connsiteX205" fmla="*/ 862816 w 1214923"/>
              <a:gd name="connsiteY205" fmla="*/ 1410462 h 1689168"/>
              <a:gd name="connsiteX206" fmla="*/ 689842 w 1214923"/>
              <a:gd name="connsiteY206" fmla="*/ 1391412 h 1689168"/>
              <a:gd name="connsiteX207" fmla="*/ 924347 w 1214923"/>
              <a:gd name="connsiteY207" fmla="*/ 1306830 h 1689168"/>
              <a:gd name="connsiteX208" fmla="*/ 689842 w 1214923"/>
              <a:gd name="connsiteY208" fmla="*/ 1391412 h 1689168"/>
              <a:gd name="connsiteX209" fmla="*/ 1162663 w 1214923"/>
              <a:gd name="connsiteY209" fmla="*/ 1057085 h 1689168"/>
              <a:gd name="connsiteX210" fmla="*/ 1148756 w 1214923"/>
              <a:gd name="connsiteY210" fmla="*/ 1134428 h 1689168"/>
              <a:gd name="connsiteX211" fmla="*/ 1066841 w 1214923"/>
              <a:gd name="connsiteY211" fmla="*/ 1139762 h 1689168"/>
              <a:gd name="connsiteX212" fmla="*/ 1035790 w 1214923"/>
              <a:gd name="connsiteY212" fmla="*/ 1087755 h 1689168"/>
              <a:gd name="connsiteX213" fmla="*/ 1162663 w 1214923"/>
              <a:gd name="connsiteY213" fmla="*/ 1057085 h 1689168"/>
              <a:gd name="connsiteX214" fmla="*/ 987913 w 1214923"/>
              <a:gd name="connsiteY214" fmla="*/ 1181170 h 1689168"/>
              <a:gd name="connsiteX215" fmla="*/ 958923 w 1214923"/>
              <a:gd name="connsiteY215" fmla="*/ 1264444 h 1689168"/>
              <a:gd name="connsiteX216" fmla="*/ 905107 w 1214923"/>
              <a:gd name="connsiteY216" fmla="*/ 1118330 h 1689168"/>
              <a:gd name="connsiteX217" fmla="*/ 987913 w 1214923"/>
              <a:gd name="connsiteY217" fmla="*/ 1181170 h 1689168"/>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8807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12771 w 1214923"/>
              <a:gd name="connsiteY187" fmla="*/ 1652594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6750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12771 w 1214923"/>
              <a:gd name="connsiteY187" fmla="*/ 1652594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6750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43627 w 1214923"/>
              <a:gd name="connsiteY187" fmla="*/ 1657736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43627 w 1214923"/>
              <a:gd name="connsiteY187" fmla="*/ 1657736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61626 w 1214923"/>
              <a:gd name="connsiteY187" fmla="*/ 1675735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30771 w 1214923"/>
              <a:gd name="connsiteY187" fmla="*/ 1647451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25628 w 1214923"/>
              <a:gd name="connsiteY187" fmla="*/ 1619167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1417"/>
              <a:gd name="connsiteX1" fmla="*/ 1157319 w 1214923"/>
              <a:gd name="connsiteY1" fmla="*/ 831924 h 1681417"/>
              <a:gd name="connsiteX2" fmla="*/ 1019985 w 1214923"/>
              <a:gd name="connsiteY2" fmla="*/ 885740 h 1681417"/>
              <a:gd name="connsiteX3" fmla="*/ 963019 w 1214923"/>
              <a:gd name="connsiteY3" fmla="*/ 860965 h 1681417"/>
              <a:gd name="connsiteX4" fmla="*/ 1035980 w 1214923"/>
              <a:gd name="connsiteY4" fmla="*/ 795623 h 1681417"/>
              <a:gd name="connsiteX5" fmla="*/ 893772 w 1214923"/>
              <a:gd name="connsiteY5" fmla="*/ 930212 h 1681417"/>
              <a:gd name="connsiteX6" fmla="*/ 951398 w 1214923"/>
              <a:gd name="connsiteY6" fmla="*/ 937927 h 1681417"/>
              <a:gd name="connsiteX7" fmla="*/ 862911 w 1214923"/>
              <a:gd name="connsiteY7" fmla="*/ 964787 h 1681417"/>
              <a:gd name="connsiteX8" fmla="*/ 813000 w 1214923"/>
              <a:gd name="connsiteY8" fmla="*/ 991648 h 1681417"/>
              <a:gd name="connsiteX9" fmla="*/ 905202 w 1214923"/>
              <a:gd name="connsiteY9" fmla="*/ 872585 h 1681417"/>
              <a:gd name="connsiteX10" fmla="*/ 1062841 w 1214923"/>
              <a:gd name="connsiteY10" fmla="*/ 784098 h 1681417"/>
              <a:gd name="connsiteX11" fmla="*/ 1113873 w 1214923"/>
              <a:gd name="connsiteY11" fmla="*/ 670346 h 1681417"/>
              <a:gd name="connsiteX12" fmla="*/ 1028265 w 1214923"/>
              <a:gd name="connsiteY12" fmla="*/ 722567 h 1681417"/>
              <a:gd name="connsiteX13" fmla="*/ 1003881 w 1214923"/>
              <a:gd name="connsiteY13" fmla="*/ 692468 h 1681417"/>
              <a:gd name="connsiteX14" fmla="*/ 1005881 w 1214923"/>
              <a:gd name="connsiteY14" fmla="*/ 661511 h 1681417"/>
              <a:gd name="connsiteX15" fmla="*/ 1065794 w 1214923"/>
              <a:gd name="connsiteY15" fmla="*/ 651415 h 1681417"/>
              <a:gd name="connsiteX16" fmla="*/ 1087938 w 1214923"/>
              <a:gd name="connsiteY16" fmla="*/ 638205 h 1681417"/>
              <a:gd name="connsiteX17" fmla="*/ 739848 w 1214923"/>
              <a:gd name="connsiteY17" fmla="*/ 595694 h 1681417"/>
              <a:gd name="connsiteX18" fmla="*/ 716893 w 1214923"/>
              <a:gd name="connsiteY18" fmla="*/ 318992 h 1681417"/>
              <a:gd name="connsiteX19" fmla="*/ 920537 w 1214923"/>
              <a:gd name="connsiteY19" fmla="*/ 246031 h 1681417"/>
              <a:gd name="connsiteX20" fmla="*/ 682412 w 1214923"/>
              <a:gd name="connsiteY20" fmla="*/ 238316 h 1681417"/>
              <a:gd name="connsiteX21" fmla="*/ 928538 w 1214923"/>
              <a:gd name="connsiteY21" fmla="*/ 226790 h 1681417"/>
              <a:gd name="connsiteX22" fmla="*/ 720893 w 1214923"/>
              <a:gd name="connsiteY22" fmla="*/ 196025 h 1681417"/>
              <a:gd name="connsiteX23" fmla="*/ 736229 w 1214923"/>
              <a:gd name="connsiteY23" fmla="*/ 49911 h 1681417"/>
              <a:gd name="connsiteX24" fmla="*/ 663267 w 1214923"/>
              <a:gd name="connsiteY24" fmla="*/ 0 h 1681417"/>
              <a:gd name="connsiteX25" fmla="*/ 625167 w 1214923"/>
              <a:gd name="connsiteY25" fmla="*/ 103727 h 1681417"/>
              <a:gd name="connsiteX26" fmla="*/ 625167 w 1214923"/>
              <a:gd name="connsiteY26" fmla="*/ 288322 h 1681417"/>
              <a:gd name="connsiteX27" fmla="*/ 336845 w 1214923"/>
              <a:gd name="connsiteY27" fmla="*/ 261366 h 1681417"/>
              <a:gd name="connsiteX28" fmla="*/ 367611 w 1214923"/>
              <a:gd name="connsiteY28" fmla="*/ 307467 h 1681417"/>
              <a:gd name="connsiteX29" fmla="*/ 579066 w 1214923"/>
              <a:gd name="connsiteY29" fmla="*/ 615029 h 1681417"/>
              <a:gd name="connsiteX30" fmla="*/ 263884 w 1214923"/>
              <a:gd name="connsiteY30" fmla="*/ 496585 h 1681417"/>
              <a:gd name="connsiteX31" fmla="*/ 233118 w 1214923"/>
              <a:gd name="connsiteY31" fmla="*/ 714947 h 1681417"/>
              <a:gd name="connsiteX32" fmla="*/ 532965 w 1214923"/>
              <a:gd name="connsiteY32" fmla="*/ 807149 h 1681417"/>
              <a:gd name="connsiteX33" fmla="*/ 502390 w 1214923"/>
              <a:gd name="connsiteY33" fmla="*/ 816184 h 1681417"/>
              <a:gd name="connsiteX34" fmla="*/ 464290 w 1214923"/>
              <a:gd name="connsiteY34" fmla="*/ 772763 h 1681417"/>
              <a:gd name="connsiteX35" fmla="*/ 375231 w 1214923"/>
              <a:gd name="connsiteY35" fmla="*/ 788670 h 1681417"/>
              <a:gd name="connsiteX36" fmla="*/ 418189 w 1214923"/>
              <a:gd name="connsiteY36" fmla="*/ 826770 h 1681417"/>
              <a:gd name="connsiteX37" fmla="*/ 333607 w 1214923"/>
              <a:gd name="connsiteY37" fmla="*/ 826770 h 1681417"/>
              <a:gd name="connsiteX38" fmla="*/ 276457 w 1214923"/>
              <a:gd name="connsiteY38" fmla="*/ 857536 h 1681417"/>
              <a:gd name="connsiteX39" fmla="*/ 288458 w 1214923"/>
              <a:gd name="connsiteY39" fmla="*/ 766001 h 1681417"/>
              <a:gd name="connsiteX40" fmla="*/ 138059 w 1214923"/>
              <a:gd name="connsiteY40" fmla="*/ 911352 h 1681417"/>
              <a:gd name="connsiteX41" fmla="*/ 237976 w 1214923"/>
              <a:gd name="connsiteY41" fmla="*/ 961358 h 1681417"/>
              <a:gd name="connsiteX42" fmla="*/ 75102 w 1214923"/>
              <a:gd name="connsiteY42" fmla="*/ 1025783 h 1681417"/>
              <a:gd name="connsiteX43" fmla="*/ 80432 w 1214923"/>
              <a:gd name="connsiteY43" fmla="*/ 915162 h 1681417"/>
              <a:gd name="connsiteX44" fmla="*/ 91958 w 1214923"/>
              <a:gd name="connsiteY44" fmla="*/ 1107377 h 1681417"/>
              <a:gd name="connsiteX45" fmla="*/ 214925 w 1214923"/>
              <a:gd name="connsiteY45" fmla="*/ 1157383 h 1681417"/>
              <a:gd name="connsiteX46" fmla="*/ 322463 w 1214923"/>
              <a:gd name="connsiteY46" fmla="*/ 1228161 h 1681417"/>
              <a:gd name="connsiteX47" fmla="*/ 235145 w 1214923"/>
              <a:gd name="connsiteY47" fmla="*/ 1221759 h 1681417"/>
              <a:gd name="connsiteX48" fmla="*/ 267875 w 1214923"/>
              <a:gd name="connsiteY48" fmla="*/ 1263023 h 1681417"/>
              <a:gd name="connsiteX49" fmla="*/ 395615 w 1214923"/>
              <a:gd name="connsiteY49" fmla="*/ 1319117 h 1681417"/>
              <a:gd name="connsiteX50" fmla="*/ 322827 w 1214923"/>
              <a:gd name="connsiteY50" fmla="*/ 1338837 h 1681417"/>
              <a:gd name="connsiteX51" fmla="*/ 247492 w 1214923"/>
              <a:gd name="connsiteY51" fmla="*/ 1296725 h 1681417"/>
              <a:gd name="connsiteX52" fmla="*/ 229880 w 1214923"/>
              <a:gd name="connsiteY52" fmla="*/ 1312259 h 1681417"/>
              <a:gd name="connsiteX53" fmla="*/ 146155 w 1214923"/>
              <a:gd name="connsiteY53" fmla="*/ 1230344 h 1681417"/>
              <a:gd name="connsiteX54" fmla="*/ 115389 w 1214923"/>
              <a:gd name="connsiteY54" fmla="*/ 1430369 h 1681417"/>
              <a:gd name="connsiteX55" fmla="*/ 349799 w 1214923"/>
              <a:gd name="connsiteY55" fmla="*/ 1480280 h 1681417"/>
              <a:gd name="connsiteX56" fmla="*/ 299507 w 1214923"/>
              <a:gd name="connsiteY56" fmla="*/ 1464659 h 1681417"/>
              <a:gd name="connsiteX57" fmla="*/ 318374 w 1214923"/>
              <a:gd name="connsiteY57" fmla="*/ 1496562 h 1681417"/>
              <a:gd name="connsiteX58" fmla="*/ 388280 w 1214923"/>
              <a:gd name="connsiteY58" fmla="*/ 1545717 h 1681417"/>
              <a:gd name="connsiteX59" fmla="*/ 348847 w 1214923"/>
              <a:gd name="connsiteY59" fmla="*/ 1542479 h 1681417"/>
              <a:gd name="connsiteX60" fmla="*/ 255883 w 1214923"/>
              <a:gd name="connsiteY60" fmla="*/ 1502664 h 1681417"/>
              <a:gd name="connsiteX61" fmla="*/ 255883 w 1214923"/>
              <a:gd name="connsiteY61" fmla="*/ 1502664 h 1681417"/>
              <a:gd name="connsiteX62" fmla="*/ 239976 w 1214923"/>
              <a:gd name="connsiteY62" fmla="*/ 1484281 h 1681417"/>
              <a:gd name="connsiteX63" fmla="*/ 203495 w 1214923"/>
              <a:gd name="connsiteY63" fmla="*/ 1484281 h 1681417"/>
              <a:gd name="connsiteX64" fmla="*/ 187303 w 1214923"/>
              <a:gd name="connsiteY64" fmla="*/ 1499140 h 1681417"/>
              <a:gd name="connsiteX65" fmla="*/ 490673 w 1214923"/>
              <a:gd name="connsiteY65" fmla="*/ 1673352 h 1681417"/>
              <a:gd name="connsiteX66" fmla="*/ 767123 w 1214923"/>
              <a:gd name="connsiteY66" fmla="*/ 1659528 h 1681417"/>
              <a:gd name="connsiteX67" fmla="*/ 967500 w 1214923"/>
              <a:gd name="connsiteY67" fmla="*/ 1594485 h 1681417"/>
              <a:gd name="connsiteX68" fmla="*/ 1152566 w 1214923"/>
              <a:gd name="connsiteY68" fmla="*/ 1394460 h 1681417"/>
              <a:gd name="connsiteX69" fmla="*/ 918822 w 1214923"/>
              <a:gd name="connsiteY69" fmla="*/ 1363507 h 1681417"/>
              <a:gd name="connsiteX70" fmla="*/ 802904 w 1214923"/>
              <a:gd name="connsiteY70" fmla="*/ 1350454 h 1681417"/>
              <a:gd name="connsiteX71" fmla="*/ 841956 w 1214923"/>
              <a:gd name="connsiteY71" fmla="*/ 1326547 h 1681417"/>
              <a:gd name="connsiteX72" fmla="*/ 1018286 w 1214923"/>
              <a:gd name="connsiteY72" fmla="*/ 1315425 h 1681417"/>
              <a:gd name="connsiteX73" fmla="*/ 980354 w 1214923"/>
              <a:gd name="connsiteY73" fmla="*/ 1268921 h 1681417"/>
              <a:gd name="connsiteX74" fmla="*/ 1091488 w 1214923"/>
              <a:gd name="connsiteY74" fmla="*/ 1221043 h 1681417"/>
              <a:gd name="connsiteX75" fmla="*/ 896580 w 1214923"/>
              <a:gd name="connsiteY75" fmla="*/ 1032638 h 1681417"/>
              <a:gd name="connsiteX76" fmla="*/ 1193429 w 1214923"/>
              <a:gd name="connsiteY76" fmla="*/ 899446 h 1681417"/>
              <a:gd name="connsiteX77" fmla="*/ 759089 w 1214923"/>
              <a:gd name="connsiteY77" fmla="*/ 61246 h 1681417"/>
              <a:gd name="connsiteX78" fmla="*/ 720989 w 1214923"/>
              <a:gd name="connsiteY78" fmla="*/ 145828 h 1681417"/>
              <a:gd name="connsiteX79" fmla="*/ 759089 w 1214923"/>
              <a:gd name="connsiteY79" fmla="*/ 61436 h 1681417"/>
              <a:gd name="connsiteX80" fmla="*/ 759089 w 1214923"/>
              <a:gd name="connsiteY80" fmla="*/ 61246 h 1681417"/>
              <a:gd name="connsiteX81" fmla="*/ 363611 w 1214923"/>
              <a:gd name="connsiteY81" fmla="*/ 545783 h 1681417"/>
              <a:gd name="connsiteX82" fmla="*/ 348275 w 1214923"/>
              <a:gd name="connsiteY82" fmla="*/ 553498 h 1681417"/>
              <a:gd name="connsiteX83" fmla="*/ 363611 w 1214923"/>
              <a:gd name="connsiteY83" fmla="*/ 545783 h 1681417"/>
              <a:gd name="connsiteX84" fmla="*/ 232451 w 1214923"/>
              <a:gd name="connsiteY84" fmla="*/ 523113 h 1681417"/>
              <a:gd name="connsiteX85" fmla="*/ 254694 w 1214923"/>
              <a:gd name="connsiteY85" fmla="*/ 664096 h 1681417"/>
              <a:gd name="connsiteX86" fmla="*/ 232451 w 1214923"/>
              <a:gd name="connsiteY86" fmla="*/ 523113 h 1681417"/>
              <a:gd name="connsiteX87" fmla="*/ 340084 w 1214923"/>
              <a:gd name="connsiteY87" fmla="*/ 692277 h 1681417"/>
              <a:gd name="connsiteX88" fmla="*/ 470767 w 1214923"/>
              <a:gd name="connsiteY88" fmla="*/ 684562 h 1681417"/>
              <a:gd name="connsiteX89" fmla="*/ 340084 w 1214923"/>
              <a:gd name="connsiteY89" fmla="*/ 691896 h 1681417"/>
              <a:gd name="connsiteX90" fmla="*/ 340084 w 1214923"/>
              <a:gd name="connsiteY90" fmla="*/ 692277 h 1681417"/>
              <a:gd name="connsiteX91" fmla="*/ 382375 w 1214923"/>
              <a:gd name="connsiteY91" fmla="*/ 615410 h 1681417"/>
              <a:gd name="connsiteX92" fmla="*/ 516868 w 1214923"/>
              <a:gd name="connsiteY92" fmla="*/ 688372 h 1681417"/>
              <a:gd name="connsiteX93" fmla="*/ 382661 w 1214923"/>
              <a:gd name="connsiteY93" fmla="*/ 615029 h 1681417"/>
              <a:gd name="connsiteX94" fmla="*/ 382375 w 1214923"/>
              <a:gd name="connsiteY94" fmla="*/ 615410 h 1681417"/>
              <a:gd name="connsiteX95" fmla="*/ 201400 w 1214923"/>
              <a:gd name="connsiteY95" fmla="*/ 907542 h 1681417"/>
              <a:gd name="connsiteX96" fmla="*/ 163300 w 1214923"/>
              <a:gd name="connsiteY96" fmla="*/ 838295 h 1681417"/>
              <a:gd name="connsiteX97" fmla="*/ 201686 w 1214923"/>
              <a:gd name="connsiteY97" fmla="*/ 907161 h 1681417"/>
              <a:gd name="connsiteX98" fmla="*/ 201400 w 1214923"/>
              <a:gd name="connsiteY98" fmla="*/ 907542 h 1681417"/>
              <a:gd name="connsiteX99" fmla="*/ 97811 w 1214923"/>
              <a:gd name="connsiteY99" fmla="*/ 1285557 h 1681417"/>
              <a:gd name="connsiteX100" fmla="*/ 123279 w 1214923"/>
              <a:gd name="connsiteY100" fmla="*/ 1264178 h 1681417"/>
              <a:gd name="connsiteX101" fmla="*/ 231975 w 1214923"/>
              <a:gd name="connsiteY101" fmla="*/ 1341501 h 1681417"/>
              <a:gd name="connsiteX102" fmla="*/ 97811 w 1214923"/>
              <a:gd name="connsiteY102" fmla="*/ 1285557 h 1681417"/>
              <a:gd name="connsiteX103" fmla="*/ 232928 w 1214923"/>
              <a:gd name="connsiteY103" fmla="*/ 1376077 h 1681417"/>
              <a:gd name="connsiteX104" fmla="*/ 279029 w 1214923"/>
              <a:gd name="connsiteY104" fmla="*/ 1379887 h 1681417"/>
              <a:gd name="connsiteX105" fmla="*/ 232451 w 1214923"/>
              <a:gd name="connsiteY105" fmla="*/ 1376077 h 1681417"/>
              <a:gd name="connsiteX106" fmla="*/ 232928 w 1214923"/>
              <a:gd name="connsiteY106" fmla="*/ 1376077 h 1681417"/>
              <a:gd name="connsiteX107" fmla="*/ 856244 w 1214923"/>
              <a:gd name="connsiteY107" fmla="*/ 715613 h 1681417"/>
              <a:gd name="connsiteX108" fmla="*/ 817635 w 1214923"/>
              <a:gd name="connsiteY108" fmla="*/ 708913 h 1681417"/>
              <a:gd name="connsiteX109" fmla="*/ 721084 w 1214923"/>
              <a:gd name="connsiteY109" fmla="*/ 657225 h 1681417"/>
              <a:gd name="connsiteX110" fmla="*/ 855767 w 1214923"/>
              <a:gd name="connsiteY110" fmla="*/ 715613 h 1681417"/>
              <a:gd name="connsiteX111" fmla="*/ 856244 w 1214923"/>
              <a:gd name="connsiteY111" fmla="*/ 715613 h 1681417"/>
              <a:gd name="connsiteX112" fmla="*/ 663458 w 1214923"/>
              <a:gd name="connsiteY112" fmla="*/ 722662 h 1681417"/>
              <a:gd name="connsiteX113" fmla="*/ 644408 w 1214923"/>
              <a:gd name="connsiteY113" fmla="*/ 807149 h 1681417"/>
              <a:gd name="connsiteX114" fmla="*/ 662981 w 1214923"/>
              <a:gd name="connsiteY114" fmla="*/ 723138 h 1681417"/>
              <a:gd name="connsiteX115" fmla="*/ 663458 w 1214923"/>
              <a:gd name="connsiteY115" fmla="*/ 722662 h 1681417"/>
              <a:gd name="connsiteX116" fmla="*/ 628882 w 1214923"/>
              <a:gd name="connsiteY116" fmla="*/ 753332 h 1681417"/>
              <a:gd name="connsiteX117" fmla="*/ 655742 w 1214923"/>
              <a:gd name="connsiteY117" fmla="*/ 726472 h 1681417"/>
              <a:gd name="connsiteX118" fmla="*/ 628406 w 1214923"/>
              <a:gd name="connsiteY118" fmla="*/ 753332 h 1681417"/>
              <a:gd name="connsiteX119" fmla="*/ 628882 w 1214923"/>
              <a:gd name="connsiteY119" fmla="*/ 753332 h 1681417"/>
              <a:gd name="connsiteX120" fmla="*/ 771090 w 1214923"/>
              <a:gd name="connsiteY120" fmla="*/ 757237 h 1681417"/>
              <a:gd name="connsiteX121" fmla="*/ 690318 w 1214923"/>
              <a:gd name="connsiteY121" fmla="*/ 822579 h 1681417"/>
              <a:gd name="connsiteX122" fmla="*/ 770614 w 1214923"/>
              <a:gd name="connsiteY122" fmla="*/ 757237 h 1681417"/>
              <a:gd name="connsiteX123" fmla="*/ 771090 w 1214923"/>
              <a:gd name="connsiteY123" fmla="*/ 757237 h 1681417"/>
              <a:gd name="connsiteX124" fmla="*/ 759565 w 1214923"/>
              <a:gd name="connsiteY124" fmla="*/ 538162 h 1681417"/>
              <a:gd name="connsiteX125" fmla="*/ 851767 w 1214923"/>
              <a:gd name="connsiteY125" fmla="*/ 480536 h 1681417"/>
              <a:gd name="connsiteX126" fmla="*/ 759089 w 1214923"/>
              <a:gd name="connsiteY126" fmla="*/ 538067 h 1681417"/>
              <a:gd name="connsiteX127" fmla="*/ 759565 w 1214923"/>
              <a:gd name="connsiteY127" fmla="*/ 538162 h 1681417"/>
              <a:gd name="connsiteX128" fmla="*/ 868213 w 1214923"/>
              <a:gd name="connsiteY128" fmla="*/ 356761 h 1681417"/>
              <a:gd name="connsiteX129" fmla="*/ 812619 w 1214923"/>
              <a:gd name="connsiteY129" fmla="*/ 442055 h 1681417"/>
              <a:gd name="connsiteX130" fmla="*/ 868213 w 1214923"/>
              <a:gd name="connsiteY130" fmla="*/ 356761 h 1681417"/>
              <a:gd name="connsiteX131" fmla="*/ 681841 w 1214923"/>
              <a:gd name="connsiteY131" fmla="*/ 323088 h 1681417"/>
              <a:gd name="connsiteX132" fmla="*/ 758803 w 1214923"/>
              <a:gd name="connsiteY132" fmla="*/ 430816 h 1681417"/>
              <a:gd name="connsiteX133" fmla="*/ 643455 w 1214923"/>
              <a:gd name="connsiteY133" fmla="*/ 396145 h 1681417"/>
              <a:gd name="connsiteX134" fmla="*/ 639550 w 1214923"/>
              <a:gd name="connsiteY134" fmla="*/ 438436 h 1681417"/>
              <a:gd name="connsiteX135" fmla="*/ 682127 w 1214923"/>
              <a:gd name="connsiteY135" fmla="*/ 323088 h 1681417"/>
              <a:gd name="connsiteX136" fmla="*/ 681841 w 1214923"/>
              <a:gd name="connsiteY136" fmla="*/ 323088 h 1681417"/>
              <a:gd name="connsiteX137" fmla="*/ 395477 w 1214923"/>
              <a:gd name="connsiteY137" fmla="*/ 216638 h 1681417"/>
              <a:gd name="connsiteX138" fmla="*/ 432956 w 1214923"/>
              <a:gd name="connsiteY138" fmla="*/ 194566 h 1681417"/>
              <a:gd name="connsiteX139" fmla="*/ 564476 w 1214923"/>
              <a:gd name="connsiteY139" fmla="*/ 247666 h 1681417"/>
              <a:gd name="connsiteX140" fmla="*/ 558873 w 1214923"/>
              <a:gd name="connsiteY140" fmla="*/ 299942 h 1681417"/>
              <a:gd name="connsiteX141" fmla="*/ 395477 w 1214923"/>
              <a:gd name="connsiteY141" fmla="*/ 216638 h 1681417"/>
              <a:gd name="connsiteX142" fmla="*/ 470767 w 1214923"/>
              <a:gd name="connsiteY142" fmla="*/ 361188 h 1681417"/>
              <a:gd name="connsiteX143" fmla="*/ 566874 w 1214923"/>
              <a:gd name="connsiteY143" fmla="*/ 503396 h 1681417"/>
              <a:gd name="connsiteX144" fmla="*/ 470767 w 1214923"/>
              <a:gd name="connsiteY144" fmla="*/ 361188 h 1681417"/>
              <a:gd name="connsiteX145" fmla="*/ 632216 w 1214923"/>
              <a:gd name="connsiteY145" fmla="*/ 475419 h 1681417"/>
              <a:gd name="connsiteX146" fmla="*/ 759089 w 1214923"/>
              <a:gd name="connsiteY146" fmla="*/ 438055 h 1681417"/>
              <a:gd name="connsiteX147" fmla="*/ 640217 w 1214923"/>
              <a:gd name="connsiteY147" fmla="*/ 641593 h 1681417"/>
              <a:gd name="connsiteX148" fmla="*/ 622468 w 1214923"/>
              <a:gd name="connsiteY148" fmla="*/ 453581 h 1681417"/>
              <a:gd name="connsiteX149" fmla="*/ 632216 w 1214923"/>
              <a:gd name="connsiteY149" fmla="*/ 475419 h 1681417"/>
              <a:gd name="connsiteX150" fmla="*/ 686032 w 1214923"/>
              <a:gd name="connsiteY150" fmla="*/ 837819 h 1681417"/>
              <a:gd name="connsiteX151" fmla="*/ 628310 w 1214923"/>
              <a:gd name="connsiteY151" fmla="*/ 930116 h 1681417"/>
              <a:gd name="connsiteX152" fmla="*/ 686032 w 1214923"/>
              <a:gd name="connsiteY152" fmla="*/ 837914 h 1681417"/>
              <a:gd name="connsiteX153" fmla="*/ 686032 w 1214923"/>
              <a:gd name="connsiteY153" fmla="*/ 837819 h 1681417"/>
              <a:gd name="connsiteX154" fmla="*/ 743658 w 1214923"/>
              <a:gd name="connsiteY154" fmla="*/ 1291400 h 1681417"/>
              <a:gd name="connsiteX155" fmla="*/ 547634 w 1214923"/>
              <a:gd name="connsiteY155" fmla="*/ 1206818 h 1681417"/>
              <a:gd name="connsiteX156" fmla="*/ 573446 w 1214923"/>
              <a:gd name="connsiteY156" fmla="*/ 1222439 h 1681417"/>
              <a:gd name="connsiteX157" fmla="*/ 603450 w 1214923"/>
              <a:gd name="connsiteY157" fmla="*/ 1227487 h 1681417"/>
              <a:gd name="connsiteX158" fmla="*/ 743658 w 1214923"/>
              <a:gd name="connsiteY158" fmla="*/ 1291495 h 1681417"/>
              <a:gd name="connsiteX159" fmla="*/ 743658 w 1214923"/>
              <a:gd name="connsiteY159" fmla="*/ 1291400 h 1681417"/>
              <a:gd name="connsiteX160" fmla="*/ 556465 w 1214923"/>
              <a:gd name="connsiteY160" fmla="*/ 950327 h 1681417"/>
              <a:gd name="connsiteX161" fmla="*/ 689842 w 1214923"/>
              <a:gd name="connsiteY161" fmla="*/ 1122236 h 1681417"/>
              <a:gd name="connsiteX162" fmla="*/ 568651 w 1214923"/>
              <a:gd name="connsiteY162" fmla="*/ 984541 h 1681417"/>
              <a:gd name="connsiteX163" fmla="*/ 556465 w 1214923"/>
              <a:gd name="connsiteY163" fmla="*/ 950327 h 1681417"/>
              <a:gd name="connsiteX164" fmla="*/ 351609 w 1214923"/>
              <a:gd name="connsiteY164" fmla="*/ 1045464 h 1681417"/>
              <a:gd name="connsiteX165" fmla="*/ 382375 w 1214923"/>
              <a:gd name="connsiteY165" fmla="*/ 887825 h 1681417"/>
              <a:gd name="connsiteX166" fmla="*/ 351609 w 1214923"/>
              <a:gd name="connsiteY166" fmla="*/ 1045559 h 1681417"/>
              <a:gd name="connsiteX167" fmla="*/ 351609 w 1214923"/>
              <a:gd name="connsiteY167" fmla="*/ 1045464 h 1681417"/>
              <a:gd name="connsiteX168" fmla="*/ 420761 w 1214923"/>
              <a:gd name="connsiteY168" fmla="*/ 1054969 h 1681417"/>
              <a:gd name="connsiteX169" fmla="*/ 605260 w 1214923"/>
              <a:gd name="connsiteY169" fmla="*/ 1180338 h 1681417"/>
              <a:gd name="connsiteX170" fmla="*/ 420761 w 1214923"/>
              <a:gd name="connsiteY170" fmla="*/ 1054969 h 1681417"/>
              <a:gd name="connsiteX171" fmla="*/ 366944 w 1214923"/>
              <a:gd name="connsiteY171" fmla="*/ 1414272 h 1681417"/>
              <a:gd name="connsiteX172" fmla="*/ 597640 w 1214923"/>
              <a:gd name="connsiteY172" fmla="*/ 1460468 h 1681417"/>
              <a:gd name="connsiteX173" fmla="*/ 366944 w 1214923"/>
              <a:gd name="connsiteY173" fmla="*/ 1414463 h 1681417"/>
              <a:gd name="connsiteX174" fmla="*/ 366944 w 1214923"/>
              <a:gd name="connsiteY174" fmla="*/ 1414272 h 1681417"/>
              <a:gd name="connsiteX175" fmla="*/ 597035 w 1214923"/>
              <a:gd name="connsiteY175" fmla="*/ 1664464 h 1681417"/>
              <a:gd name="connsiteX176" fmla="*/ 471148 w 1214923"/>
              <a:gd name="connsiteY176" fmla="*/ 1649777 h 1681417"/>
              <a:gd name="connsiteX177" fmla="*/ 401901 w 1214923"/>
              <a:gd name="connsiteY177" fmla="*/ 1579817 h 1681417"/>
              <a:gd name="connsiteX178" fmla="*/ 582412 w 1214923"/>
              <a:gd name="connsiteY178" fmla="*/ 1645158 h 1681417"/>
              <a:gd name="connsiteX179" fmla="*/ 597035 w 1214923"/>
              <a:gd name="connsiteY179" fmla="*/ 1664464 h 1681417"/>
              <a:gd name="connsiteX180" fmla="*/ 616785 w 1214923"/>
              <a:gd name="connsiteY180" fmla="*/ 1564196 h 1681417"/>
              <a:gd name="connsiteX181" fmla="*/ 555349 w 1214923"/>
              <a:gd name="connsiteY181" fmla="*/ 1541145 h 1681417"/>
              <a:gd name="connsiteX182" fmla="*/ 638597 w 1214923"/>
              <a:gd name="connsiteY182" fmla="*/ 1493520 h 1681417"/>
              <a:gd name="connsiteX183" fmla="*/ 752034 w 1214923"/>
              <a:gd name="connsiteY183" fmla="*/ 1535463 h 1681417"/>
              <a:gd name="connsiteX184" fmla="*/ 616785 w 1214923"/>
              <a:gd name="connsiteY184" fmla="*/ 1564386 h 1681417"/>
              <a:gd name="connsiteX185" fmla="*/ 616785 w 1214923"/>
              <a:gd name="connsiteY185" fmla="*/ 1564196 h 1681417"/>
              <a:gd name="connsiteX186" fmla="*/ 811979 w 1214923"/>
              <a:gd name="connsiteY186" fmla="*/ 1595484 h 1681417"/>
              <a:gd name="connsiteX187" fmla="*/ 825628 w 1214923"/>
              <a:gd name="connsiteY187" fmla="*/ 1619167 h 1681417"/>
              <a:gd name="connsiteX188" fmla="*/ 704225 w 1214923"/>
              <a:gd name="connsiteY188" fmla="*/ 1665256 h 1681417"/>
              <a:gd name="connsiteX189" fmla="*/ 651942 w 1214923"/>
              <a:gd name="connsiteY189" fmla="*/ 1653111 h 1681417"/>
              <a:gd name="connsiteX190" fmla="*/ 811979 w 1214923"/>
              <a:gd name="connsiteY190" fmla="*/ 1595484 h 1681417"/>
              <a:gd name="connsiteX191" fmla="*/ 857863 w 1214923"/>
              <a:gd name="connsiteY191" fmla="*/ 1591056 h 1681417"/>
              <a:gd name="connsiteX192" fmla="*/ 838813 w 1214923"/>
              <a:gd name="connsiteY192" fmla="*/ 1568958 h 1681417"/>
              <a:gd name="connsiteX193" fmla="*/ 836146 w 1214923"/>
              <a:gd name="connsiteY193" fmla="*/ 1564291 h 1681417"/>
              <a:gd name="connsiteX194" fmla="*/ 955179 w 1214923"/>
              <a:gd name="connsiteY194" fmla="*/ 1500720 h 1681417"/>
              <a:gd name="connsiteX195" fmla="*/ 1066493 w 1214923"/>
              <a:gd name="connsiteY195" fmla="*/ 1492065 h 1681417"/>
              <a:gd name="connsiteX196" fmla="*/ 857863 w 1214923"/>
              <a:gd name="connsiteY196" fmla="*/ 1591247 h 1681417"/>
              <a:gd name="connsiteX197" fmla="*/ 857863 w 1214923"/>
              <a:gd name="connsiteY197" fmla="*/ 1591056 h 1681417"/>
              <a:gd name="connsiteX198" fmla="*/ 1054979 w 1214923"/>
              <a:gd name="connsiteY198" fmla="*/ 1445037 h 1681417"/>
              <a:gd name="connsiteX199" fmla="*/ 916632 w 1214923"/>
              <a:gd name="connsiteY199" fmla="*/ 1468184 h 1681417"/>
              <a:gd name="connsiteX200" fmla="*/ 1028170 w 1214923"/>
              <a:gd name="connsiteY200" fmla="*/ 1445228 h 1681417"/>
              <a:gd name="connsiteX201" fmla="*/ 1054979 w 1214923"/>
              <a:gd name="connsiteY201" fmla="*/ 1445037 h 1681417"/>
              <a:gd name="connsiteX202" fmla="*/ 862816 w 1214923"/>
              <a:gd name="connsiteY202" fmla="*/ 1410462 h 1681417"/>
              <a:gd name="connsiteX203" fmla="*/ 647551 w 1214923"/>
              <a:gd name="connsiteY203" fmla="*/ 1448562 h 1681417"/>
              <a:gd name="connsiteX204" fmla="*/ 862816 w 1214923"/>
              <a:gd name="connsiteY204" fmla="*/ 1410653 h 1681417"/>
              <a:gd name="connsiteX205" fmla="*/ 862816 w 1214923"/>
              <a:gd name="connsiteY205" fmla="*/ 1410462 h 1681417"/>
              <a:gd name="connsiteX206" fmla="*/ 689842 w 1214923"/>
              <a:gd name="connsiteY206" fmla="*/ 1391412 h 1681417"/>
              <a:gd name="connsiteX207" fmla="*/ 924347 w 1214923"/>
              <a:gd name="connsiteY207" fmla="*/ 1306830 h 1681417"/>
              <a:gd name="connsiteX208" fmla="*/ 689842 w 1214923"/>
              <a:gd name="connsiteY208" fmla="*/ 1391412 h 1681417"/>
              <a:gd name="connsiteX209" fmla="*/ 1162663 w 1214923"/>
              <a:gd name="connsiteY209" fmla="*/ 1057085 h 1681417"/>
              <a:gd name="connsiteX210" fmla="*/ 1148756 w 1214923"/>
              <a:gd name="connsiteY210" fmla="*/ 1134428 h 1681417"/>
              <a:gd name="connsiteX211" fmla="*/ 1066841 w 1214923"/>
              <a:gd name="connsiteY211" fmla="*/ 1139762 h 1681417"/>
              <a:gd name="connsiteX212" fmla="*/ 1035790 w 1214923"/>
              <a:gd name="connsiteY212" fmla="*/ 1087755 h 1681417"/>
              <a:gd name="connsiteX213" fmla="*/ 1162663 w 1214923"/>
              <a:gd name="connsiteY213" fmla="*/ 1057085 h 1681417"/>
              <a:gd name="connsiteX214" fmla="*/ 987913 w 1214923"/>
              <a:gd name="connsiteY214" fmla="*/ 1181170 h 1681417"/>
              <a:gd name="connsiteX215" fmla="*/ 958923 w 1214923"/>
              <a:gd name="connsiteY215" fmla="*/ 1264444 h 1681417"/>
              <a:gd name="connsiteX216" fmla="*/ 905107 w 1214923"/>
              <a:gd name="connsiteY216" fmla="*/ 1118330 h 1681417"/>
              <a:gd name="connsiteX217" fmla="*/ 987913 w 1214923"/>
              <a:gd name="connsiteY217" fmla="*/ 1181170 h 1681417"/>
              <a:gd name="connsiteX0" fmla="*/ 1193429 w 1214923"/>
              <a:gd name="connsiteY0" fmla="*/ 899446 h 1681417"/>
              <a:gd name="connsiteX1" fmla="*/ 1157319 w 1214923"/>
              <a:gd name="connsiteY1" fmla="*/ 831924 h 1681417"/>
              <a:gd name="connsiteX2" fmla="*/ 1019985 w 1214923"/>
              <a:gd name="connsiteY2" fmla="*/ 885740 h 1681417"/>
              <a:gd name="connsiteX3" fmla="*/ 963019 w 1214923"/>
              <a:gd name="connsiteY3" fmla="*/ 860965 h 1681417"/>
              <a:gd name="connsiteX4" fmla="*/ 1035980 w 1214923"/>
              <a:gd name="connsiteY4" fmla="*/ 795623 h 1681417"/>
              <a:gd name="connsiteX5" fmla="*/ 893772 w 1214923"/>
              <a:gd name="connsiteY5" fmla="*/ 930212 h 1681417"/>
              <a:gd name="connsiteX6" fmla="*/ 951398 w 1214923"/>
              <a:gd name="connsiteY6" fmla="*/ 937927 h 1681417"/>
              <a:gd name="connsiteX7" fmla="*/ 862911 w 1214923"/>
              <a:gd name="connsiteY7" fmla="*/ 964787 h 1681417"/>
              <a:gd name="connsiteX8" fmla="*/ 813000 w 1214923"/>
              <a:gd name="connsiteY8" fmla="*/ 991648 h 1681417"/>
              <a:gd name="connsiteX9" fmla="*/ 905202 w 1214923"/>
              <a:gd name="connsiteY9" fmla="*/ 872585 h 1681417"/>
              <a:gd name="connsiteX10" fmla="*/ 1062841 w 1214923"/>
              <a:gd name="connsiteY10" fmla="*/ 784098 h 1681417"/>
              <a:gd name="connsiteX11" fmla="*/ 1113873 w 1214923"/>
              <a:gd name="connsiteY11" fmla="*/ 670346 h 1681417"/>
              <a:gd name="connsiteX12" fmla="*/ 1028265 w 1214923"/>
              <a:gd name="connsiteY12" fmla="*/ 722567 h 1681417"/>
              <a:gd name="connsiteX13" fmla="*/ 1003881 w 1214923"/>
              <a:gd name="connsiteY13" fmla="*/ 692468 h 1681417"/>
              <a:gd name="connsiteX14" fmla="*/ 1005881 w 1214923"/>
              <a:gd name="connsiteY14" fmla="*/ 661511 h 1681417"/>
              <a:gd name="connsiteX15" fmla="*/ 1065794 w 1214923"/>
              <a:gd name="connsiteY15" fmla="*/ 651415 h 1681417"/>
              <a:gd name="connsiteX16" fmla="*/ 1087938 w 1214923"/>
              <a:gd name="connsiteY16" fmla="*/ 638205 h 1681417"/>
              <a:gd name="connsiteX17" fmla="*/ 739848 w 1214923"/>
              <a:gd name="connsiteY17" fmla="*/ 595694 h 1681417"/>
              <a:gd name="connsiteX18" fmla="*/ 716893 w 1214923"/>
              <a:gd name="connsiteY18" fmla="*/ 318992 h 1681417"/>
              <a:gd name="connsiteX19" fmla="*/ 920537 w 1214923"/>
              <a:gd name="connsiteY19" fmla="*/ 246031 h 1681417"/>
              <a:gd name="connsiteX20" fmla="*/ 682412 w 1214923"/>
              <a:gd name="connsiteY20" fmla="*/ 238316 h 1681417"/>
              <a:gd name="connsiteX21" fmla="*/ 928538 w 1214923"/>
              <a:gd name="connsiteY21" fmla="*/ 226790 h 1681417"/>
              <a:gd name="connsiteX22" fmla="*/ 720893 w 1214923"/>
              <a:gd name="connsiteY22" fmla="*/ 196025 h 1681417"/>
              <a:gd name="connsiteX23" fmla="*/ 736229 w 1214923"/>
              <a:gd name="connsiteY23" fmla="*/ 49911 h 1681417"/>
              <a:gd name="connsiteX24" fmla="*/ 663267 w 1214923"/>
              <a:gd name="connsiteY24" fmla="*/ 0 h 1681417"/>
              <a:gd name="connsiteX25" fmla="*/ 625167 w 1214923"/>
              <a:gd name="connsiteY25" fmla="*/ 103727 h 1681417"/>
              <a:gd name="connsiteX26" fmla="*/ 625167 w 1214923"/>
              <a:gd name="connsiteY26" fmla="*/ 288322 h 1681417"/>
              <a:gd name="connsiteX27" fmla="*/ 336845 w 1214923"/>
              <a:gd name="connsiteY27" fmla="*/ 261366 h 1681417"/>
              <a:gd name="connsiteX28" fmla="*/ 367611 w 1214923"/>
              <a:gd name="connsiteY28" fmla="*/ 307467 h 1681417"/>
              <a:gd name="connsiteX29" fmla="*/ 579066 w 1214923"/>
              <a:gd name="connsiteY29" fmla="*/ 615029 h 1681417"/>
              <a:gd name="connsiteX30" fmla="*/ 263884 w 1214923"/>
              <a:gd name="connsiteY30" fmla="*/ 496585 h 1681417"/>
              <a:gd name="connsiteX31" fmla="*/ 233118 w 1214923"/>
              <a:gd name="connsiteY31" fmla="*/ 714947 h 1681417"/>
              <a:gd name="connsiteX32" fmla="*/ 532965 w 1214923"/>
              <a:gd name="connsiteY32" fmla="*/ 807149 h 1681417"/>
              <a:gd name="connsiteX33" fmla="*/ 502390 w 1214923"/>
              <a:gd name="connsiteY33" fmla="*/ 816184 h 1681417"/>
              <a:gd name="connsiteX34" fmla="*/ 464290 w 1214923"/>
              <a:gd name="connsiteY34" fmla="*/ 772763 h 1681417"/>
              <a:gd name="connsiteX35" fmla="*/ 375231 w 1214923"/>
              <a:gd name="connsiteY35" fmla="*/ 788670 h 1681417"/>
              <a:gd name="connsiteX36" fmla="*/ 418189 w 1214923"/>
              <a:gd name="connsiteY36" fmla="*/ 826770 h 1681417"/>
              <a:gd name="connsiteX37" fmla="*/ 333607 w 1214923"/>
              <a:gd name="connsiteY37" fmla="*/ 826770 h 1681417"/>
              <a:gd name="connsiteX38" fmla="*/ 276457 w 1214923"/>
              <a:gd name="connsiteY38" fmla="*/ 857536 h 1681417"/>
              <a:gd name="connsiteX39" fmla="*/ 288458 w 1214923"/>
              <a:gd name="connsiteY39" fmla="*/ 766001 h 1681417"/>
              <a:gd name="connsiteX40" fmla="*/ 138059 w 1214923"/>
              <a:gd name="connsiteY40" fmla="*/ 911352 h 1681417"/>
              <a:gd name="connsiteX41" fmla="*/ 237976 w 1214923"/>
              <a:gd name="connsiteY41" fmla="*/ 961358 h 1681417"/>
              <a:gd name="connsiteX42" fmla="*/ 75102 w 1214923"/>
              <a:gd name="connsiteY42" fmla="*/ 1025783 h 1681417"/>
              <a:gd name="connsiteX43" fmla="*/ 80432 w 1214923"/>
              <a:gd name="connsiteY43" fmla="*/ 915162 h 1681417"/>
              <a:gd name="connsiteX44" fmla="*/ 91958 w 1214923"/>
              <a:gd name="connsiteY44" fmla="*/ 1107377 h 1681417"/>
              <a:gd name="connsiteX45" fmla="*/ 214925 w 1214923"/>
              <a:gd name="connsiteY45" fmla="*/ 1157383 h 1681417"/>
              <a:gd name="connsiteX46" fmla="*/ 322463 w 1214923"/>
              <a:gd name="connsiteY46" fmla="*/ 1228161 h 1681417"/>
              <a:gd name="connsiteX47" fmla="*/ 235145 w 1214923"/>
              <a:gd name="connsiteY47" fmla="*/ 1221759 h 1681417"/>
              <a:gd name="connsiteX48" fmla="*/ 267875 w 1214923"/>
              <a:gd name="connsiteY48" fmla="*/ 1263023 h 1681417"/>
              <a:gd name="connsiteX49" fmla="*/ 395615 w 1214923"/>
              <a:gd name="connsiteY49" fmla="*/ 1319117 h 1681417"/>
              <a:gd name="connsiteX50" fmla="*/ 322827 w 1214923"/>
              <a:gd name="connsiteY50" fmla="*/ 1338837 h 1681417"/>
              <a:gd name="connsiteX51" fmla="*/ 247492 w 1214923"/>
              <a:gd name="connsiteY51" fmla="*/ 1296725 h 1681417"/>
              <a:gd name="connsiteX52" fmla="*/ 229880 w 1214923"/>
              <a:gd name="connsiteY52" fmla="*/ 1312259 h 1681417"/>
              <a:gd name="connsiteX53" fmla="*/ 146155 w 1214923"/>
              <a:gd name="connsiteY53" fmla="*/ 1230344 h 1681417"/>
              <a:gd name="connsiteX54" fmla="*/ 115389 w 1214923"/>
              <a:gd name="connsiteY54" fmla="*/ 1430369 h 1681417"/>
              <a:gd name="connsiteX55" fmla="*/ 349799 w 1214923"/>
              <a:gd name="connsiteY55" fmla="*/ 1480280 h 1681417"/>
              <a:gd name="connsiteX56" fmla="*/ 299507 w 1214923"/>
              <a:gd name="connsiteY56" fmla="*/ 1464659 h 1681417"/>
              <a:gd name="connsiteX57" fmla="*/ 318374 w 1214923"/>
              <a:gd name="connsiteY57" fmla="*/ 1496562 h 1681417"/>
              <a:gd name="connsiteX58" fmla="*/ 388280 w 1214923"/>
              <a:gd name="connsiteY58" fmla="*/ 1545717 h 1681417"/>
              <a:gd name="connsiteX59" fmla="*/ 348847 w 1214923"/>
              <a:gd name="connsiteY59" fmla="*/ 1542479 h 1681417"/>
              <a:gd name="connsiteX60" fmla="*/ 255883 w 1214923"/>
              <a:gd name="connsiteY60" fmla="*/ 1502664 h 1681417"/>
              <a:gd name="connsiteX61" fmla="*/ 255883 w 1214923"/>
              <a:gd name="connsiteY61" fmla="*/ 1502664 h 1681417"/>
              <a:gd name="connsiteX62" fmla="*/ 239976 w 1214923"/>
              <a:gd name="connsiteY62" fmla="*/ 1484281 h 1681417"/>
              <a:gd name="connsiteX63" fmla="*/ 203495 w 1214923"/>
              <a:gd name="connsiteY63" fmla="*/ 1484281 h 1681417"/>
              <a:gd name="connsiteX64" fmla="*/ 187303 w 1214923"/>
              <a:gd name="connsiteY64" fmla="*/ 1499140 h 1681417"/>
              <a:gd name="connsiteX65" fmla="*/ 490673 w 1214923"/>
              <a:gd name="connsiteY65" fmla="*/ 1673352 h 1681417"/>
              <a:gd name="connsiteX66" fmla="*/ 767123 w 1214923"/>
              <a:gd name="connsiteY66" fmla="*/ 1659528 h 1681417"/>
              <a:gd name="connsiteX67" fmla="*/ 967500 w 1214923"/>
              <a:gd name="connsiteY67" fmla="*/ 1594485 h 1681417"/>
              <a:gd name="connsiteX68" fmla="*/ 1152566 w 1214923"/>
              <a:gd name="connsiteY68" fmla="*/ 1394460 h 1681417"/>
              <a:gd name="connsiteX69" fmla="*/ 918822 w 1214923"/>
              <a:gd name="connsiteY69" fmla="*/ 1363507 h 1681417"/>
              <a:gd name="connsiteX70" fmla="*/ 802904 w 1214923"/>
              <a:gd name="connsiteY70" fmla="*/ 1350454 h 1681417"/>
              <a:gd name="connsiteX71" fmla="*/ 841956 w 1214923"/>
              <a:gd name="connsiteY71" fmla="*/ 1326547 h 1681417"/>
              <a:gd name="connsiteX72" fmla="*/ 1018286 w 1214923"/>
              <a:gd name="connsiteY72" fmla="*/ 1315425 h 1681417"/>
              <a:gd name="connsiteX73" fmla="*/ 980354 w 1214923"/>
              <a:gd name="connsiteY73" fmla="*/ 1268921 h 1681417"/>
              <a:gd name="connsiteX74" fmla="*/ 1091488 w 1214923"/>
              <a:gd name="connsiteY74" fmla="*/ 1221043 h 1681417"/>
              <a:gd name="connsiteX75" fmla="*/ 896580 w 1214923"/>
              <a:gd name="connsiteY75" fmla="*/ 1032638 h 1681417"/>
              <a:gd name="connsiteX76" fmla="*/ 1193429 w 1214923"/>
              <a:gd name="connsiteY76" fmla="*/ 899446 h 1681417"/>
              <a:gd name="connsiteX77" fmla="*/ 759089 w 1214923"/>
              <a:gd name="connsiteY77" fmla="*/ 61246 h 1681417"/>
              <a:gd name="connsiteX78" fmla="*/ 720989 w 1214923"/>
              <a:gd name="connsiteY78" fmla="*/ 145828 h 1681417"/>
              <a:gd name="connsiteX79" fmla="*/ 759089 w 1214923"/>
              <a:gd name="connsiteY79" fmla="*/ 61436 h 1681417"/>
              <a:gd name="connsiteX80" fmla="*/ 759089 w 1214923"/>
              <a:gd name="connsiteY80" fmla="*/ 61246 h 1681417"/>
              <a:gd name="connsiteX81" fmla="*/ 363611 w 1214923"/>
              <a:gd name="connsiteY81" fmla="*/ 545783 h 1681417"/>
              <a:gd name="connsiteX82" fmla="*/ 348275 w 1214923"/>
              <a:gd name="connsiteY82" fmla="*/ 553498 h 1681417"/>
              <a:gd name="connsiteX83" fmla="*/ 363611 w 1214923"/>
              <a:gd name="connsiteY83" fmla="*/ 545783 h 1681417"/>
              <a:gd name="connsiteX84" fmla="*/ 232451 w 1214923"/>
              <a:gd name="connsiteY84" fmla="*/ 523113 h 1681417"/>
              <a:gd name="connsiteX85" fmla="*/ 254694 w 1214923"/>
              <a:gd name="connsiteY85" fmla="*/ 664096 h 1681417"/>
              <a:gd name="connsiteX86" fmla="*/ 232451 w 1214923"/>
              <a:gd name="connsiteY86" fmla="*/ 523113 h 1681417"/>
              <a:gd name="connsiteX87" fmla="*/ 340084 w 1214923"/>
              <a:gd name="connsiteY87" fmla="*/ 692277 h 1681417"/>
              <a:gd name="connsiteX88" fmla="*/ 470767 w 1214923"/>
              <a:gd name="connsiteY88" fmla="*/ 684562 h 1681417"/>
              <a:gd name="connsiteX89" fmla="*/ 340084 w 1214923"/>
              <a:gd name="connsiteY89" fmla="*/ 691896 h 1681417"/>
              <a:gd name="connsiteX90" fmla="*/ 340084 w 1214923"/>
              <a:gd name="connsiteY90" fmla="*/ 692277 h 1681417"/>
              <a:gd name="connsiteX91" fmla="*/ 382375 w 1214923"/>
              <a:gd name="connsiteY91" fmla="*/ 615410 h 1681417"/>
              <a:gd name="connsiteX92" fmla="*/ 516868 w 1214923"/>
              <a:gd name="connsiteY92" fmla="*/ 688372 h 1681417"/>
              <a:gd name="connsiteX93" fmla="*/ 382661 w 1214923"/>
              <a:gd name="connsiteY93" fmla="*/ 615029 h 1681417"/>
              <a:gd name="connsiteX94" fmla="*/ 382375 w 1214923"/>
              <a:gd name="connsiteY94" fmla="*/ 615410 h 1681417"/>
              <a:gd name="connsiteX95" fmla="*/ 201400 w 1214923"/>
              <a:gd name="connsiteY95" fmla="*/ 907542 h 1681417"/>
              <a:gd name="connsiteX96" fmla="*/ 163300 w 1214923"/>
              <a:gd name="connsiteY96" fmla="*/ 838295 h 1681417"/>
              <a:gd name="connsiteX97" fmla="*/ 201686 w 1214923"/>
              <a:gd name="connsiteY97" fmla="*/ 907161 h 1681417"/>
              <a:gd name="connsiteX98" fmla="*/ 201400 w 1214923"/>
              <a:gd name="connsiteY98" fmla="*/ 907542 h 1681417"/>
              <a:gd name="connsiteX99" fmla="*/ 97811 w 1214923"/>
              <a:gd name="connsiteY99" fmla="*/ 1285557 h 1681417"/>
              <a:gd name="connsiteX100" fmla="*/ 123279 w 1214923"/>
              <a:gd name="connsiteY100" fmla="*/ 1264178 h 1681417"/>
              <a:gd name="connsiteX101" fmla="*/ 231975 w 1214923"/>
              <a:gd name="connsiteY101" fmla="*/ 1341501 h 1681417"/>
              <a:gd name="connsiteX102" fmla="*/ 97811 w 1214923"/>
              <a:gd name="connsiteY102" fmla="*/ 1285557 h 1681417"/>
              <a:gd name="connsiteX103" fmla="*/ 232928 w 1214923"/>
              <a:gd name="connsiteY103" fmla="*/ 1376077 h 1681417"/>
              <a:gd name="connsiteX104" fmla="*/ 279029 w 1214923"/>
              <a:gd name="connsiteY104" fmla="*/ 1379887 h 1681417"/>
              <a:gd name="connsiteX105" fmla="*/ 232451 w 1214923"/>
              <a:gd name="connsiteY105" fmla="*/ 1376077 h 1681417"/>
              <a:gd name="connsiteX106" fmla="*/ 232928 w 1214923"/>
              <a:gd name="connsiteY106" fmla="*/ 1376077 h 1681417"/>
              <a:gd name="connsiteX107" fmla="*/ 856244 w 1214923"/>
              <a:gd name="connsiteY107" fmla="*/ 715613 h 1681417"/>
              <a:gd name="connsiteX108" fmla="*/ 817635 w 1214923"/>
              <a:gd name="connsiteY108" fmla="*/ 708913 h 1681417"/>
              <a:gd name="connsiteX109" fmla="*/ 721084 w 1214923"/>
              <a:gd name="connsiteY109" fmla="*/ 657225 h 1681417"/>
              <a:gd name="connsiteX110" fmla="*/ 855767 w 1214923"/>
              <a:gd name="connsiteY110" fmla="*/ 715613 h 1681417"/>
              <a:gd name="connsiteX111" fmla="*/ 856244 w 1214923"/>
              <a:gd name="connsiteY111" fmla="*/ 715613 h 1681417"/>
              <a:gd name="connsiteX112" fmla="*/ 663458 w 1214923"/>
              <a:gd name="connsiteY112" fmla="*/ 722662 h 1681417"/>
              <a:gd name="connsiteX113" fmla="*/ 644408 w 1214923"/>
              <a:gd name="connsiteY113" fmla="*/ 807149 h 1681417"/>
              <a:gd name="connsiteX114" fmla="*/ 662981 w 1214923"/>
              <a:gd name="connsiteY114" fmla="*/ 723138 h 1681417"/>
              <a:gd name="connsiteX115" fmla="*/ 663458 w 1214923"/>
              <a:gd name="connsiteY115" fmla="*/ 722662 h 1681417"/>
              <a:gd name="connsiteX116" fmla="*/ 628882 w 1214923"/>
              <a:gd name="connsiteY116" fmla="*/ 753332 h 1681417"/>
              <a:gd name="connsiteX117" fmla="*/ 655742 w 1214923"/>
              <a:gd name="connsiteY117" fmla="*/ 726472 h 1681417"/>
              <a:gd name="connsiteX118" fmla="*/ 628406 w 1214923"/>
              <a:gd name="connsiteY118" fmla="*/ 753332 h 1681417"/>
              <a:gd name="connsiteX119" fmla="*/ 628882 w 1214923"/>
              <a:gd name="connsiteY119" fmla="*/ 753332 h 1681417"/>
              <a:gd name="connsiteX120" fmla="*/ 771090 w 1214923"/>
              <a:gd name="connsiteY120" fmla="*/ 757237 h 1681417"/>
              <a:gd name="connsiteX121" fmla="*/ 690318 w 1214923"/>
              <a:gd name="connsiteY121" fmla="*/ 822579 h 1681417"/>
              <a:gd name="connsiteX122" fmla="*/ 770614 w 1214923"/>
              <a:gd name="connsiteY122" fmla="*/ 757237 h 1681417"/>
              <a:gd name="connsiteX123" fmla="*/ 771090 w 1214923"/>
              <a:gd name="connsiteY123" fmla="*/ 757237 h 1681417"/>
              <a:gd name="connsiteX124" fmla="*/ 759565 w 1214923"/>
              <a:gd name="connsiteY124" fmla="*/ 538162 h 1681417"/>
              <a:gd name="connsiteX125" fmla="*/ 851767 w 1214923"/>
              <a:gd name="connsiteY125" fmla="*/ 480536 h 1681417"/>
              <a:gd name="connsiteX126" fmla="*/ 759089 w 1214923"/>
              <a:gd name="connsiteY126" fmla="*/ 538067 h 1681417"/>
              <a:gd name="connsiteX127" fmla="*/ 759565 w 1214923"/>
              <a:gd name="connsiteY127" fmla="*/ 538162 h 1681417"/>
              <a:gd name="connsiteX128" fmla="*/ 868213 w 1214923"/>
              <a:gd name="connsiteY128" fmla="*/ 356761 h 1681417"/>
              <a:gd name="connsiteX129" fmla="*/ 812619 w 1214923"/>
              <a:gd name="connsiteY129" fmla="*/ 442055 h 1681417"/>
              <a:gd name="connsiteX130" fmla="*/ 868213 w 1214923"/>
              <a:gd name="connsiteY130" fmla="*/ 356761 h 1681417"/>
              <a:gd name="connsiteX131" fmla="*/ 681841 w 1214923"/>
              <a:gd name="connsiteY131" fmla="*/ 323088 h 1681417"/>
              <a:gd name="connsiteX132" fmla="*/ 758803 w 1214923"/>
              <a:gd name="connsiteY132" fmla="*/ 430816 h 1681417"/>
              <a:gd name="connsiteX133" fmla="*/ 643455 w 1214923"/>
              <a:gd name="connsiteY133" fmla="*/ 396145 h 1681417"/>
              <a:gd name="connsiteX134" fmla="*/ 639550 w 1214923"/>
              <a:gd name="connsiteY134" fmla="*/ 438436 h 1681417"/>
              <a:gd name="connsiteX135" fmla="*/ 682127 w 1214923"/>
              <a:gd name="connsiteY135" fmla="*/ 323088 h 1681417"/>
              <a:gd name="connsiteX136" fmla="*/ 681841 w 1214923"/>
              <a:gd name="connsiteY136" fmla="*/ 323088 h 1681417"/>
              <a:gd name="connsiteX137" fmla="*/ 395477 w 1214923"/>
              <a:gd name="connsiteY137" fmla="*/ 216638 h 1681417"/>
              <a:gd name="connsiteX138" fmla="*/ 432956 w 1214923"/>
              <a:gd name="connsiteY138" fmla="*/ 194566 h 1681417"/>
              <a:gd name="connsiteX139" fmla="*/ 564476 w 1214923"/>
              <a:gd name="connsiteY139" fmla="*/ 247666 h 1681417"/>
              <a:gd name="connsiteX140" fmla="*/ 558873 w 1214923"/>
              <a:gd name="connsiteY140" fmla="*/ 299942 h 1681417"/>
              <a:gd name="connsiteX141" fmla="*/ 395477 w 1214923"/>
              <a:gd name="connsiteY141" fmla="*/ 216638 h 1681417"/>
              <a:gd name="connsiteX142" fmla="*/ 470767 w 1214923"/>
              <a:gd name="connsiteY142" fmla="*/ 361188 h 1681417"/>
              <a:gd name="connsiteX143" fmla="*/ 566874 w 1214923"/>
              <a:gd name="connsiteY143" fmla="*/ 503396 h 1681417"/>
              <a:gd name="connsiteX144" fmla="*/ 470767 w 1214923"/>
              <a:gd name="connsiteY144" fmla="*/ 361188 h 1681417"/>
              <a:gd name="connsiteX145" fmla="*/ 632216 w 1214923"/>
              <a:gd name="connsiteY145" fmla="*/ 475419 h 1681417"/>
              <a:gd name="connsiteX146" fmla="*/ 759089 w 1214923"/>
              <a:gd name="connsiteY146" fmla="*/ 438055 h 1681417"/>
              <a:gd name="connsiteX147" fmla="*/ 640217 w 1214923"/>
              <a:gd name="connsiteY147" fmla="*/ 641593 h 1681417"/>
              <a:gd name="connsiteX148" fmla="*/ 622468 w 1214923"/>
              <a:gd name="connsiteY148" fmla="*/ 453581 h 1681417"/>
              <a:gd name="connsiteX149" fmla="*/ 632216 w 1214923"/>
              <a:gd name="connsiteY149" fmla="*/ 475419 h 1681417"/>
              <a:gd name="connsiteX150" fmla="*/ 686032 w 1214923"/>
              <a:gd name="connsiteY150" fmla="*/ 837819 h 1681417"/>
              <a:gd name="connsiteX151" fmla="*/ 628310 w 1214923"/>
              <a:gd name="connsiteY151" fmla="*/ 930116 h 1681417"/>
              <a:gd name="connsiteX152" fmla="*/ 686032 w 1214923"/>
              <a:gd name="connsiteY152" fmla="*/ 837914 h 1681417"/>
              <a:gd name="connsiteX153" fmla="*/ 686032 w 1214923"/>
              <a:gd name="connsiteY153" fmla="*/ 837819 h 1681417"/>
              <a:gd name="connsiteX154" fmla="*/ 743658 w 1214923"/>
              <a:gd name="connsiteY154" fmla="*/ 1291400 h 1681417"/>
              <a:gd name="connsiteX155" fmla="*/ 547634 w 1214923"/>
              <a:gd name="connsiteY155" fmla="*/ 1206818 h 1681417"/>
              <a:gd name="connsiteX156" fmla="*/ 573446 w 1214923"/>
              <a:gd name="connsiteY156" fmla="*/ 1222439 h 1681417"/>
              <a:gd name="connsiteX157" fmla="*/ 603450 w 1214923"/>
              <a:gd name="connsiteY157" fmla="*/ 1227487 h 1681417"/>
              <a:gd name="connsiteX158" fmla="*/ 743658 w 1214923"/>
              <a:gd name="connsiteY158" fmla="*/ 1291495 h 1681417"/>
              <a:gd name="connsiteX159" fmla="*/ 743658 w 1214923"/>
              <a:gd name="connsiteY159" fmla="*/ 1291400 h 1681417"/>
              <a:gd name="connsiteX160" fmla="*/ 556465 w 1214923"/>
              <a:gd name="connsiteY160" fmla="*/ 950327 h 1681417"/>
              <a:gd name="connsiteX161" fmla="*/ 689842 w 1214923"/>
              <a:gd name="connsiteY161" fmla="*/ 1122236 h 1681417"/>
              <a:gd name="connsiteX162" fmla="*/ 568651 w 1214923"/>
              <a:gd name="connsiteY162" fmla="*/ 984541 h 1681417"/>
              <a:gd name="connsiteX163" fmla="*/ 556465 w 1214923"/>
              <a:gd name="connsiteY163" fmla="*/ 950327 h 1681417"/>
              <a:gd name="connsiteX164" fmla="*/ 351609 w 1214923"/>
              <a:gd name="connsiteY164" fmla="*/ 1045464 h 1681417"/>
              <a:gd name="connsiteX165" fmla="*/ 382375 w 1214923"/>
              <a:gd name="connsiteY165" fmla="*/ 887825 h 1681417"/>
              <a:gd name="connsiteX166" fmla="*/ 351609 w 1214923"/>
              <a:gd name="connsiteY166" fmla="*/ 1045559 h 1681417"/>
              <a:gd name="connsiteX167" fmla="*/ 351609 w 1214923"/>
              <a:gd name="connsiteY167" fmla="*/ 1045464 h 1681417"/>
              <a:gd name="connsiteX168" fmla="*/ 420761 w 1214923"/>
              <a:gd name="connsiteY168" fmla="*/ 1054969 h 1681417"/>
              <a:gd name="connsiteX169" fmla="*/ 605260 w 1214923"/>
              <a:gd name="connsiteY169" fmla="*/ 1180338 h 1681417"/>
              <a:gd name="connsiteX170" fmla="*/ 420761 w 1214923"/>
              <a:gd name="connsiteY170" fmla="*/ 1054969 h 1681417"/>
              <a:gd name="connsiteX171" fmla="*/ 366944 w 1214923"/>
              <a:gd name="connsiteY171" fmla="*/ 1414272 h 1681417"/>
              <a:gd name="connsiteX172" fmla="*/ 597640 w 1214923"/>
              <a:gd name="connsiteY172" fmla="*/ 1460468 h 1681417"/>
              <a:gd name="connsiteX173" fmla="*/ 366944 w 1214923"/>
              <a:gd name="connsiteY173" fmla="*/ 1414463 h 1681417"/>
              <a:gd name="connsiteX174" fmla="*/ 366944 w 1214923"/>
              <a:gd name="connsiteY174" fmla="*/ 1414272 h 1681417"/>
              <a:gd name="connsiteX175" fmla="*/ 597035 w 1214923"/>
              <a:gd name="connsiteY175" fmla="*/ 1664464 h 1681417"/>
              <a:gd name="connsiteX176" fmla="*/ 471148 w 1214923"/>
              <a:gd name="connsiteY176" fmla="*/ 1649777 h 1681417"/>
              <a:gd name="connsiteX177" fmla="*/ 401901 w 1214923"/>
              <a:gd name="connsiteY177" fmla="*/ 1579817 h 1681417"/>
              <a:gd name="connsiteX178" fmla="*/ 582412 w 1214923"/>
              <a:gd name="connsiteY178" fmla="*/ 1645158 h 1681417"/>
              <a:gd name="connsiteX179" fmla="*/ 597035 w 1214923"/>
              <a:gd name="connsiteY179" fmla="*/ 1664464 h 1681417"/>
              <a:gd name="connsiteX180" fmla="*/ 616785 w 1214923"/>
              <a:gd name="connsiteY180" fmla="*/ 1564196 h 1681417"/>
              <a:gd name="connsiteX181" fmla="*/ 555349 w 1214923"/>
              <a:gd name="connsiteY181" fmla="*/ 1541145 h 1681417"/>
              <a:gd name="connsiteX182" fmla="*/ 638597 w 1214923"/>
              <a:gd name="connsiteY182" fmla="*/ 1493520 h 1681417"/>
              <a:gd name="connsiteX183" fmla="*/ 752034 w 1214923"/>
              <a:gd name="connsiteY183" fmla="*/ 1535463 h 1681417"/>
              <a:gd name="connsiteX184" fmla="*/ 616785 w 1214923"/>
              <a:gd name="connsiteY184" fmla="*/ 1564386 h 1681417"/>
              <a:gd name="connsiteX185" fmla="*/ 616785 w 1214923"/>
              <a:gd name="connsiteY185" fmla="*/ 1564196 h 1681417"/>
              <a:gd name="connsiteX186" fmla="*/ 811979 w 1214923"/>
              <a:gd name="connsiteY186" fmla="*/ 1595484 h 1681417"/>
              <a:gd name="connsiteX187" fmla="*/ 874483 w 1214923"/>
              <a:gd name="connsiteY187" fmla="*/ 1637166 h 1681417"/>
              <a:gd name="connsiteX188" fmla="*/ 704225 w 1214923"/>
              <a:gd name="connsiteY188" fmla="*/ 1665256 h 1681417"/>
              <a:gd name="connsiteX189" fmla="*/ 651942 w 1214923"/>
              <a:gd name="connsiteY189" fmla="*/ 1653111 h 1681417"/>
              <a:gd name="connsiteX190" fmla="*/ 811979 w 1214923"/>
              <a:gd name="connsiteY190" fmla="*/ 1595484 h 1681417"/>
              <a:gd name="connsiteX191" fmla="*/ 857863 w 1214923"/>
              <a:gd name="connsiteY191" fmla="*/ 1591056 h 1681417"/>
              <a:gd name="connsiteX192" fmla="*/ 838813 w 1214923"/>
              <a:gd name="connsiteY192" fmla="*/ 1568958 h 1681417"/>
              <a:gd name="connsiteX193" fmla="*/ 836146 w 1214923"/>
              <a:gd name="connsiteY193" fmla="*/ 1564291 h 1681417"/>
              <a:gd name="connsiteX194" fmla="*/ 955179 w 1214923"/>
              <a:gd name="connsiteY194" fmla="*/ 1500720 h 1681417"/>
              <a:gd name="connsiteX195" fmla="*/ 1066493 w 1214923"/>
              <a:gd name="connsiteY195" fmla="*/ 1492065 h 1681417"/>
              <a:gd name="connsiteX196" fmla="*/ 857863 w 1214923"/>
              <a:gd name="connsiteY196" fmla="*/ 1591247 h 1681417"/>
              <a:gd name="connsiteX197" fmla="*/ 857863 w 1214923"/>
              <a:gd name="connsiteY197" fmla="*/ 1591056 h 1681417"/>
              <a:gd name="connsiteX198" fmla="*/ 1054979 w 1214923"/>
              <a:gd name="connsiteY198" fmla="*/ 1445037 h 1681417"/>
              <a:gd name="connsiteX199" fmla="*/ 916632 w 1214923"/>
              <a:gd name="connsiteY199" fmla="*/ 1468184 h 1681417"/>
              <a:gd name="connsiteX200" fmla="*/ 1028170 w 1214923"/>
              <a:gd name="connsiteY200" fmla="*/ 1445228 h 1681417"/>
              <a:gd name="connsiteX201" fmla="*/ 1054979 w 1214923"/>
              <a:gd name="connsiteY201" fmla="*/ 1445037 h 1681417"/>
              <a:gd name="connsiteX202" fmla="*/ 862816 w 1214923"/>
              <a:gd name="connsiteY202" fmla="*/ 1410462 h 1681417"/>
              <a:gd name="connsiteX203" fmla="*/ 647551 w 1214923"/>
              <a:gd name="connsiteY203" fmla="*/ 1448562 h 1681417"/>
              <a:gd name="connsiteX204" fmla="*/ 862816 w 1214923"/>
              <a:gd name="connsiteY204" fmla="*/ 1410653 h 1681417"/>
              <a:gd name="connsiteX205" fmla="*/ 862816 w 1214923"/>
              <a:gd name="connsiteY205" fmla="*/ 1410462 h 1681417"/>
              <a:gd name="connsiteX206" fmla="*/ 689842 w 1214923"/>
              <a:gd name="connsiteY206" fmla="*/ 1391412 h 1681417"/>
              <a:gd name="connsiteX207" fmla="*/ 924347 w 1214923"/>
              <a:gd name="connsiteY207" fmla="*/ 1306830 h 1681417"/>
              <a:gd name="connsiteX208" fmla="*/ 689842 w 1214923"/>
              <a:gd name="connsiteY208" fmla="*/ 1391412 h 1681417"/>
              <a:gd name="connsiteX209" fmla="*/ 1162663 w 1214923"/>
              <a:gd name="connsiteY209" fmla="*/ 1057085 h 1681417"/>
              <a:gd name="connsiteX210" fmla="*/ 1148756 w 1214923"/>
              <a:gd name="connsiteY210" fmla="*/ 1134428 h 1681417"/>
              <a:gd name="connsiteX211" fmla="*/ 1066841 w 1214923"/>
              <a:gd name="connsiteY211" fmla="*/ 1139762 h 1681417"/>
              <a:gd name="connsiteX212" fmla="*/ 1035790 w 1214923"/>
              <a:gd name="connsiteY212" fmla="*/ 1087755 h 1681417"/>
              <a:gd name="connsiteX213" fmla="*/ 1162663 w 1214923"/>
              <a:gd name="connsiteY213" fmla="*/ 1057085 h 1681417"/>
              <a:gd name="connsiteX214" fmla="*/ 987913 w 1214923"/>
              <a:gd name="connsiteY214" fmla="*/ 1181170 h 1681417"/>
              <a:gd name="connsiteX215" fmla="*/ 958923 w 1214923"/>
              <a:gd name="connsiteY215" fmla="*/ 1264444 h 1681417"/>
              <a:gd name="connsiteX216" fmla="*/ 905107 w 1214923"/>
              <a:gd name="connsiteY216" fmla="*/ 1118330 h 1681417"/>
              <a:gd name="connsiteX217" fmla="*/ 987913 w 1214923"/>
              <a:gd name="connsiteY217" fmla="*/ 1181170 h 168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Lst>
            <a:rect l="l" t="t" r="r" b="b"/>
            <a:pathLst>
              <a:path w="1214923" h="1681417">
                <a:moveTo>
                  <a:pt x="1193429" y="899446"/>
                </a:moveTo>
                <a:cubicBezTo>
                  <a:pt x="1282011" y="738187"/>
                  <a:pt x="872712" y="816398"/>
                  <a:pt x="1157319" y="831924"/>
                </a:cubicBezTo>
                <a:cubicBezTo>
                  <a:pt x="1226661" y="965750"/>
                  <a:pt x="965788" y="997183"/>
                  <a:pt x="1019985" y="885740"/>
                </a:cubicBezTo>
                <a:cubicBezTo>
                  <a:pt x="986076" y="816684"/>
                  <a:pt x="1002833" y="895731"/>
                  <a:pt x="963019" y="860965"/>
                </a:cubicBezTo>
                <a:cubicBezTo>
                  <a:pt x="957209" y="810578"/>
                  <a:pt x="1026455" y="822865"/>
                  <a:pt x="1035980" y="795623"/>
                </a:cubicBezTo>
                <a:cubicBezTo>
                  <a:pt x="928157" y="811625"/>
                  <a:pt x="945398" y="874490"/>
                  <a:pt x="893772" y="930212"/>
                </a:cubicBezTo>
                <a:cubicBezTo>
                  <a:pt x="879675" y="953929"/>
                  <a:pt x="956541" y="932165"/>
                  <a:pt x="951398" y="937927"/>
                </a:cubicBezTo>
                <a:cubicBezTo>
                  <a:pt x="1012263" y="948785"/>
                  <a:pt x="780615" y="1037273"/>
                  <a:pt x="862911" y="964787"/>
                </a:cubicBezTo>
                <a:cubicBezTo>
                  <a:pt x="860244" y="927545"/>
                  <a:pt x="820334" y="979456"/>
                  <a:pt x="813000" y="991648"/>
                </a:cubicBezTo>
                <a:cubicBezTo>
                  <a:pt x="787378" y="971645"/>
                  <a:pt x="893201" y="891064"/>
                  <a:pt x="905202" y="872585"/>
                </a:cubicBezTo>
                <a:cubicBezTo>
                  <a:pt x="677078" y="1040702"/>
                  <a:pt x="938063" y="710089"/>
                  <a:pt x="1062841" y="784098"/>
                </a:cubicBezTo>
                <a:cubicBezTo>
                  <a:pt x="1114466" y="728282"/>
                  <a:pt x="1130732" y="697207"/>
                  <a:pt x="1113873" y="670346"/>
                </a:cubicBezTo>
                <a:cubicBezTo>
                  <a:pt x="1124826" y="727496"/>
                  <a:pt x="1041084" y="766240"/>
                  <a:pt x="1028265" y="722567"/>
                </a:cubicBezTo>
                <a:cubicBezTo>
                  <a:pt x="901773" y="790956"/>
                  <a:pt x="928919" y="735044"/>
                  <a:pt x="1003881" y="692468"/>
                </a:cubicBezTo>
                <a:cubicBezTo>
                  <a:pt x="1000150" y="682292"/>
                  <a:pt x="995562" y="668353"/>
                  <a:pt x="1005881" y="661511"/>
                </a:cubicBezTo>
                <a:cubicBezTo>
                  <a:pt x="951113" y="602742"/>
                  <a:pt x="1022645" y="627793"/>
                  <a:pt x="1065794" y="651415"/>
                </a:cubicBezTo>
                <a:cubicBezTo>
                  <a:pt x="1081907" y="650780"/>
                  <a:pt x="1142262" y="647492"/>
                  <a:pt x="1087938" y="638205"/>
                </a:cubicBezTo>
                <a:cubicBezTo>
                  <a:pt x="1035741" y="573626"/>
                  <a:pt x="835860" y="603314"/>
                  <a:pt x="739848" y="595694"/>
                </a:cubicBezTo>
                <a:cubicBezTo>
                  <a:pt x="924633" y="482346"/>
                  <a:pt x="1033885" y="282988"/>
                  <a:pt x="716893" y="318992"/>
                </a:cubicBezTo>
                <a:cubicBezTo>
                  <a:pt x="694414" y="232601"/>
                  <a:pt x="872627" y="244888"/>
                  <a:pt x="920537" y="246031"/>
                </a:cubicBezTo>
                <a:cubicBezTo>
                  <a:pt x="798903" y="102489"/>
                  <a:pt x="569065" y="397764"/>
                  <a:pt x="682412" y="238316"/>
                </a:cubicBezTo>
                <a:cubicBezTo>
                  <a:pt x="772233" y="179737"/>
                  <a:pt x="923014" y="58388"/>
                  <a:pt x="928538" y="226790"/>
                </a:cubicBezTo>
                <a:cubicBezTo>
                  <a:pt x="964448" y="52673"/>
                  <a:pt x="836034" y="94313"/>
                  <a:pt x="720893" y="196025"/>
                </a:cubicBezTo>
                <a:cubicBezTo>
                  <a:pt x="720131" y="127921"/>
                  <a:pt x="862530" y="44863"/>
                  <a:pt x="736229" y="49911"/>
                </a:cubicBezTo>
                <a:cubicBezTo>
                  <a:pt x="633835" y="215265"/>
                  <a:pt x="712130" y="72961"/>
                  <a:pt x="663267" y="0"/>
                </a:cubicBezTo>
                <a:cubicBezTo>
                  <a:pt x="661648" y="95250"/>
                  <a:pt x="701939" y="139351"/>
                  <a:pt x="625167" y="103727"/>
                </a:cubicBezTo>
                <a:cubicBezTo>
                  <a:pt x="618500" y="148019"/>
                  <a:pt x="660600" y="242316"/>
                  <a:pt x="625167" y="288322"/>
                </a:cubicBezTo>
                <a:cubicBezTo>
                  <a:pt x="588210" y="220980"/>
                  <a:pt x="338655" y="62675"/>
                  <a:pt x="336845" y="261366"/>
                </a:cubicBezTo>
                <a:cubicBezTo>
                  <a:pt x="498199" y="270891"/>
                  <a:pt x="549253" y="397193"/>
                  <a:pt x="367611" y="307467"/>
                </a:cubicBezTo>
                <a:cubicBezTo>
                  <a:pt x="264360" y="344138"/>
                  <a:pt x="569160" y="416719"/>
                  <a:pt x="579066" y="615029"/>
                </a:cubicBezTo>
                <a:cubicBezTo>
                  <a:pt x="591639" y="757047"/>
                  <a:pt x="513725" y="474677"/>
                  <a:pt x="263884" y="496585"/>
                </a:cubicBezTo>
                <a:cubicBezTo>
                  <a:pt x="105483" y="474868"/>
                  <a:pt x="195875" y="649034"/>
                  <a:pt x="233118" y="714947"/>
                </a:cubicBezTo>
                <a:cubicBezTo>
                  <a:pt x="315224" y="735140"/>
                  <a:pt x="504581" y="723710"/>
                  <a:pt x="532965" y="807149"/>
                </a:cubicBezTo>
                <a:cubicBezTo>
                  <a:pt x="577844" y="819960"/>
                  <a:pt x="513836" y="821915"/>
                  <a:pt x="502390" y="816184"/>
                </a:cubicBezTo>
                <a:cubicBezTo>
                  <a:pt x="482483" y="843521"/>
                  <a:pt x="478958" y="783908"/>
                  <a:pt x="464290" y="772763"/>
                </a:cubicBezTo>
                <a:cubicBezTo>
                  <a:pt x="472386" y="811435"/>
                  <a:pt x="431143" y="803910"/>
                  <a:pt x="375231" y="788670"/>
                </a:cubicBezTo>
                <a:cubicBezTo>
                  <a:pt x="391871" y="798481"/>
                  <a:pt x="406464" y="811416"/>
                  <a:pt x="418189" y="826770"/>
                </a:cubicBezTo>
                <a:cubicBezTo>
                  <a:pt x="409712" y="853250"/>
                  <a:pt x="345037" y="791242"/>
                  <a:pt x="333607" y="826770"/>
                </a:cubicBezTo>
                <a:cubicBezTo>
                  <a:pt x="383994" y="894969"/>
                  <a:pt x="321129" y="842962"/>
                  <a:pt x="276457" y="857536"/>
                </a:cubicBezTo>
                <a:cubicBezTo>
                  <a:pt x="121961" y="835152"/>
                  <a:pt x="193304" y="765620"/>
                  <a:pt x="288458" y="766001"/>
                </a:cubicBezTo>
                <a:cubicBezTo>
                  <a:pt x="194542" y="745427"/>
                  <a:pt x="104816" y="749618"/>
                  <a:pt x="138059" y="911352"/>
                </a:cubicBezTo>
                <a:cubicBezTo>
                  <a:pt x="17663" y="939927"/>
                  <a:pt x="230927" y="911352"/>
                  <a:pt x="237976" y="961358"/>
                </a:cubicBezTo>
                <a:cubicBezTo>
                  <a:pt x="287315" y="1023176"/>
                  <a:pt x="110439" y="1068455"/>
                  <a:pt x="75102" y="1025783"/>
                </a:cubicBezTo>
                <a:cubicBezTo>
                  <a:pt x="42240" y="954250"/>
                  <a:pt x="-13294" y="909447"/>
                  <a:pt x="80432" y="915162"/>
                </a:cubicBezTo>
                <a:cubicBezTo>
                  <a:pt x="-64252" y="855821"/>
                  <a:pt x="15662" y="1105662"/>
                  <a:pt x="91958" y="1107377"/>
                </a:cubicBezTo>
                <a:cubicBezTo>
                  <a:pt x="434858" y="1050227"/>
                  <a:pt x="129296" y="1195483"/>
                  <a:pt x="214925" y="1157383"/>
                </a:cubicBezTo>
                <a:cubicBezTo>
                  <a:pt x="439715" y="1034606"/>
                  <a:pt x="546491" y="1342842"/>
                  <a:pt x="322463" y="1228161"/>
                </a:cubicBezTo>
                <a:cubicBezTo>
                  <a:pt x="333956" y="1246608"/>
                  <a:pt x="241400" y="1215949"/>
                  <a:pt x="235145" y="1221759"/>
                </a:cubicBezTo>
                <a:cubicBezTo>
                  <a:pt x="235145" y="1224141"/>
                  <a:pt x="267685" y="1260642"/>
                  <a:pt x="267875" y="1263023"/>
                </a:cubicBezTo>
                <a:cubicBezTo>
                  <a:pt x="315500" y="1287693"/>
                  <a:pt x="474101" y="1246632"/>
                  <a:pt x="395615" y="1319117"/>
                </a:cubicBezTo>
                <a:cubicBezTo>
                  <a:pt x="301508" y="1315974"/>
                  <a:pt x="344163" y="1358840"/>
                  <a:pt x="322827" y="1338837"/>
                </a:cubicBezTo>
                <a:cubicBezTo>
                  <a:pt x="296091" y="1332111"/>
                  <a:pt x="274228" y="1303451"/>
                  <a:pt x="247492" y="1296725"/>
                </a:cubicBezTo>
                <a:lnTo>
                  <a:pt x="229880" y="1312259"/>
                </a:lnTo>
                <a:cubicBezTo>
                  <a:pt x="222545" y="1327690"/>
                  <a:pt x="188827" y="1301020"/>
                  <a:pt x="146155" y="1230344"/>
                </a:cubicBezTo>
                <a:cubicBezTo>
                  <a:pt x="-44345" y="1115283"/>
                  <a:pt x="43380" y="1353026"/>
                  <a:pt x="115389" y="1430369"/>
                </a:cubicBezTo>
                <a:cubicBezTo>
                  <a:pt x="178254" y="1413129"/>
                  <a:pt x="308556" y="1407224"/>
                  <a:pt x="349799" y="1480280"/>
                </a:cubicBezTo>
                <a:cubicBezTo>
                  <a:pt x="330749" y="1473518"/>
                  <a:pt x="314462" y="1468469"/>
                  <a:pt x="299507" y="1464659"/>
                </a:cubicBezTo>
                <a:cubicBezTo>
                  <a:pt x="294270" y="1467373"/>
                  <a:pt x="303579" y="1483052"/>
                  <a:pt x="318374" y="1496562"/>
                </a:cubicBezTo>
                <a:cubicBezTo>
                  <a:pt x="365999" y="1522851"/>
                  <a:pt x="414379" y="1543050"/>
                  <a:pt x="388280" y="1545717"/>
                </a:cubicBezTo>
                <a:cubicBezTo>
                  <a:pt x="388852" y="1551146"/>
                  <a:pt x="371612" y="1548860"/>
                  <a:pt x="348847" y="1542479"/>
                </a:cubicBezTo>
                <a:cubicBezTo>
                  <a:pt x="326781" y="1535304"/>
                  <a:pt x="271377" y="1509300"/>
                  <a:pt x="255883" y="1502664"/>
                </a:cubicBezTo>
                <a:lnTo>
                  <a:pt x="255883" y="1502664"/>
                </a:lnTo>
                <a:cubicBezTo>
                  <a:pt x="246358" y="1496283"/>
                  <a:pt x="240738" y="1489901"/>
                  <a:pt x="239976" y="1484281"/>
                </a:cubicBezTo>
                <a:cubicBezTo>
                  <a:pt x="227117" y="1491139"/>
                  <a:pt x="211401" y="1498664"/>
                  <a:pt x="203495" y="1484281"/>
                </a:cubicBezTo>
                <a:cubicBezTo>
                  <a:pt x="202638" y="1478852"/>
                  <a:pt x="190160" y="1496854"/>
                  <a:pt x="187303" y="1499140"/>
                </a:cubicBezTo>
                <a:cubicBezTo>
                  <a:pt x="441620" y="1594390"/>
                  <a:pt x="394036" y="1646621"/>
                  <a:pt x="490673" y="1673352"/>
                </a:cubicBezTo>
                <a:cubicBezTo>
                  <a:pt x="587310" y="1700083"/>
                  <a:pt x="687016" y="1651088"/>
                  <a:pt x="767123" y="1659528"/>
                </a:cubicBezTo>
                <a:cubicBezTo>
                  <a:pt x="862022" y="1669526"/>
                  <a:pt x="903260" y="1638663"/>
                  <a:pt x="967500" y="1594485"/>
                </a:cubicBezTo>
                <a:cubicBezTo>
                  <a:pt x="1031740" y="1550307"/>
                  <a:pt x="1192952" y="1468088"/>
                  <a:pt x="1152566" y="1394460"/>
                </a:cubicBezTo>
                <a:cubicBezTo>
                  <a:pt x="1139369" y="1326035"/>
                  <a:pt x="977099" y="1370841"/>
                  <a:pt x="918822" y="1363507"/>
                </a:cubicBezTo>
                <a:cubicBezTo>
                  <a:pt x="860545" y="1356173"/>
                  <a:pt x="815309" y="1351334"/>
                  <a:pt x="802904" y="1350454"/>
                </a:cubicBezTo>
                <a:lnTo>
                  <a:pt x="841956" y="1326547"/>
                </a:lnTo>
                <a:cubicBezTo>
                  <a:pt x="873960" y="1329119"/>
                  <a:pt x="991242" y="1366337"/>
                  <a:pt x="1018286" y="1315425"/>
                </a:cubicBezTo>
                <a:cubicBezTo>
                  <a:pt x="1217740" y="1313329"/>
                  <a:pt x="1253281" y="1297837"/>
                  <a:pt x="980354" y="1268921"/>
                </a:cubicBezTo>
                <a:cubicBezTo>
                  <a:pt x="983783" y="1241298"/>
                  <a:pt x="1059389" y="1175419"/>
                  <a:pt x="1091488" y="1221043"/>
                </a:cubicBezTo>
                <a:cubicBezTo>
                  <a:pt x="1335423" y="1072644"/>
                  <a:pt x="1190177" y="962311"/>
                  <a:pt x="896580" y="1032638"/>
                </a:cubicBezTo>
                <a:cubicBezTo>
                  <a:pt x="945348" y="940055"/>
                  <a:pt x="1150090" y="1009745"/>
                  <a:pt x="1193429" y="899446"/>
                </a:cubicBezTo>
                <a:close/>
                <a:moveTo>
                  <a:pt x="759089" y="61246"/>
                </a:moveTo>
                <a:cubicBezTo>
                  <a:pt x="808142" y="68675"/>
                  <a:pt x="729466" y="128969"/>
                  <a:pt x="720989" y="145828"/>
                </a:cubicBezTo>
                <a:cubicBezTo>
                  <a:pt x="691175" y="149638"/>
                  <a:pt x="720417" y="40958"/>
                  <a:pt x="759089" y="61436"/>
                </a:cubicBezTo>
                <a:lnTo>
                  <a:pt x="759089" y="61246"/>
                </a:lnTo>
                <a:close/>
                <a:moveTo>
                  <a:pt x="363611" y="545783"/>
                </a:moveTo>
                <a:cubicBezTo>
                  <a:pt x="489817" y="549688"/>
                  <a:pt x="442287" y="638461"/>
                  <a:pt x="348275" y="553498"/>
                </a:cubicBezTo>
                <a:cubicBezTo>
                  <a:pt x="203019" y="552355"/>
                  <a:pt x="266741" y="500062"/>
                  <a:pt x="363611" y="545783"/>
                </a:cubicBezTo>
                <a:close/>
                <a:moveTo>
                  <a:pt x="232451" y="523113"/>
                </a:moveTo>
                <a:cubicBezTo>
                  <a:pt x="356276" y="593122"/>
                  <a:pt x="394903" y="599953"/>
                  <a:pt x="254694" y="664096"/>
                </a:cubicBezTo>
                <a:cubicBezTo>
                  <a:pt x="248313" y="615995"/>
                  <a:pt x="133582" y="527876"/>
                  <a:pt x="232451" y="523113"/>
                </a:cubicBezTo>
                <a:close/>
                <a:moveTo>
                  <a:pt x="340084" y="692277"/>
                </a:moveTo>
                <a:cubicBezTo>
                  <a:pt x="359134" y="616744"/>
                  <a:pt x="411902" y="638937"/>
                  <a:pt x="470767" y="684562"/>
                </a:cubicBezTo>
                <a:cubicBezTo>
                  <a:pt x="414093" y="771335"/>
                  <a:pt x="366849" y="665226"/>
                  <a:pt x="340084" y="691896"/>
                </a:cubicBezTo>
                <a:lnTo>
                  <a:pt x="340084" y="692277"/>
                </a:lnTo>
                <a:close/>
                <a:moveTo>
                  <a:pt x="382375" y="615410"/>
                </a:moveTo>
                <a:cubicBezTo>
                  <a:pt x="404473" y="585787"/>
                  <a:pt x="480387" y="675323"/>
                  <a:pt x="516868" y="688372"/>
                </a:cubicBezTo>
                <a:cubicBezTo>
                  <a:pt x="514296" y="712661"/>
                  <a:pt x="386471" y="622745"/>
                  <a:pt x="382661" y="615029"/>
                </a:cubicBezTo>
                <a:lnTo>
                  <a:pt x="382375" y="615410"/>
                </a:lnTo>
                <a:close/>
                <a:moveTo>
                  <a:pt x="201400" y="907542"/>
                </a:moveTo>
                <a:cubicBezTo>
                  <a:pt x="161966" y="919544"/>
                  <a:pt x="156537" y="865823"/>
                  <a:pt x="163300" y="838295"/>
                </a:cubicBezTo>
                <a:cubicBezTo>
                  <a:pt x="167300" y="792861"/>
                  <a:pt x="238928" y="883539"/>
                  <a:pt x="201686" y="907161"/>
                </a:cubicBezTo>
                <a:lnTo>
                  <a:pt x="201400" y="907542"/>
                </a:lnTo>
                <a:close/>
                <a:moveTo>
                  <a:pt x="97811" y="1285557"/>
                </a:moveTo>
                <a:cubicBezTo>
                  <a:pt x="62503" y="1261541"/>
                  <a:pt x="58985" y="1215124"/>
                  <a:pt x="123279" y="1264178"/>
                </a:cubicBezTo>
                <a:cubicBezTo>
                  <a:pt x="154330" y="1304849"/>
                  <a:pt x="179207" y="1311307"/>
                  <a:pt x="231975" y="1341501"/>
                </a:cubicBezTo>
                <a:cubicBezTo>
                  <a:pt x="144536" y="1403414"/>
                  <a:pt x="117337" y="1407763"/>
                  <a:pt x="97811" y="1285557"/>
                </a:cubicBezTo>
                <a:close/>
                <a:moveTo>
                  <a:pt x="232928" y="1376077"/>
                </a:moveTo>
                <a:lnTo>
                  <a:pt x="279029" y="1379887"/>
                </a:lnTo>
                <a:cubicBezTo>
                  <a:pt x="416855" y="1375791"/>
                  <a:pt x="273504" y="1448181"/>
                  <a:pt x="232451" y="1376077"/>
                </a:cubicBezTo>
                <a:lnTo>
                  <a:pt x="232928" y="1376077"/>
                </a:lnTo>
                <a:close/>
                <a:moveTo>
                  <a:pt x="856244" y="715613"/>
                </a:moveTo>
                <a:cubicBezTo>
                  <a:pt x="849889" y="714496"/>
                  <a:pt x="840162" y="718644"/>
                  <a:pt x="817635" y="708913"/>
                </a:cubicBezTo>
                <a:cubicBezTo>
                  <a:pt x="760485" y="774731"/>
                  <a:pt x="740039" y="676085"/>
                  <a:pt x="721084" y="657225"/>
                </a:cubicBezTo>
                <a:cubicBezTo>
                  <a:pt x="768827" y="570396"/>
                  <a:pt x="1108656" y="721900"/>
                  <a:pt x="855767" y="715613"/>
                </a:cubicBezTo>
                <a:lnTo>
                  <a:pt x="856244" y="715613"/>
                </a:lnTo>
                <a:close/>
                <a:moveTo>
                  <a:pt x="663458" y="722662"/>
                </a:moveTo>
                <a:cubicBezTo>
                  <a:pt x="718703" y="597599"/>
                  <a:pt x="709368" y="798862"/>
                  <a:pt x="644408" y="807149"/>
                </a:cubicBezTo>
                <a:cubicBezTo>
                  <a:pt x="622214" y="772001"/>
                  <a:pt x="727275" y="699611"/>
                  <a:pt x="662981" y="723138"/>
                </a:cubicBezTo>
                <a:lnTo>
                  <a:pt x="663458" y="722662"/>
                </a:lnTo>
                <a:close/>
                <a:moveTo>
                  <a:pt x="628882" y="753332"/>
                </a:moveTo>
                <a:cubicBezTo>
                  <a:pt x="632082" y="740045"/>
                  <a:pt x="642455" y="729672"/>
                  <a:pt x="655742" y="726472"/>
                </a:cubicBezTo>
                <a:cubicBezTo>
                  <a:pt x="646503" y="736759"/>
                  <a:pt x="641645" y="752666"/>
                  <a:pt x="628406" y="753332"/>
                </a:cubicBezTo>
                <a:lnTo>
                  <a:pt x="628882" y="753332"/>
                </a:lnTo>
                <a:close/>
                <a:moveTo>
                  <a:pt x="771090" y="757237"/>
                </a:moveTo>
                <a:cubicBezTo>
                  <a:pt x="739086" y="767239"/>
                  <a:pt x="706987" y="796862"/>
                  <a:pt x="690318" y="822579"/>
                </a:cubicBezTo>
                <a:cubicBezTo>
                  <a:pt x="614880" y="823627"/>
                  <a:pt x="769185" y="718757"/>
                  <a:pt x="770614" y="757237"/>
                </a:cubicBezTo>
                <a:lnTo>
                  <a:pt x="771090" y="757237"/>
                </a:lnTo>
                <a:close/>
                <a:moveTo>
                  <a:pt x="759565" y="538162"/>
                </a:moveTo>
                <a:cubicBezTo>
                  <a:pt x="726513" y="486061"/>
                  <a:pt x="811190" y="433387"/>
                  <a:pt x="851767" y="480536"/>
                </a:cubicBezTo>
                <a:cubicBezTo>
                  <a:pt x="839861" y="509587"/>
                  <a:pt x="779853" y="508254"/>
                  <a:pt x="759089" y="538067"/>
                </a:cubicBezTo>
                <a:lnTo>
                  <a:pt x="759565" y="538162"/>
                </a:lnTo>
                <a:close/>
                <a:moveTo>
                  <a:pt x="868213" y="356761"/>
                </a:moveTo>
                <a:cubicBezTo>
                  <a:pt x="915795" y="383540"/>
                  <a:pt x="884533" y="514064"/>
                  <a:pt x="812619" y="442055"/>
                </a:cubicBezTo>
                <a:cubicBezTo>
                  <a:pt x="799951" y="359759"/>
                  <a:pt x="755722" y="295896"/>
                  <a:pt x="868213" y="356761"/>
                </a:cubicBezTo>
                <a:close/>
                <a:moveTo>
                  <a:pt x="681841" y="323088"/>
                </a:moveTo>
                <a:cubicBezTo>
                  <a:pt x="738991" y="335756"/>
                  <a:pt x="835193" y="378809"/>
                  <a:pt x="758803" y="430816"/>
                </a:cubicBezTo>
                <a:cubicBezTo>
                  <a:pt x="724322" y="426529"/>
                  <a:pt x="689270" y="346901"/>
                  <a:pt x="643455" y="396145"/>
                </a:cubicBezTo>
                <a:cubicBezTo>
                  <a:pt x="728132" y="379952"/>
                  <a:pt x="764042" y="472821"/>
                  <a:pt x="639550" y="438436"/>
                </a:cubicBezTo>
                <a:cubicBezTo>
                  <a:pt x="555444" y="367379"/>
                  <a:pt x="562969" y="305372"/>
                  <a:pt x="682127" y="323088"/>
                </a:cubicBezTo>
                <a:lnTo>
                  <a:pt x="681841" y="323088"/>
                </a:lnTo>
                <a:close/>
                <a:moveTo>
                  <a:pt x="395477" y="216638"/>
                </a:moveTo>
                <a:lnTo>
                  <a:pt x="432956" y="194566"/>
                </a:lnTo>
                <a:cubicBezTo>
                  <a:pt x="463849" y="204520"/>
                  <a:pt x="524589" y="205915"/>
                  <a:pt x="564476" y="247666"/>
                </a:cubicBezTo>
                <a:cubicBezTo>
                  <a:pt x="560983" y="266716"/>
                  <a:pt x="596485" y="297952"/>
                  <a:pt x="558873" y="299942"/>
                </a:cubicBezTo>
                <a:cubicBezTo>
                  <a:pt x="463991" y="248662"/>
                  <a:pt x="395001" y="289123"/>
                  <a:pt x="395477" y="216638"/>
                </a:cubicBezTo>
                <a:close/>
                <a:moveTo>
                  <a:pt x="470767" y="361188"/>
                </a:moveTo>
                <a:cubicBezTo>
                  <a:pt x="533060" y="375380"/>
                  <a:pt x="566588" y="445294"/>
                  <a:pt x="566874" y="503396"/>
                </a:cubicBezTo>
                <a:cubicBezTo>
                  <a:pt x="553063" y="445103"/>
                  <a:pt x="308937" y="332613"/>
                  <a:pt x="470767" y="361188"/>
                </a:cubicBezTo>
                <a:close/>
                <a:moveTo>
                  <a:pt x="632216" y="475419"/>
                </a:moveTo>
                <a:cubicBezTo>
                  <a:pt x="672857" y="584937"/>
                  <a:pt x="757756" y="406704"/>
                  <a:pt x="759089" y="438055"/>
                </a:cubicBezTo>
                <a:cubicBezTo>
                  <a:pt x="749231" y="450199"/>
                  <a:pt x="661362" y="639005"/>
                  <a:pt x="640217" y="641593"/>
                </a:cubicBezTo>
                <a:cubicBezTo>
                  <a:pt x="592211" y="654166"/>
                  <a:pt x="514740" y="249269"/>
                  <a:pt x="622468" y="453581"/>
                </a:cubicBezTo>
                <a:lnTo>
                  <a:pt x="632216" y="475419"/>
                </a:lnTo>
                <a:close/>
                <a:moveTo>
                  <a:pt x="686032" y="837819"/>
                </a:moveTo>
                <a:cubicBezTo>
                  <a:pt x="910060" y="800767"/>
                  <a:pt x="744134" y="1039463"/>
                  <a:pt x="628310" y="930116"/>
                </a:cubicBezTo>
                <a:cubicBezTo>
                  <a:pt x="471624" y="904113"/>
                  <a:pt x="569255" y="758190"/>
                  <a:pt x="686032" y="837914"/>
                </a:cubicBezTo>
                <a:lnTo>
                  <a:pt x="686032" y="837819"/>
                </a:lnTo>
                <a:close/>
                <a:moveTo>
                  <a:pt x="743658" y="1291400"/>
                </a:moveTo>
                <a:cubicBezTo>
                  <a:pt x="634025" y="1528191"/>
                  <a:pt x="279219" y="1192435"/>
                  <a:pt x="547634" y="1206818"/>
                </a:cubicBezTo>
                <a:cubicBezTo>
                  <a:pt x="554930" y="1213933"/>
                  <a:pt x="563759" y="1219276"/>
                  <a:pt x="573446" y="1222439"/>
                </a:cubicBezTo>
                <a:cubicBezTo>
                  <a:pt x="583562" y="1223363"/>
                  <a:pt x="593592" y="1225048"/>
                  <a:pt x="603450" y="1227487"/>
                </a:cubicBezTo>
                <a:cubicBezTo>
                  <a:pt x="668411" y="1230440"/>
                  <a:pt x="745563" y="1196054"/>
                  <a:pt x="743658" y="1291495"/>
                </a:cubicBezTo>
                <a:lnTo>
                  <a:pt x="743658" y="1291400"/>
                </a:lnTo>
                <a:close/>
                <a:moveTo>
                  <a:pt x="556465" y="950327"/>
                </a:moveTo>
                <a:cubicBezTo>
                  <a:pt x="779462" y="991311"/>
                  <a:pt x="778424" y="964502"/>
                  <a:pt x="689842" y="1122236"/>
                </a:cubicBezTo>
                <a:cubicBezTo>
                  <a:pt x="676412" y="996696"/>
                  <a:pt x="662377" y="1190757"/>
                  <a:pt x="568651" y="984541"/>
                </a:cubicBezTo>
                <a:lnTo>
                  <a:pt x="556465" y="950327"/>
                </a:lnTo>
                <a:close/>
                <a:moveTo>
                  <a:pt x="351609" y="1045464"/>
                </a:moveTo>
                <a:cubicBezTo>
                  <a:pt x="221879" y="1004983"/>
                  <a:pt x="219783" y="803243"/>
                  <a:pt x="382375" y="887825"/>
                </a:cubicBezTo>
                <a:cubicBezTo>
                  <a:pt x="598973" y="940213"/>
                  <a:pt x="478863" y="971741"/>
                  <a:pt x="351609" y="1045559"/>
                </a:cubicBezTo>
                <a:lnTo>
                  <a:pt x="351609" y="1045464"/>
                </a:lnTo>
                <a:close/>
                <a:moveTo>
                  <a:pt x="420761" y="1054969"/>
                </a:moveTo>
                <a:cubicBezTo>
                  <a:pt x="558683" y="924191"/>
                  <a:pt x="613642" y="1068229"/>
                  <a:pt x="605260" y="1180338"/>
                </a:cubicBezTo>
                <a:cubicBezTo>
                  <a:pt x="550967" y="1109377"/>
                  <a:pt x="512677" y="1087926"/>
                  <a:pt x="420761" y="1054969"/>
                </a:cubicBezTo>
                <a:close/>
                <a:moveTo>
                  <a:pt x="366944" y="1414272"/>
                </a:moveTo>
                <a:cubicBezTo>
                  <a:pt x="439239" y="1414272"/>
                  <a:pt x="581066" y="1400842"/>
                  <a:pt x="597640" y="1460468"/>
                </a:cubicBezTo>
                <a:cubicBezTo>
                  <a:pt x="532870" y="1541336"/>
                  <a:pt x="356181" y="1584484"/>
                  <a:pt x="366944" y="1414463"/>
                </a:cubicBezTo>
                <a:lnTo>
                  <a:pt x="366944" y="1414272"/>
                </a:lnTo>
                <a:close/>
                <a:moveTo>
                  <a:pt x="597035" y="1664464"/>
                </a:moveTo>
                <a:cubicBezTo>
                  <a:pt x="578491" y="1667671"/>
                  <a:pt x="503670" y="1663885"/>
                  <a:pt x="471148" y="1649777"/>
                </a:cubicBezTo>
                <a:cubicBezTo>
                  <a:pt x="439239" y="1625202"/>
                  <a:pt x="391805" y="1616774"/>
                  <a:pt x="401901" y="1579817"/>
                </a:cubicBezTo>
                <a:cubicBezTo>
                  <a:pt x="456765" y="1572387"/>
                  <a:pt x="645468" y="1595342"/>
                  <a:pt x="582412" y="1645158"/>
                </a:cubicBezTo>
                <a:lnTo>
                  <a:pt x="597035" y="1664464"/>
                </a:lnTo>
                <a:close/>
                <a:moveTo>
                  <a:pt x="616785" y="1564196"/>
                </a:moveTo>
                <a:cubicBezTo>
                  <a:pt x="607260" y="1608868"/>
                  <a:pt x="566112" y="1533811"/>
                  <a:pt x="555349" y="1541145"/>
                </a:cubicBezTo>
                <a:cubicBezTo>
                  <a:pt x="574399" y="1674495"/>
                  <a:pt x="463718" y="1464945"/>
                  <a:pt x="638597" y="1493520"/>
                </a:cubicBezTo>
                <a:lnTo>
                  <a:pt x="752034" y="1535463"/>
                </a:lnTo>
                <a:cubicBezTo>
                  <a:pt x="716887" y="1620521"/>
                  <a:pt x="647265" y="1631823"/>
                  <a:pt x="616785" y="1564386"/>
                </a:cubicBezTo>
                <a:lnTo>
                  <a:pt x="616785" y="1564196"/>
                </a:lnTo>
                <a:close/>
                <a:moveTo>
                  <a:pt x="811979" y="1595484"/>
                </a:moveTo>
                <a:cubicBezTo>
                  <a:pt x="817662" y="1594992"/>
                  <a:pt x="888786" y="1627974"/>
                  <a:pt x="874483" y="1637166"/>
                </a:cubicBezTo>
                <a:lnTo>
                  <a:pt x="704225" y="1665256"/>
                </a:lnTo>
                <a:cubicBezTo>
                  <a:pt x="704225" y="1666113"/>
                  <a:pt x="633983" y="1664740"/>
                  <a:pt x="651942" y="1653111"/>
                </a:cubicBezTo>
                <a:cubicBezTo>
                  <a:pt x="669901" y="1641482"/>
                  <a:pt x="762544" y="1542144"/>
                  <a:pt x="811979" y="1595484"/>
                </a:cubicBezTo>
                <a:close/>
                <a:moveTo>
                  <a:pt x="857863" y="1591056"/>
                </a:moveTo>
                <a:cubicBezTo>
                  <a:pt x="847690" y="1588123"/>
                  <a:pt x="840213" y="1579455"/>
                  <a:pt x="838813" y="1568958"/>
                </a:cubicBezTo>
                <a:cubicBezTo>
                  <a:pt x="837956" y="1567339"/>
                  <a:pt x="836908" y="1566005"/>
                  <a:pt x="836146" y="1564291"/>
                </a:cubicBezTo>
                <a:cubicBezTo>
                  <a:pt x="855540" y="1552918"/>
                  <a:pt x="916788" y="1512758"/>
                  <a:pt x="955179" y="1500720"/>
                </a:cubicBezTo>
                <a:cubicBezTo>
                  <a:pt x="972819" y="1502710"/>
                  <a:pt x="1050844" y="1483673"/>
                  <a:pt x="1066493" y="1492065"/>
                </a:cubicBezTo>
                <a:cubicBezTo>
                  <a:pt x="1065636" y="1550167"/>
                  <a:pt x="904535" y="1623155"/>
                  <a:pt x="857863" y="1591247"/>
                </a:cubicBezTo>
                <a:lnTo>
                  <a:pt x="857863" y="1591056"/>
                </a:lnTo>
                <a:close/>
                <a:moveTo>
                  <a:pt x="1054979" y="1445037"/>
                </a:moveTo>
                <a:cubicBezTo>
                  <a:pt x="1010116" y="1479232"/>
                  <a:pt x="912346" y="1448086"/>
                  <a:pt x="916632" y="1468184"/>
                </a:cubicBezTo>
                <a:cubicBezTo>
                  <a:pt x="792236" y="1479518"/>
                  <a:pt x="975592" y="1381411"/>
                  <a:pt x="1028170" y="1445228"/>
                </a:cubicBezTo>
                <a:lnTo>
                  <a:pt x="1054979" y="1445037"/>
                </a:lnTo>
                <a:close/>
                <a:moveTo>
                  <a:pt x="862816" y="1410462"/>
                </a:moveTo>
                <a:cubicBezTo>
                  <a:pt x="864340" y="1545241"/>
                  <a:pt x="706130" y="1526762"/>
                  <a:pt x="647551" y="1448562"/>
                </a:cubicBezTo>
                <a:cubicBezTo>
                  <a:pt x="670982" y="1374077"/>
                  <a:pt x="802618" y="1391222"/>
                  <a:pt x="862816" y="1410653"/>
                </a:cubicBezTo>
                <a:lnTo>
                  <a:pt x="862816" y="1410462"/>
                </a:lnTo>
                <a:close/>
                <a:moveTo>
                  <a:pt x="689842" y="1391412"/>
                </a:moveTo>
                <a:cubicBezTo>
                  <a:pt x="697748" y="1332643"/>
                  <a:pt x="830526" y="1248061"/>
                  <a:pt x="924347" y="1306830"/>
                </a:cubicBezTo>
                <a:cubicBezTo>
                  <a:pt x="844337" y="1301210"/>
                  <a:pt x="723846" y="1340644"/>
                  <a:pt x="689842" y="1391412"/>
                </a:cubicBezTo>
                <a:close/>
                <a:moveTo>
                  <a:pt x="1162663" y="1057085"/>
                </a:moveTo>
                <a:cubicBezTo>
                  <a:pt x="1174950" y="1091279"/>
                  <a:pt x="1166282" y="1118140"/>
                  <a:pt x="1148756" y="1134428"/>
                </a:cubicBezTo>
                <a:cubicBezTo>
                  <a:pt x="1132786" y="1148207"/>
                  <a:pt x="1085669" y="1147541"/>
                  <a:pt x="1066841" y="1139762"/>
                </a:cubicBezTo>
                <a:cubicBezTo>
                  <a:pt x="1050087" y="1127160"/>
                  <a:pt x="1038933" y="1108491"/>
                  <a:pt x="1035790" y="1087755"/>
                </a:cubicBezTo>
                <a:cubicBezTo>
                  <a:pt x="942064" y="1054989"/>
                  <a:pt x="1135802" y="1026033"/>
                  <a:pt x="1162663" y="1057085"/>
                </a:cubicBezTo>
                <a:close/>
                <a:moveTo>
                  <a:pt x="987913" y="1181170"/>
                </a:moveTo>
                <a:cubicBezTo>
                  <a:pt x="996882" y="1205522"/>
                  <a:pt x="972724" y="1274917"/>
                  <a:pt x="958923" y="1264444"/>
                </a:cubicBezTo>
                <a:cubicBezTo>
                  <a:pt x="767852" y="1265682"/>
                  <a:pt x="615071" y="1008698"/>
                  <a:pt x="905107" y="1118330"/>
                </a:cubicBezTo>
                <a:cubicBezTo>
                  <a:pt x="1077986" y="1070896"/>
                  <a:pt x="1060874" y="1196505"/>
                  <a:pt x="987913" y="1181170"/>
                </a:cubicBezTo>
                <a:close/>
              </a:path>
            </a:pathLst>
          </a:custGeom>
          <a:solidFill>
            <a:schemeClr val="accent1">
              <a:lumMod val="75000"/>
              <a:alpha val="82000"/>
            </a:schemeClr>
          </a:solidFill>
          <a:ln w="9525" cap="flat">
            <a:noFill/>
            <a:prstDash val="solid"/>
            <a:miter/>
          </a:ln>
        </p:spPr>
        <p:txBody>
          <a:bodyPr rtlCol="0" anchor="ctr"/>
          <a:lstStyle/>
          <a:p>
            <a:endParaRPr lang="en-US"/>
          </a:p>
        </p:txBody>
      </p:sp>
      <p:pic>
        <p:nvPicPr>
          <p:cNvPr id="6" name="Picture Placeholder 5" descr="A pile of red and yellow fruits&#10;&#10;Description automatically generated">
            <a:extLst>
              <a:ext uri="{FF2B5EF4-FFF2-40B4-BE49-F238E27FC236}">
                <a16:creationId xmlns:a16="http://schemas.microsoft.com/office/drawing/2014/main" id="{286EB37C-928B-4D9A-905B-8EA255EB144E}"/>
              </a:ext>
            </a:extLst>
          </p:cNvPr>
          <p:cNvPicPr>
            <a:picLocks noGrp="1" noChangeAspect="1"/>
          </p:cNvPicPr>
          <p:nvPr>
            <p:ph type="pic" sz="quarter" idx="13"/>
          </p:nvPr>
        </p:nvPicPr>
        <p:blipFill rotWithShape="1">
          <a:blip r:embed="rId2"/>
          <a:srcRect l="12715" r="15505" b="-1"/>
          <a:stretch/>
        </p:blipFill>
        <p:spPr>
          <a:xfrm>
            <a:off x="5797825" y="1"/>
            <a:ext cx="6395089" cy="6858000"/>
          </a:xfrm>
          <a:prstGeom prst="rect">
            <a:avLst/>
          </a:prstGeom>
        </p:spPr>
      </p:pic>
      <p:sp>
        <p:nvSpPr>
          <p:cNvPr id="5" name="TextBox 4">
            <a:extLst>
              <a:ext uri="{FF2B5EF4-FFF2-40B4-BE49-F238E27FC236}">
                <a16:creationId xmlns:a16="http://schemas.microsoft.com/office/drawing/2014/main" id="{17AC846E-A65C-472E-2ED4-51696508F98D}"/>
              </a:ext>
            </a:extLst>
          </p:cNvPr>
          <p:cNvSpPr txBox="1"/>
          <p:nvPr/>
        </p:nvSpPr>
        <p:spPr>
          <a:xfrm>
            <a:off x="281609" y="2020958"/>
            <a:ext cx="5294242" cy="41549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dirty="0">
                <a:solidFill>
                  <a:schemeClr val="accent4">
                    <a:lumMod val="40000"/>
                    <a:lumOff val="60000"/>
                  </a:schemeClr>
                </a:solidFill>
                <a:ea typeface="+mn-lt"/>
                <a:cs typeface="+mn-lt"/>
              </a:rPr>
              <a:t>The rising global energy demand, driven by population growth and economic development, is depleting finite fossil fuel resources and exacerbating environmental issues such as greenhouse gas emissions and climate change. These challenges highlight the urgent need for sustainable energy solutions like renewable energy sources, which offer a viable alternative to mitigate environmental impacts and ensure long-term energy security.</a:t>
            </a:r>
          </a:p>
        </p:txBody>
      </p:sp>
    </p:spTree>
    <p:extLst>
      <p:ext uri="{BB962C8B-B14F-4D97-AF65-F5344CB8AC3E}">
        <p14:creationId xmlns:p14="http://schemas.microsoft.com/office/powerpoint/2010/main" val="477183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Freeform: Shape 10">
            <a:extLst>
              <a:ext uri="{FF2B5EF4-FFF2-40B4-BE49-F238E27FC236}">
                <a16:creationId xmlns:a16="http://schemas.microsoft.com/office/drawing/2014/main" id="{1E679A24-160E-440A-9984-8923BC4B8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18895" flipH="1">
            <a:off x="5561167" y="1911565"/>
            <a:ext cx="1044472" cy="908544"/>
          </a:xfrm>
          <a:custGeom>
            <a:avLst/>
            <a:gdLst/>
            <a:ahLst/>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useBgFill="1">
        <p:nvSpPr>
          <p:cNvPr id="26" name="Rectangle 25">
            <a:extLst>
              <a:ext uri="{FF2B5EF4-FFF2-40B4-BE49-F238E27FC236}">
                <a16:creationId xmlns:a16="http://schemas.microsoft.com/office/drawing/2014/main" id="{D4DCA362-CEAA-4588-881C-D36A1C9B1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283E3-686A-4399-B44D-71E2E0C5990C}"/>
              </a:ext>
            </a:extLst>
          </p:cNvPr>
          <p:cNvSpPr>
            <a:spLocks noGrp="1"/>
          </p:cNvSpPr>
          <p:nvPr>
            <p:ph type="ctrTitle"/>
          </p:nvPr>
        </p:nvSpPr>
        <p:spPr>
          <a:xfrm>
            <a:off x="162275" y="683363"/>
            <a:ext cx="5289695" cy="1682670"/>
          </a:xfrm>
        </p:spPr>
        <p:txBody>
          <a:bodyPr vert="horz" lIns="91440" tIns="45720" rIns="91440" bIns="45720" rtlCol="0" anchor="b">
            <a:normAutofit fontScale="90000"/>
          </a:bodyPr>
          <a:lstStyle/>
          <a:p>
            <a:pPr algn="ctr">
              <a:lnSpc>
                <a:spcPct val="90000"/>
              </a:lnSpc>
            </a:pPr>
            <a:r>
              <a:rPr lang="en-US" dirty="0">
                <a:solidFill>
                  <a:srgbClr val="E2D4CA">
                    <a:alpha val="75000"/>
                  </a:srgbClr>
                </a:solidFill>
              </a:rPr>
              <a:t>THE ROLE OF BIOMASS IN ENERGY PRODUCTION</a:t>
            </a:r>
          </a:p>
        </p:txBody>
      </p:sp>
      <p:sp>
        <p:nvSpPr>
          <p:cNvPr id="3" name="Subtitle 2">
            <a:extLst>
              <a:ext uri="{FF2B5EF4-FFF2-40B4-BE49-F238E27FC236}">
                <a16:creationId xmlns:a16="http://schemas.microsoft.com/office/drawing/2014/main" id="{70DAD0D3-3611-4738-8AC3-77B22099B278}"/>
              </a:ext>
            </a:extLst>
          </p:cNvPr>
          <p:cNvSpPr>
            <a:spLocks noGrp="1"/>
          </p:cNvSpPr>
          <p:nvPr>
            <p:ph type="subTitle" idx="1"/>
          </p:nvPr>
        </p:nvSpPr>
        <p:spPr>
          <a:xfrm>
            <a:off x="153504" y="242127"/>
            <a:ext cx="5301941" cy="437232"/>
          </a:xfrm>
        </p:spPr>
        <p:txBody>
          <a:bodyPr vert="horz" lIns="91440" tIns="45720" rIns="91440" bIns="45720" rtlCol="0" anchor="b">
            <a:normAutofit/>
          </a:bodyPr>
          <a:lstStyle/>
          <a:p>
            <a:pPr algn="ctr">
              <a:lnSpc>
                <a:spcPct val="150000"/>
              </a:lnSpc>
            </a:pPr>
            <a:r>
              <a:rPr lang="en-US" sz="1600" cap="all" spc="600" dirty="0">
                <a:solidFill>
                  <a:schemeClr val="tx2">
                    <a:alpha val="75000"/>
                  </a:schemeClr>
                </a:solidFill>
              </a:rPr>
              <a:t>Background information</a:t>
            </a:r>
          </a:p>
        </p:txBody>
      </p:sp>
      <p:sp>
        <p:nvSpPr>
          <p:cNvPr id="27" name="Freeform: Shape 14">
            <a:extLst>
              <a:ext uri="{FF2B5EF4-FFF2-40B4-BE49-F238E27FC236}">
                <a16:creationId xmlns:a16="http://schemas.microsoft.com/office/drawing/2014/main" id="{DB0ECEA3-8E61-49AF-9F3F-0F7B02B8C5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6449" y="4898950"/>
            <a:ext cx="539102" cy="746101"/>
          </a:xfrm>
          <a:custGeom>
            <a:avLst/>
            <a:gdLst>
              <a:gd name="connsiteX0" fmla="*/ 1193342 w 1206769"/>
              <a:gd name="connsiteY0" fmla="*/ 899406 h 1684262"/>
              <a:gd name="connsiteX1" fmla="*/ 1174292 w 1206769"/>
              <a:gd name="connsiteY1" fmla="*/ 814824 h 1684262"/>
              <a:gd name="connsiteX2" fmla="*/ 1032083 w 1206769"/>
              <a:gd name="connsiteY2" fmla="*/ 868640 h 1684262"/>
              <a:gd name="connsiteX3" fmla="*/ 962932 w 1206769"/>
              <a:gd name="connsiteY3" fmla="*/ 860925 h 1684262"/>
              <a:gd name="connsiteX4" fmla="*/ 1035893 w 1206769"/>
              <a:gd name="connsiteY4" fmla="*/ 795583 h 1684262"/>
              <a:gd name="connsiteX5" fmla="*/ 893685 w 1206769"/>
              <a:gd name="connsiteY5" fmla="*/ 930172 h 1684262"/>
              <a:gd name="connsiteX6" fmla="*/ 951311 w 1206769"/>
              <a:gd name="connsiteY6" fmla="*/ 914741 h 1684262"/>
              <a:gd name="connsiteX7" fmla="*/ 951311 w 1206769"/>
              <a:gd name="connsiteY7" fmla="*/ 937887 h 1684262"/>
              <a:gd name="connsiteX8" fmla="*/ 862824 w 1206769"/>
              <a:gd name="connsiteY8" fmla="*/ 964747 h 1684262"/>
              <a:gd name="connsiteX9" fmla="*/ 812913 w 1206769"/>
              <a:gd name="connsiteY9" fmla="*/ 991608 h 1684262"/>
              <a:gd name="connsiteX10" fmla="*/ 905115 w 1206769"/>
              <a:gd name="connsiteY10" fmla="*/ 872545 h 1684262"/>
              <a:gd name="connsiteX11" fmla="*/ 1062754 w 1206769"/>
              <a:gd name="connsiteY11" fmla="*/ 784058 h 1684262"/>
              <a:gd name="connsiteX12" fmla="*/ 1106474 w 1206769"/>
              <a:gd name="connsiteY12" fmla="*/ 662995 h 1684262"/>
              <a:gd name="connsiteX13" fmla="*/ 1028178 w 1206769"/>
              <a:gd name="connsiteY13" fmla="*/ 722527 h 1684262"/>
              <a:gd name="connsiteX14" fmla="*/ 1003794 w 1206769"/>
              <a:gd name="connsiteY14" fmla="*/ 692428 h 1684262"/>
              <a:gd name="connsiteX15" fmla="*/ 1000651 w 1206769"/>
              <a:gd name="connsiteY15" fmla="*/ 679855 h 1684262"/>
              <a:gd name="connsiteX16" fmla="*/ 1000651 w 1206769"/>
              <a:gd name="connsiteY16" fmla="*/ 677664 h 1684262"/>
              <a:gd name="connsiteX17" fmla="*/ 1005794 w 1206769"/>
              <a:gd name="connsiteY17" fmla="*/ 661471 h 1684262"/>
              <a:gd name="connsiteX18" fmla="*/ 1065707 w 1206769"/>
              <a:gd name="connsiteY18" fmla="*/ 651375 h 1684262"/>
              <a:gd name="connsiteX19" fmla="*/ 1073136 w 1206769"/>
              <a:gd name="connsiteY19" fmla="*/ 652613 h 1684262"/>
              <a:gd name="connsiteX20" fmla="*/ 1086185 w 1206769"/>
              <a:gd name="connsiteY20" fmla="*/ 660614 h 1684262"/>
              <a:gd name="connsiteX21" fmla="*/ 1102473 w 1206769"/>
              <a:gd name="connsiteY21" fmla="*/ 657661 h 1684262"/>
              <a:gd name="connsiteX22" fmla="*/ 739761 w 1206769"/>
              <a:gd name="connsiteY22" fmla="*/ 595654 h 1684262"/>
              <a:gd name="connsiteX23" fmla="*/ 716806 w 1206769"/>
              <a:gd name="connsiteY23" fmla="*/ 318952 h 1684262"/>
              <a:gd name="connsiteX24" fmla="*/ 920450 w 1206769"/>
              <a:gd name="connsiteY24" fmla="*/ 245991 h 1684262"/>
              <a:gd name="connsiteX25" fmla="*/ 682325 w 1206769"/>
              <a:gd name="connsiteY25" fmla="*/ 238276 h 1684262"/>
              <a:gd name="connsiteX26" fmla="*/ 928451 w 1206769"/>
              <a:gd name="connsiteY26" fmla="*/ 226750 h 1684262"/>
              <a:gd name="connsiteX27" fmla="*/ 720806 w 1206769"/>
              <a:gd name="connsiteY27" fmla="*/ 195985 h 1684262"/>
              <a:gd name="connsiteX28" fmla="*/ 736142 w 1206769"/>
              <a:gd name="connsiteY28" fmla="*/ 49871 h 1684262"/>
              <a:gd name="connsiteX29" fmla="*/ 663180 w 1206769"/>
              <a:gd name="connsiteY29" fmla="*/ -40 h 1684262"/>
              <a:gd name="connsiteX30" fmla="*/ 625080 w 1206769"/>
              <a:gd name="connsiteY30" fmla="*/ 103687 h 1684262"/>
              <a:gd name="connsiteX31" fmla="*/ 625080 w 1206769"/>
              <a:gd name="connsiteY31" fmla="*/ 288282 h 1684262"/>
              <a:gd name="connsiteX32" fmla="*/ 336758 w 1206769"/>
              <a:gd name="connsiteY32" fmla="*/ 261326 h 1684262"/>
              <a:gd name="connsiteX33" fmla="*/ 367524 w 1206769"/>
              <a:gd name="connsiteY33" fmla="*/ 307427 h 1684262"/>
              <a:gd name="connsiteX34" fmla="*/ 578979 w 1206769"/>
              <a:gd name="connsiteY34" fmla="*/ 614989 h 1684262"/>
              <a:gd name="connsiteX35" fmla="*/ 263797 w 1206769"/>
              <a:gd name="connsiteY35" fmla="*/ 511167 h 1684262"/>
              <a:gd name="connsiteX36" fmla="*/ 233031 w 1206769"/>
              <a:gd name="connsiteY36" fmla="*/ 714907 h 1684262"/>
              <a:gd name="connsiteX37" fmla="*/ 532878 w 1206769"/>
              <a:gd name="connsiteY37" fmla="*/ 807109 h 1684262"/>
              <a:gd name="connsiteX38" fmla="*/ 513828 w 1206769"/>
              <a:gd name="connsiteY38" fmla="*/ 803299 h 1684262"/>
              <a:gd name="connsiteX39" fmla="*/ 502303 w 1206769"/>
              <a:gd name="connsiteY39" fmla="*/ 791773 h 1684262"/>
              <a:gd name="connsiteX40" fmla="*/ 464203 w 1206769"/>
              <a:gd name="connsiteY40" fmla="*/ 772723 h 1684262"/>
              <a:gd name="connsiteX41" fmla="*/ 375144 w 1206769"/>
              <a:gd name="connsiteY41" fmla="*/ 788630 h 1684262"/>
              <a:gd name="connsiteX42" fmla="*/ 418102 w 1206769"/>
              <a:gd name="connsiteY42" fmla="*/ 826730 h 1684262"/>
              <a:gd name="connsiteX43" fmla="*/ 333520 w 1206769"/>
              <a:gd name="connsiteY43" fmla="*/ 826730 h 1684262"/>
              <a:gd name="connsiteX44" fmla="*/ 276370 w 1206769"/>
              <a:gd name="connsiteY44" fmla="*/ 857496 h 1684262"/>
              <a:gd name="connsiteX45" fmla="*/ 288371 w 1206769"/>
              <a:gd name="connsiteY45" fmla="*/ 765961 h 1684262"/>
              <a:gd name="connsiteX46" fmla="*/ 137972 w 1206769"/>
              <a:gd name="connsiteY46" fmla="*/ 911312 h 1684262"/>
              <a:gd name="connsiteX47" fmla="*/ 237889 w 1206769"/>
              <a:gd name="connsiteY47" fmla="*/ 961318 h 1684262"/>
              <a:gd name="connsiteX48" fmla="*/ 45770 w 1206769"/>
              <a:gd name="connsiteY48" fmla="*/ 1057426 h 1684262"/>
              <a:gd name="connsiteX49" fmla="*/ 80345 w 1206769"/>
              <a:gd name="connsiteY49" fmla="*/ 915122 h 1684262"/>
              <a:gd name="connsiteX50" fmla="*/ 91871 w 1206769"/>
              <a:gd name="connsiteY50" fmla="*/ 1107337 h 1684262"/>
              <a:gd name="connsiteX51" fmla="*/ 214838 w 1206769"/>
              <a:gd name="connsiteY51" fmla="*/ 1157343 h 1684262"/>
              <a:gd name="connsiteX52" fmla="*/ 322376 w 1206769"/>
              <a:gd name="connsiteY52" fmla="*/ 1240306 h 1684262"/>
              <a:gd name="connsiteX53" fmla="*/ 309707 w 1206769"/>
              <a:gd name="connsiteY53" fmla="*/ 1240306 h 1684262"/>
              <a:gd name="connsiteX54" fmla="*/ 311612 w 1206769"/>
              <a:gd name="connsiteY54" fmla="*/ 1248688 h 1684262"/>
              <a:gd name="connsiteX55" fmla="*/ 310755 w 1206769"/>
              <a:gd name="connsiteY55" fmla="*/ 1254784 h 1684262"/>
              <a:gd name="connsiteX56" fmla="*/ 309136 w 1206769"/>
              <a:gd name="connsiteY56" fmla="*/ 1259356 h 1684262"/>
              <a:gd name="connsiteX57" fmla="*/ 301230 w 1206769"/>
              <a:gd name="connsiteY57" fmla="*/ 1268023 h 1684262"/>
              <a:gd name="connsiteX58" fmla="*/ 283799 w 1206769"/>
              <a:gd name="connsiteY58" fmla="*/ 1268023 h 1684262"/>
              <a:gd name="connsiteX59" fmla="*/ 284847 w 1206769"/>
              <a:gd name="connsiteY59" fmla="*/ 1275167 h 1684262"/>
              <a:gd name="connsiteX60" fmla="*/ 395528 w 1206769"/>
              <a:gd name="connsiteY60" fmla="*/ 1319077 h 1684262"/>
              <a:gd name="connsiteX61" fmla="*/ 256939 w 1206769"/>
              <a:gd name="connsiteY61" fmla="*/ 1309552 h 1684262"/>
              <a:gd name="connsiteX62" fmla="*/ 256939 w 1206769"/>
              <a:gd name="connsiteY62" fmla="*/ 1309552 h 1684262"/>
              <a:gd name="connsiteX63" fmla="*/ 248176 w 1206769"/>
              <a:gd name="connsiteY63" fmla="*/ 1308219 h 1684262"/>
              <a:gd name="connsiteX64" fmla="*/ 247604 w 1206769"/>
              <a:gd name="connsiteY64" fmla="*/ 1308695 h 1684262"/>
              <a:gd name="connsiteX65" fmla="*/ 229793 w 1206769"/>
              <a:gd name="connsiteY65" fmla="*/ 1312219 h 1684262"/>
              <a:gd name="connsiteX66" fmla="*/ 146068 w 1206769"/>
              <a:gd name="connsiteY66" fmla="*/ 1230304 h 1684262"/>
              <a:gd name="connsiteX67" fmla="*/ 115302 w 1206769"/>
              <a:gd name="connsiteY67" fmla="*/ 1430329 h 1684262"/>
              <a:gd name="connsiteX68" fmla="*/ 349712 w 1206769"/>
              <a:gd name="connsiteY68" fmla="*/ 1480240 h 1684262"/>
              <a:gd name="connsiteX69" fmla="*/ 299420 w 1206769"/>
              <a:gd name="connsiteY69" fmla="*/ 1464619 h 1684262"/>
              <a:gd name="connsiteX70" fmla="*/ 320947 w 1206769"/>
              <a:gd name="connsiteY70" fmla="*/ 1477002 h 1684262"/>
              <a:gd name="connsiteX71" fmla="*/ 330472 w 1206769"/>
              <a:gd name="connsiteY71" fmla="*/ 1484336 h 1684262"/>
              <a:gd name="connsiteX72" fmla="*/ 388193 w 1206769"/>
              <a:gd name="connsiteY72" fmla="*/ 1545677 h 1684262"/>
              <a:gd name="connsiteX73" fmla="*/ 348760 w 1206769"/>
              <a:gd name="connsiteY73" fmla="*/ 1542439 h 1684262"/>
              <a:gd name="connsiteX74" fmla="*/ 329710 w 1206769"/>
              <a:gd name="connsiteY74" fmla="*/ 1549582 h 1684262"/>
              <a:gd name="connsiteX75" fmla="*/ 309422 w 1206769"/>
              <a:gd name="connsiteY75" fmla="*/ 1541201 h 1684262"/>
              <a:gd name="connsiteX76" fmla="*/ 294086 w 1206769"/>
              <a:gd name="connsiteY76" fmla="*/ 1528246 h 1684262"/>
              <a:gd name="connsiteX77" fmla="*/ 275036 w 1206769"/>
              <a:gd name="connsiteY77" fmla="*/ 1516531 h 1684262"/>
              <a:gd name="connsiteX78" fmla="*/ 272941 w 1206769"/>
              <a:gd name="connsiteY78" fmla="*/ 1515769 h 1684262"/>
              <a:gd name="connsiteX79" fmla="*/ 255796 w 1206769"/>
              <a:gd name="connsiteY79" fmla="*/ 1502624 h 1684262"/>
              <a:gd name="connsiteX80" fmla="*/ 255796 w 1206769"/>
              <a:gd name="connsiteY80" fmla="*/ 1502624 h 1684262"/>
              <a:gd name="connsiteX81" fmla="*/ 239889 w 1206769"/>
              <a:gd name="connsiteY81" fmla="*/ 1484241 h 1684262"/>
              <a:gd name="connsiteX82" fmla="*/ 203408 w 1206769"/>
              <a:gd name="connsiteY82" fmla="*/ 1484241 h 1684262"/>
              <a:gd name="connsiteX83" fmla="*/ 187216 w 1206769"/>
              <a:gd name="connsiteY83" fmla="*/ 1499100 h 1684262"/>
              <a:gd name="connsiteX84" fmla="*/ 490587 w 1206769"/>
              <a:gd name="connsiteY84" fmla="*/ 1673312 h 1684262"/>
              <a:gd name="connsiteX85" fmla="*/ 757287 w 1206769"/>
              <a:gd name="connsiteY85" fmla="*/ 1682361 h 1684262"/>
              <a:gd name="connsiteX86" fmla="*/ 987983 w 1206769"/>
              <a:gd name="connsiteY86" fmla="*/ 1594445 h 1684262"/>
              <a:gd name="connsiteX87" fmla="*/ 1152479 w 1206769"/>
              <a:gd name="connsiteY87" fmla="*/ 1394420 h 1684262"/>
              <a:gd name="connsiteX88" fmla="*/ 918736 w 1206769"/>
              <a:gd name="connsiteY88" fmla="*/ 1334222 h 1684262"/>
              <a:gd name="connsiteX89" fmla="*/ 826439 w 1206769"/>
              <a:gd name="connsiteY89" fmla="*/ 1349557 h 1684262"/>
              <a:gd name="connsiteX90" fmla="*/ 802817 w 1206769"/>
              <a:gd name="connsiteY90" fmla="*/ 1350414 h 1684262"/>
              <a:gd name="connsiteX91" fmla="*/ 802817 w 1206769"/>
              <a:gd name="connsiteY91" fmla="*/ 1350414 h 1684262"/>
              <a:gd name="connsiteX92" fmla="*/ 841869 w 1206769"/>
              <a:gd name="connsiteY92" fmla="*/ 1326507 h 1684262"/>
              <a:gd name="connsiteX93" fmla="*/ 884160 w 1206769"/>
              <a:gd name="connsiteY93" fmla="*/ 1322697 h 1684262"/>
              <a:gd name="connsiteX94" fmla="*/ 980267 w 1206769"/>
              <a:gd name="connsiteY94" fmla="*/ 1268881 h 1684262"/>
              <a:gd name="connsiteX95" fmla="*/ 1084090 w 1206769"/>
              <a:gd name="connsiteY95" fmla="*/ 1211254 h 1684262"/>
              <a:gd name="connsiteX96" fmla="*/ 911116 w 1206769"/>
              <a:gd name="connsiteY96" fmla="*/ 1022850 h 1684262"/>
              <a:gd name="connsiteX97" fmla="*/ 1193342 w 1206769"/>
              <a:gd name="connsiteY97" fmla="*/ 899406 h 1684262"/>
              <a:gd name="connsiteX98" fmla="*/ 759002 w 1206769"/>
              <a:gd name="connsiteY98" fmla="*/ 61206 h 1684262"/>
              <a:gd name="connsiteX99" fmla="*/ 720902 w 1206769"/>
              <a:gd name="connsiteY99" fmla="*/ 145788 h 1684262"/>
              <a:gd name="connsiteX100" fmla="*/ 759002 w 1206769"/>
              <a:gd name="connsiteY100" fmla="*/ 61396 h 1684262"/>
              <a:gd name="connsiteX101" fmla="*/ 363524 w 1206769"/>
              <a:gd name="connsiteY101" fmla="*/ 545743 h 1684262"/>
              <a:gd name="connsiteX102" fmla="*/ 348188 w 1206769"/>
              <a:gd name="connsiteY102" fmla="*/ 553458 h 1684262"/>
              <a:gd name="connsiteX103" fmla="*/ 363524 w 1206769"/>
              <a:gd name="connsiteY103" fmla="*/ 545743 h 1684262"/>
              <a:gd name="connsiteX104" fmla="*/ 232364 w 1206769"/>
              <a:gd name="connsiteY104" fmla="*/ 523073 h 1684262"/>
              <a:gd name="connsiteX105" fmla="*/ 239984 w 1206769"/>
              <a:gd name="connsiteY105" fmla="*/ 688427 h 1684262"/>
              <a:gd name="connsiteX106" fmla="*/ 232364 w 1206769"/>
              <a:gd name="connsiteY106" fmla="*/ 523073 h 1684262"/>
              <a:gd name="connsiteX107" fmla="*/ 339997 w 1206769"/>
              <a:gd name="connsiteY107" fmla="*/ 692237 h 1684262"/>
              <a:gd name="connsiteX108" fmla="*/ 470680 w 1206769"/>
              <a:gd name="connsiteY108" fmla="*/ 684522 h 1684262"/>
              <a:gd name="connsiteX109" fmla="*/ 339997 w 1206769"/>
              <a:gd name="connsiteY109" fmla="*/ 691856 h 1684262"/>
              <a:gd name="connsiteX110" fmla="*/ 382288 w 1206769"/>
              <a:gd name="connsiteY110" fmla="*/ 615370 h 1684262"/>
              <a:gd name="connsiteX111" fmla="*/ 516781 w 1206769"/>
              <a:gd name="connsiteY111" fmla="*/ 688332 h 1684262"/>
              <a:gd name="connsiteX112" fmla="*/ 382574 w 1206769"/>
              <a:gd name="connsiteY112" fmla="*/ 614989 h 1684262"/>
              <a:gd name="connsiteX113" fmla="*/ 201313 w 1206769"/>
              <a:gd name="connsiteY113" fmla="*/ 907502 h 1684262"/>
              <a:gd name="connsiteX114" fmla="*/ 163213 w 1206769"/>
              <a:gd name="connsiteY114" fmla="*/ 838255 h 1684262"/>
              <a:gd name="connsiteX115" fmla="*/ 201599 w 1206769"/>
              <a:gd name="connsiteY115" fmla="*/ 907121 h 1684262"/>
              <a:gd name="connsiteX116" fmla="*/ 70916 w 1206769"/>
              <a:gd name="connsiteY116" fmla="*/ 1295265 h 1684262"/>
              <a:gd name="connsiteX117" fmla="*/ 128066 w 1206769"/>
              <a:gd name="connsiteY117" fmla="*/ 1230019 h 1684262"/>
              <a:gd name="connsiteX118" fmla="*/ 231888 w 1206769"/>
              <a:gd name="connsiteY118" fmla="*/ 1341461 h 1684262"/>
              <a:gd name="connsiteX119" fmla="*/ 70916 w 1206769"/>
              <a:gd name="connsiteY119" fmla="*/ 1295265 h 1684262"/>
              <a:gd name="connsiteX120" fmla="*/ 232841 w 1206769"/>
              <a:gd name="connsiteY120" fmla="*/ 1376037 h 1684262"/>
              <a:gd name="connsiteX121" fmla="*/ 278942 w 1206769"/>
              <a:gd name="connsiteY121" fmla="*/ 1379847 h 1684262"/>
              <a:gd name="connsiteX122" fmla="*/ 232364 w 1206769"/>
              <a:gd name="connsiteY122" fmla="*/ 1376037 h 1684262"/>
              <a:gd name="connsiteX123" fmla="*/ 856157 w 1206769"/>
              <a:gd name="connsiteY123" fmla="*/ 715573 h 1684262"/>
              <a:gd name="connsiteX124" fmla="*/ 834725 w 1206769"/>
              <a:gd name="connsiteY124" fmla="*/ 719383 h 1684262"/>
              <a:gd name="connsiteX125" fmla="*/ 827296 w 1206769"/>
              <a:gd name="connsiteY125" fmla="*/ 718621 h 1684262"/>
              <a:gd name="connsiteX126" fmla="*/ 720997 w 1206769"/>
              <a:gd name="connsiteY126" fmla="*/ 657185 h 1684262"/>
              <a:gd name="connsiteX127" fmla="*/ 855680 w 1206769"/>
              <a:gd name="connsiteY127" fmla="*/ 715573 h 1684262"/>
              <a:gd name="connsiteX128" fmla="*/ 663371 w 1206769"/>
              <a:gd name="connsiteY128" fmla="*/ 722622 h 1684262"/>
              <a:gd name="connsiteX129" fmla="*/ 644321 w 1206769"/>
              <a:gd name="connsiteY129" fmla="*/ 807109 h 1684262"/>
              <a:gd name="connsiteX130" fmla="*/ 662894 w 1206769"/>
              <a:gd name="connsiteY130" fmla="*/ 723098 h 1684262"/>
              <a:gd name="connsiteX131" fmla="*/ 628795 w 1206769"/>
              <a:gd name="connsiteY131" fmla="*/ 753292 h 1684262"/>
              <a:gd name="connsiteX132" fmla="*/ 655655 w 1206769"/>
              <a:gd name="connsiteY132" fmla="*/ 726432 h 1684262"/>
              <a:gd name="connsiteX133" fmla="*/ 628319 w 1206769"/>
              <a:gd name="connsiteY133" fmla="*/ 753292 h 1684262"/>
              <a:gd name="connsiteX134" fmla="*/ 771003 w 1206769"/>
              <a:gd name="connsiteY134" fmla="*/ 757197 h 1684262"/>
              <a:gd name="connsiteX135" fmla="*/ 690231 w 1206769"/>
              <a:gd name="connsiteY135" fmla="*/ 822539 h 1684262"/>
              <a:gd name="connsiteX136" fmla="*/ 770527 w 1206769"/>
              <a:gd name="connsiteY136" fmla="*/ 757197 h 1684262"/>
              <a:gd name="connsiteX137" fmla="*/ 759478 w 1206769"/>
              <a:gd name="connsiteY137" fmla="*/ 538122 h 1684262"/>
              <a:gd name="connsiteX138" fmla="*/ 851680 w 1206769"/>
              <a:gd name="connsiteY138" fmla="*/ 480496 h 1684262"/>
              <a:gd name="connsiteX139" fmla="*/ 759002 w 1206769"/>
              <a:gd name="connsiteY139" fmla="*/ 538027 h 1684262"/>
              <a:gd name="connsiteX140" fmla="*/ 877874 w 1206769"/>
              <a:gd name="connsiteY140" fmla="*/ 342098 h 1684262"/>
              <a:gd name="connsiteX141" fmla="*/ 812532 w 1206769"/>
              <a:gd name="connsiteY141" fmla="*/ 442015 h 1684262"/>
              <a:gd name="connsiteX142" fmla="*/ 877874 w 1206769"/>
              <a:gd name="connsiteY142" fmla="*/ 342098 h 1684262"/>
              <a:gd name="connsiteX143" fmla="*/ 681754 w 1206769"/>
              <a:gd name="connsiteY143" fmla="*/ 323048 h 1684262"/>
              <a:gd name="connsiteX144" fmla="*/ 758716 w 1206769"/>
              <a:gd name="connsiteY144" fmla="*/ 430776 h 1684262"/>
              <a:gd name="connsiteX145" fmla="*/ 643368 w 1206769"/>
              <a:gd name="connsiteY145" fmla="*/ 396105 h 1684262"/>
              <a:gd name="connsiteX146" fmla="*/ 639463 w 1206769"/>
              <a:gd name="connsiteY146" fmla="*/ 438396 h 1684262"/>
              <a:gd name="connsiteX147" fmla="*/ 682040 w 1206769"/>
              <a:gd name="connsiteY147" fmla="*/ 323048 h 1684262"/>
              <a:gd name="connsiteX148" fmla="*/ 351236 w 1206769"/>
              <a:gd name="connsiteY148" fmla="*/ 219321 h 1684262"/>
              <a:gd name="connsiteX149" fmla="*/ 383907 w 1206769"/>
              <a:gd name="connsiteY149" fmla="*/ 183030 h 1684262"/>
              <a:gd name="connsiteX150" fmla="*/ 403624 w 1206769"/>
              <a:gd name="connsiteY150" fmla="*/ 175029 h 1684262"/>
              <a:gd name="connsiteX151" fmla="*/ 411244 w 1206769"/>
              <a:gd name="connsiteY151" fmla="*/ 176077 h 1684262"/>
              <a:gd name="connsiteX152" fmla="*/ 569264 w 1206769"/>
              <a:gd name="connsiteY152" fmla="*/ 242752 h 1684262"/>
              <a:gd name="connsiteX153" fmla="*/ 569835 w 1206769"/>
              <a:gd name="connsiteY153" fmla="*/ 242752 h 1684262"/>
              <a:gd name="connsiteX154" fmla="*/ 558786 w 1206769"/>
              <a:gd name="connsiteY154" fmla="*/ 299902 h 1684262"/>
              <a:gd name="connsiteX155" fmla="*/ 351522 w 1206769"/>
              <a:gd name="connsiteY155" fmla="*/ 219035 h 1684262"/>
              <a:gd name="connsiteX156" fmla="*/ 470680 w 1206769"/>
              <a:gd name="connsiteY156" fmla="*/ 361148 h 1684262"/>
              <a:gd name="connsiteX157" fmla="*/ 566787 w 1206769"/>
              <a:gd name="connsiteY157" fmla="*/ 503356 h 1684262"/>
              <a:gd name="connsiteX158" fmla="*/ 470680 w 1206769"/>
              <a:gd name="connsiteY158" fmla="*/ 361148 h 1684262"/>
              <a:gd name="connsiteX159" fmla="*/ 632129 w 1206769"/>
              <a:gd name="connsiteY159" fmla="*/ 453445 h 1684262"/>
              <a:gd name="connsiteX160" fmla="*/ 699280 w 1206769"/>
              <a:gd name="connsiteY160" fmla="*/ 515072 h 1684262"/>
              <a:gd name="connsiteX161" fmla="*/ 759002 w 1206769"/>
              <a:gd name="connsiteY161" fmla="*/ 438015 h 1684262"/>
              <a:gd name="connsiteX162" fmla="*/ 678230 w 1206769"/>
              <a:gd name="connsiteY162" fmla="*/ 610989 h 1684262"/>
              <a:gd name="connsiteX163" fmla="*/ 640130 w 1206769"/>
              <a:gd name="connsiteY163" fmla="*/ 587938 h 1684262"/>
              <a:gd name="connsiteX164" fmla="*/ 632129 w 1206769"/>
              <a:gd name="connsiteY164" fmla="*/ 453541 h 1684262"/>
              <a:gd name="connsiteX165" fmla="*/ 685945 w 1206769"/>
              <a:gd name="connsiteY165" fmla="*/ 837779 h 1684262"/>
              <a:gd name="connsiteX166" fmla="*/ 628223 w 1206769"/>
              <a:gd name="connsiteY166" fmla="*/ 930076 h 1684262"/>
              <a:gd name="connsiteX167" fmla="*/ 685945 w 1206769"/>
              <a:gd name="connsiteY167" fmla="*/ 837874 h 1684262"/>
              <a:gd name="connsiteX168" fmla="*/ 743571 w 1206769"/>
              <a:gd name="connsiteY168" fmla="*/ 1291360 h 1684262"/>
              <a:gd name="connsiteX169" fmla="*/ 547547 w 1206769"/>
              <a:gd name="connsiteY169" fmla="*/ 1206778 h 1684262"/>
              <a:gd name="connsiteX170" fmla="*/ 573359 w 1206769"/>
              <a:gd name="connsiteY170" fmla="*/ 1222399 h 1684262"/>
              <a:gd name="connsiteX171" fmla="*/ 603363 w 1206769"/>
              <a:gd name="connsiteY171" fmla="*/ 1227447 h 1684262"/>
              <a:gd name="connsiteX172" fmla="*/ 743571 w 1206769"/>
              <a:gd name="connsiteY172" fmla="*/ 1291455 h 1684262"/>
              <a:gd name="connsiteX173" fmla="*/ 578312 w 1206769"/>
              <a:gd name="connsiteY173" fmla="*/ 945412 h 1684262"/>
              <a:gd name="connsiteX174" fmla="*/ 689755 w 1206769"/>
              <a:gd name="connsiteY174" fmla="*/ 1122196 h 1684262"/>
              <a:gd name="connsiteX175" fmla="*/ 578312 w 1206769"/>
              <a:gd name="connsiteY175" fmla="*/ 945507 h 1684262"/>
              <a:gd name="connsiteX176" fmla="*/ 351522 w 1206769"/>
              <a:gd name="connsiteY176" fmla="*/ 1045424 h 1684262"/>
              <a:gd name="connsiteX177" fmla="*/ 382288 w 1206769"/>
              <a:gd name="connsiteY177" fmla="*/ 887785 h 1684262"/>
              <a:gd name="connsiteX178" fmla="*/ 351522 w 1206769"/>
              <a:gd name="connsiteY178" fmla="*/ 1045519 h 1684262"/>
              <a:gd name="connsiteX179" fmla="*/ 420674 w 1206769"/>
              <a:gd name="connsiteY179" fmla="*/ 1018373 h 1684262"/>
              <a:gd name="connsiteX180" fmla="*/ 605173 w 1206769"/>
              <a:gd name="connsiteY180" fmla="*/ 1180298 h 1684262"/>
              <a:gd name="connsiteX181" fmla="*/ 420674 w 1206769"/>
              <a:gd name="connsiteY181" fmla="*/ 1018373 h 1684262"/>
              <a:gd name="connsiteX182" fmla="*/ 366857 w 1206769"/>
              <a:gd name="connsiteY182" fmla="*/ 1414232 h 1684262"/>
              <a:gd name="connsiteX183" fmla="*/ 597553 w 1206769"/>
              <a:gd name="connsiteY183" fmla="*/ 1460428 h 1684262"/>
              <a:gd name="connsiteX184" fmla="*/ 366857 w 1206769"/>
              <a:gd name="connsiteY184" fmla="*/ 1414423 h 1684262"/>
              <a:gd name="connsiteX185" fmla="*/ 536021 w 1206769"/>
              <a:gd name="connsiteY185" fmla="*/ 1644928 h 1684262"/>
              <a:gd name="connsiteX186" fmla="*/ 497921 w 1206769"/>
              <a:gd name="connsiteY186" fmla="*/ 1625878 h 1684262"/>
              <a:gd name="connsiteX187" fmla="*/ 471061 w 1206769"/>
              <a:gd name="connsiteY187" fmla="*/ 1618162 h 1684262"/>
              <a:gd name="connsiteX188" fmla="*/ 471061 w 1206769"/>
              <a:gd name="connsiteY188" fmla="*/ 1664359 h 1684262"/>
              <a:gd name="connsiteX189" fmla="*/ 401814 w 1206769"/>
              <a:gd name="connsiteY189" fmla="*/ 1579777 h 1684262"/>
              <a:gd name="connsiteX190" fmla="*/ 536021 w 1206769"/>
              <a:gd name="connsiteY190" fmla="*/ 1645118 h 1684262"/>
              <a:gd name="connsiteX191" fmla="*/ 616698 w 1206769"/>
              <a:gd name="connsiteY191" fmla="*/ 1564156 h 1684262"/>
              <a:gd name="connsiteX192" fmla="*/ 555262 w 1206769"/>
              <a:gd name="connsiteY192" fmla="*/ 1541105 h 1684262"/>
              <a:gd name="connsiteX193" fmla="*/ 638510 w 1206769"/>
              <a:gd name="connsiteY193" fmla="*/ 1493480 h 1684262"/>
              <a:gd name="connsiteX194" fmla="*/ 644035 w 1206769"/>
              <a:gd name="connsiteY194" fmla="*/ 1491194 h 1684262"/>
              <a:gd name="connsiteX195" fmla="*/ 677658 w 1206769"/>
              <a:gd name="connsiteY195" fmla="*/ 1495671 h 1684262"/>
              <a:gd name="connsiteX196" fmla="*/ 690136 w 1206769"/>
              <a:gd name="connsiteY196" fmla="*/ 1506625 h 1684262"/>
              <a:gd name="connsiteX197" fmla="*/ 739761 w 1206769"/>
              <a:gd name="connsiteY197" fmla="*/ 1525675 h 1684262"/>
              <a:gd name="connsiteX198" fmla="*/ 616698 w 1206769"/>
              <a:gd name="connsiteY198" fmla="*/ 1564346 h 1684262"/>
              <a:gd name="connsiteX199" fmla="*/ 752144 w 1206769"/>
              <a:gd name="connsiteY199" fmla="*/ 1664739 h 1684262"/>
              <a:gd name="connsiteX200" fmla="*/ 739571 w 1206769"/>
              <a:gd name="connsiteY200" fmla="*/ 1664739 h 1684262"/>
              <a:gd name="connsiteX201" fmla="*/ 731093 w 1206769"/>
              <a:gd name="connsiteY201" fmla="*/ 1664739 h 1684262"/>
              <a:gd name="connsiteX202" fmla="*/ 727474 w 1206769"/>
              <a:gd name="connsiteY202" fmla="*/ 1664739 h 1684262"/>
              <a:gd name="connsiteX203" fmla="*/ 713663 w 1206769"/>
              <a:gd name="connsiteY203" fmla="*/ 1666740 h 1684262"/>
              <a:gd name="connsiteX204" fmla="*/ 704138 w 1206769"/>
              <a:gd name="connsiteY204" fmla="*/ 1665216 h 1684262"/>
              <a:gd name="connsiteX205" fmla="*/ 705471 w 1206769"/>
              <a:gd name="connsiteY205" fmla="*/ 1667693 h 1684262"/>
              <a:gd name="connsiteX206" fmla="*/ 789958 w 1206769"/>
              <a:gd name="connsiteY206" fmla="*/ 1610066 h 1684262"/>
              <a:gd name="connsiteX207" fmla="*/ 752144 w 1206769"/>
              <a:gd name="connsiteY207" fmla="*/ 1664930 h 1684262"/>
              <a:gd name="connsiteX208" fmla="*/ 857776 w 1206769"/>
              <a:gd name="connsiteY208" fmla="*/ 1591016 h 1684262"/>
              <a:gd name="connsiteX209" fmla="*/ 838726 w 1206769"/>
              <a:gd name="connsiteY209" fmla="*/ 1568918 h 1684262"/>
              <a:gd name="connsiteX210" fmla="*/ 836059 w 1206769"/>
              <a:gd name="connsiteY210" fmla="*/ 1564251 h 1684262"/>
              <a:gd name="connsiteX211" fmla="*/ 908639 w 1206769"/>
              <a:gd name="connsiteY211" fmla="*/ 1497576 h 1684262"/>
              <a:gd name="connsiteX212" fmla="*/ 921022 w 1206769"/>
              <a:gd name="connsiteY212" fmla="*/ 1495766 h 1684262"/>
              <a:gd name="connsiteX213" fmla="*/ 935595 w 1206769"/>
              <a:gd name="connsiteY213" fmla="*/ 1498243 h 1684262"/>
              <a:gd name="connsiteX214" fmla="*/ 985982 w 1206769"/>
              <a:gd name="connsiteY214" fmla="*/ 1513959 h 1684262"/>
              <a:gd name="connsiteX215" fmla="*/ 857776 w 1206769"/>
              <a:gd name="connsiteY215" fmla="*/ 1591207 h 1684262"/>
              <a:gd name="connsiteX216" fmla="*/ 1028083 w 1206769"/>
              <a:gd name="connsiteY216" fmla="*/ 1444998 h 1684262"/>
              <a:gd name="connsiteX217" fmla="*/ 916545 w 1206769"/>
              <a:gd name="connsiteY217" fmla="*/ 1468144 h 1684262"/>
              <a:gd name="connsiteX218" fmla="*/ 1028083 w 1206769"/>
              <a:gd name="connsiteY218" fmla="*/ 1445188 h 1684262"/>
              <a:gd name="connsiteX219" fmla="*/ 862729 w 1206769"/>
              <a:gd name="connsiteY219" fmla="*/ 1410422 h 1684262"/>
              <a:gd name="connsiteX220" fmla="*/ 647464 w 1206769"/>
              <a:gd name="connsiteY220" fmla="*/ 1448522 h 1684262"/>
              <a:gd name="connsiteX221" fmla="*/ 862729 w 1206769"/>
              <a:gd name="connsiteY221" fmla="*/ 1410613 h 1684262"/>
              <a:gd name="connsiteX222" fmla="*/ 689755 w 1206769"/>
              <a:gd name="connsiteY222" fmla="*/ 1391372 h 1684262"/>
              <a:gd name="connsiteX223" fmla="*/ 924260 w 1206769"/>
              <a:gd name="connsiteY223" fmla="*/ 1306790 h 1684262"/>
              <a:gd name="connsiteX224" fmla="*/ 689755 w 1206769"/>
              <a:gd name="connsiteY224" fmla="*/ 1391372 h 1684262"/>
              <a:gd name="connsiteX225" fmla="*/ 1162576 w 1206769"/>
              <a:gd name="connsiteY225" fmla="*/ 1057045 h 1684262"/>
              <a:gd name="connsiteX226" fmla="*/ 1148669 w 1206769"/>
              <a:gd name="connsiteY226" fmla="*/ 1134388 h 1684262"/>
              <a:gd name="connsiteX227" fmla="*/ 1107140 w 1206769"/>
              <a:gd name="connsiteY227" fmla="*/ 1170773 h 1684262"/>
              <a:gd name="connsiteX228" fmla="*/ 1066754 w 1206769"/>
              <a:gd name="connsiteY228" fmla="*/ 1139722 h 1684262"/>
              <a:gd name="connsiteX229" fmla="*/ 1035703 w 1206769"/>
              <a:gd name="connsiteY229" fmla="*/ 1087715 h 1684262"/>
              <a:gd name="connsiteX230" fmla="*/ 1162576 w 1206769"/>
              <a:gd name="connsiteY230" fmla="*/ 1057045 h 1684262"/>
              <a:gd name="connsiteX231" fmla="*/ 978077 w 1206769"/>
              <a:gd name="connsiteY231" fmla="*/ 1203063 h 1684262"/>
              <a:gd name="connsiteX232" fmla="*/ 972552 w 1206769"/>
              <a:gd name="connsiteY232" fmla="*/ 1215160 h 1684262"/>
              <a:gd name="connsiteX233" fmla="*/ 973790 w 1206769"/>
              <a:gd name="connsiteY233" fmla="*/ 1224685 h 1684262"/>
              <a:gd name="connsiteX234" fmla="*/ 958836 w 1206769"/>
              <a:gd name="connsiteY234" fmla="*/ 1264404 h 1684262"/>
              <a:gd name="connsiteX235" fmla="*/ 905020 w 1206769"/>
              <a:gd name="connsiteY235" fmla="*/ 1118290 h 1684262"/>
              <a:gd name="connsiteX236" fmla="*/ 978077 w 1206769"/>
              <a:gd name="connsiteY236" fmla="*/ 120306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45857 w 1206769"/>
              <a:gd name="connsiteY48" fmla="*/ 1057466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45857 w 1206769"/>
              <a:gd name="connsiteY48" fmla="*/ 1057466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7479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7479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8153 w 1206769"/>
              <a:gd name="connsiteY121" fmla="*/ 1230059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8153 w 1206769"/>
              <a:gd name="connsiteY121" fmla="*/ 1230059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17635 w 1206769"/>
              <a:gd name="connsiteY130" fmla="*/ 708913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17635 w 1206769"/>
              <a:gd name="connsiteY129" fmla="*/ 708913 h 1684262"/>
              <a:gd name="connsiteX130" fmla="*/ 721084 w 1206769"/>
              <a:gd name="connsiteY130" fmla="*/ 657225 h 1684262"/>
              <a:gd name="connsiteX131" fmla="*/ 855767 w 1206769"/>
              <a:gd name="connsiteY131" fmla="*/ 715613 h 1684262"/>
              <a:gd name="connsiteX132" fmla="*/ 856244 w 1206769"/>
              <a:gd name="connsiteY132" fmla="*/ 715613 h 1684262"/>
              <a:gd name="connsiteX133" fmla="*/ 663458 w 1206769"/>
              <a:gd name="connsiteY133" fmla="*/ 722662 h 1684262"/>
              <a:gd name="connsiteX134" fmla="*/ 644408 w 1206769"/>
              <a:gd name="connsiteY134" fmla="*/ 807149 h 1684262"/>
              <a:gd name="connsiteX135" fmla="*/ 662981 w 1206769"/>
              <a:gd name="connsiteY135" fmla="*/ 723138 h 1684262"/>
              <a:gd name="connsiteX136" fmla="*/ 663458 w 1206769"/>
              <a:gd name="connsiteY136" fmla="*/ 722662 h 1684262"/>
              <a:gd name="connsiteX137" fmla="*/ 628882 w 1206769"/>
              <a:gd name="connsiteY137" fmla="*/ 753332 h 1684262"/>
              <a:gd name="connsiteX138" fmla="*/ 655742 w 1206769"/>
              <a:gd name="connsiteY138" fmla="*/ 726472 h 1684262"/>
              <a:gd name="connsiteX139" fmla="*/ 628406 w 1206769"/>
              <a:gd name="connsiteY139" fmla="*/ 753332 h 1684262"/>
              <a:gd name="connsiteX140" fmla="*/ 628882 w 1206769"/>
              <a:gd name="connsiteY140" fmla="*/ 753332 h 1684262"/>
              <a:gd name="connsiteX141" fmla="*/ 771090 w 1206769"/>
              <a:gd name="connsiteY141" fmla="*/ 757237 h 1684262"/>
              <a:gd name="connsiteX142" fmla="*/ 690318 w 1206769"/>
              <a:gd name="connsiteY142" fmla="*/ 822579 h 1684262"/>
              <a:gd name="connsiteX143" fmla="*/ 770614 w 1206769"/>
              <a:gd name="connsiteY143" fmla="*/ 757237 h 1684262"/>
              <a:gd name="connsiteX144" fmla="*/ 771090 w 1206769"/>
              <a:gd name="connsiteY144" fmla="*/ 757237 h 1684262"/>
              <a:gd name="connsiteX145" fmla="*/ 759565 w 1206769"/>
              <a:gd name="connsiteY145" fmla="*/ 538162 h 1684262"/>
              <a:gd name="connsiteX146" fmla="*/ 851767 w 1206769"/>
              <a:gd name="connsiteY146" fmla="*/ 480536 h 1684262"/>
              <a:gd name="connsiteX147" fmla="*/ 759089 w 1206769"/>
              <a:gd name="connsiteY147" fmla="*/ 538067 h 1684262"/>
              <a:gd name="connsiteX148" fmla="*/ 759565 w 1206769"/>
              <a:gd name="connsiteY148" fmla="*/ 538162 h 1684262"/>
              <a:gd name="connsiteX149" fmla="*/ 877961 w 1206769"/>
              <a:gd name="connsiteY149" fmla="*/ 342138 h 1684262"/>
              <a:gd name="connsiteX150" fmla="*/ 812619 w 1206769"/>
              <a:gd name="connsiteY150" fmla="*/ 442055 h 1684262"/>
              <a:gd name="connsiteX151" fmla="*/ 877961 w 1206769"/>
              <a:gd name="connsiteY151" fmla="*/ 342138 h 1684262"/>
              <a:gd name="connsiteX152" fmla="*/ 681841 w 1206769"/>
              <a:gd name="connsiteY152" fmla="*/ 323088 h 1684262"/>
              <a:gd name="connsiteX153" fmla="*/ 758803 w 1206769"/>
              <a:gd name="connsiteY153" fmla="*/ 430816 h 1684262"/>
              <a:gd name="connsiteX154" fmla="*/ 643455 w 1206769"/>
              <a:gd name="connsiteY154" fmla="*/ 396145 h 1684262"/>
              <a:gd name="connsiteX155" fmla="*/ 639550 w 1206769"/>
              <a:gd name="connsiteY155" fmla="*/ 438436 h 1684262"/>
              <a:gd name="connsiteX156" fmla="*/ 682127 w 1206769"/>
              <a:gd name="connsiteY156" fmla="*/ 323088 h 1684262"/>
              <a:gd name="connsiteX157" fmla="*/ 681841 w 1206769"/>
              <a:gd name="connsiteY157" fmla="*/ 323088 h 1684262"/>
              <a:gd name="connsiteX158" fmla="*/ 351323 w 1206769"/>
              <a:gd name="connsiteY158" fmla="*/ 219361 h 1684262"/>
              <a:gd name="connsiteX159" fmla="*/ 383994 w 1206769"/>
              <a:gd name="connsiteY159" fmla="*/ 183070 h 1684262"/>
              <a:gd name="connsiteX160" fmla="*/ 403711 w 1206769"/>
              <a:gd name="connsiteY160" fmla="*/ 175069 h 1684262"/>
              <a:gd name="connsiteX161" fmla="*/ 411331 w 1206769"/>
              <a:gd name="connsiteY161" fmla="*/ 176117 h 1684262"/>
              <a:gd name="connsiteX162" fmla="*/ 569351 w 1206769"/>
              <a:gd name="connsiteY162" fmla="*/ 242792 h 1684262"/>
              <a:gd name="connsiteX163" fmla="*/ 569922 w 1206769"/>
              <a:gd name="connsiteY163" fmla="*/ 242792 h 1684262"/>
              <a:gd name="connsiteX164" fmla="*/ 558873 w 1206769"/>
              <a:gd name="connsiteY164" fmla="*/ 299942 h 1684262"/>
              <a:gd name="connsiteX165" fmla="*/ 351609 w 1206769"/>
              <a:gd name="connsiteY165" fmla="*/ 219075 h 1684262"/>
              <a:gd name="connsiteX166" fmla="*/ 351323 w 1206769"/>
              <a:gd name="connsiteY166" fmla="*/ 219361 h 1684262"/>
              <a:gd name="connsiteX167" fmla="*/ 470767 w 1206769"/>
              <a:gd name="connsiteY167" fmla="*/ 361188 h 1684262"/>
              <a:gd name="connsiteX168" fmla="*/ 566874 w 1206769"/>
              <a:gd name="connsiteY168" fmla="*/ 503396 h 1684262"/>
              <a:gd name="connsiteX169" fmla="*/ 470767 w 1206769"/>
              <a:gd name="connsiteY169" fmla="*/ 361188 h 1684262"/>
              <a:gd name="connsiteX170" fmla="*/ 632216 w 1206769"/>
              <a:gd name="connsiteY170" fmla="*/ 453485 h 1684262"/>
              <a:gd name="connsiteX171" fmla="*/ 699367 w 1206769"/>
              <a:gd name="connsiteY171" fmla="*/ 515112 h 1684262"/>
              <a:gd name="connsiteX172" fmla="*/ 759089 w 1206769"/>
              <a:gd name="connsiteY172" fmla="*/ 438055 h 1684262"/>
              <a:gd name="connsiteX173" fmla="*/ 678317 w 1206769"/>
              <a:gd name="connsiteY173" fmla="*/ 611029 h 1684262"/>
              <a:gd name="connsiteX174" fmla="*/ 640217 w 1206769"/>
              <a:gd name="connsiteY174" fmla="*/ 587978 h 1684262"/>
              <a:gd name="connsiteX175" fmla="*/ 632216 w 1206769"/>
              <a:gd name="connsiteY175" fmla="*/ 453581 h 1684262"/>
              <a:gd name="connsiteX176" fmla="*/ 632216 w 1206769"/>
              <a:gd name="connsiteY176" fmla="*/ 453485 h 1684262"/>
              <a:gd name="connsiteX177" fmla="*/ 686032 w 1206769"/>
              <a:gd name="connsiteY177" fmla="*/ 837819 h 1684262"/>
              <a:gd name="connsiteX178" fmla="*/ 628310 w 1206769"/>
              <a:gd name="connsiteY178" fmla="*/ 930116 h 1684262"/>
              <a:gd name="connsiteX179" fmla="*/ 686032 w 1206769"/>
              <a:gd name="connsiteY179" fmla="*/ 837914 h 1684262"/>
              <a:gd name="connsiteX180" fmla="*/ 686032 w 1206769"/>
              <a:gd name="connsiteY180" fmla="*/ 837819 h 1684262"/>
              <a:gd name="connsiteX181" fmla="*/ 743658 w 1206769"/>
              <a:gd name="connsiteY181" fmla="*/ 1291400 h 1684262"/>
              <a:gd name="connsiteX182" fmla="*/ 547634 w 1206769"/>
              <a:gd name="connsiteY182" fmla="*/ 1206818 h 1684262"/>
              <a:gd name="connsiteX183" fmla="*/ 573446 w 1206769"/>
              <a:gd name="connsiteY183" fmla="*/ 1222439 h 1684262"/>
              <a:gd name="connsiteX184" fmla="*/ 603450 w 1206769"/>
              <a:gd name="connsiteY184" fmla="*/ 1227487 h 1684262"/>
              <a:gd name="connsiteX185" fmla="*/ 743658 w 1206769"/>
              <a:gd name="connsiteY185" fmla="*/ 1291495 h 1684262"/>
              <a:gd name="connsiteX186" fmla="*/ 743658 w 1206769"/>
              <a:gd name="connsiteY186" fmla="*/ 1291400 h 1684262"/>
              <a:gd name="connsiteX187" fmla="*/ 578399 w 1206769"/>
              <a:gd name="connsiteY187" fmla="*/ 945452 h 1684262"/>
              <a:gd name="connsiteX188" fmla="*/ 689842 w 1206769"/>
              <a:gd name="connsiteY188" fmla="*/ 1122236 h 1684262"/>
              <a:gd name="connsiteX189" fmla="*/ 578399 w 1206769"/>
              <a:gd name="connsiteY189" fmla="*/ 945547 h 1684262"/>
              <a:gd name="connsiteX190" fmla="*/ 578399 w 1206769"/>
              <a:gd name="connsiteY190" fmla="*/ 945452 h 1684262"/>
              <a:gd name="connsiteX191" fmla="*/ 351609 w 1206769"/>
              <a:gd name="connsiteY191" fmla="*/ 1045464 h 1684262"/>
              <a:gd name="connsiteX192" fmla="*/ 382375 w 1206769"/>
              <a:gd name="connsiteY192" fmla="*/ 887825 h 1684262"/>
              <a:gd name="connsiteX193" fmla="*/ 351609 w 1206769"/>
              <a:gd name="connsiteY193" fmla="*/ 1045559 h 1684262"/>
              <a:gd name="connsiteX194" fmla="*/ 351609 w 1206769"/>
              <a:gd name="connsiteY194" fmla="*/ 1045464 h 1684262"/>
              <a:gd name="connsiteX195" fmla="*/ 420761 w 1206769"/>
              <a:gd name="connsiteY195" fmla="*/ 1018413 h 1684262"/>
              <a:gd name="connsiteX196" fmla="*/ 605260 w 1206769"/>
              <a:gd name="connsiteY196" fmla="*/ 1180338 h 1684262"/>
              <a:gd name="connsiteX197" fmla="*/ 420761 w 1206769"/>
              <a:gd name="connsiteY197" fmla="*/ 1018413 h 1684262"/>
              <a:gd name="connsiteX198" fmla="*/ 366944 w 1206769"/>
              <a:gd name="connsiteY198" fmla="*/ 1414272 h 1684262"/>
              <a:gd name="connsiteX199" fmla="*/ 597640 w 1206769"/>
              <a:gd name="connsiteY199" fmla="*/ 1460468 h 1684262"/>
              <a:gd name="connsiteX200" fmla="*/ 366944 w 1206769"/>
              <a:gd name="connsiteY200" fmla="*/ 1414463 h 1684262"/>
              <a:gd name="connsiteX201" fmla="*/ 366944 w 1206769"/>
              <a:gd name="connsiteY201" fmla="*/ 1414272 h 1684262"/>
              <a:gd name="connsiteX202" fmla="*/ 536108 w 1206769"/>
              <a:gd name="connsiteY202" fmla="*/ 1644968 h 1684262"/>
              <a:gd name="connsiteX203" fmla="*/ 498008 w 1206769"/>
              <a:gd name="connsiteY203" fmla="*/ 1625918 h 1684262"/>
              <a:gd name="connsiteX204" fmla="*/ 471148 w 1206769"/>
              <a:gd name="connsiteY204" fmla="*/ 1618202 h 1684262"/>
              <a:gd name="connsiteX205" fmla="*/ 471148 w 1206769"/>
              <a:gd name="connsiteY205" fmla="*/ 1664399 h 1684262"/>
              <a:gd name="connsiteX206" fmla="*/ 401901 w 1206769"/>
              <a:gd name="connsiteY206" fmla="*/ 1579817 h 1684262"/>
              <a:gd name="connsiteX207" fmla="*/ 536108 w 1206769"/>
              <a:gd name="connsiteY207" fmla="*/ 1645158 h 1684262"/>
              <a:gd name="connsiteX208" fmla="*/ 536108 w 1206769"/>
              <a:gd name="connsiteY208" fmla="*/ 1644968 h 1684262"/>
              <a:gd name="connsiteX209" fmla="*/ 616785 w 1206769"/>
              <a:gd name="connsiteY209" fmla="*/ 1564196 h 1684262"/>
              <a:gd name="connsiteX210" fmla="*/ 555349 w 1206769"/>
              <a:gd name="connsiteY210" fmla="*/ 1541145 h 1684262"/>
              <a:gd name="connsiteX211" fmla="*/ 638597 w 1206769"/>
              <a:gd name="connsiteY211" fmla="*/ 1493520 h 1684262"/>
              <a:gd name="connsiteX212" fmla="*/ 644122 w 1206769"/>
              <a:gd name="connsiteY212" fmla="*/ 1491234 h 1684262"/>
              <a:gd name="connsiteX213" fmla="*/ 677745 w 1206769"/>
              <a:gd name="connsiteY213" fmla="*/ 1495711 h 1684262"/>
              <a:gd name="connsiteX214" fmla="*/ 690223 w 1206769"/>
              <a:gd name="connsiteY214" fmla="*/ 1506665 h 1684262"/>
              <a:gd name="connsiteX215" fmla="*/ 739848 w 1206769"/>
              <a:gd name="connsiteY215" fmla="*/ 1525715 h 1684262"/>
              <a:gd name="connsiteX216" fmla="*/ 616785 w 1206769"/>
              <a:gd name="connsiteY216" fmla="*/ 1564386 h 1684262"/>
              <a:gd name="connsiteX217" fmla="*/ 616785 w 1206769"/>
              <a:gd name="connsiteY217" fmla="*/ 1564196 h 1684262"/>
              <a:gd name="connsiteX218" fmla="*/ 752231 w 1206769"/>
              <a:gd name="connsiteY218" fmla="*/ 1664779 h 1684262"/>
              <a:gd name="connsiteX219" fmla="*/ 739658 w 1206769"/>
              <a:gd name="connsiteY219" fmla="*/ 1664779 h 1684262"/>
              <a:gd name="connsiteX220" fmla="*/ 731180 w 1206769"/>
              <a:gd name="connsiteY220" fmla="*/ 1664779 h 1684262"/>
              <a:gd name="connsiteX221" fmla="*/ 727561 w 1206769"/>
              <a:gd name="connsiteY221" fmla="*/ 1664779 h 1684262"/>
              <a:gd name="connsiteX222" fmla="*/ 713750 w 1206769"/>
              <a:gd name="connsiteY222" fmla="*/ 1666780 h 1684262"/>
              <a:gd name="connsiteX223" fmla="*/ 704225 w 1206769"/>
              <a:gd name="connsiteY223" fmla="*/ 1665256 h 1684262"/>
              <a:gd name="connsiteX224" fmla="*/ 705558 w 1206769"/>
              <a:gd name="connsiteY224" fmla="*/ 1667733 h 1684262"/>
              <a:gd name="connsiteX225" fmla="*/ 790045 w 1206769"/>
              <a:gd name="connsiteY225" fmla="*/ 1610106 h 1684262"/>
              <a:gd name="connsiteX226" fmla="*/ 752231 w 1206769"/>
              <a:gd name="connsiteY226" fmla="*/ 1664970 h 1684262"/>
              <a:gd name="connsiteX227" fmla="*/ 752231 w 1206769"/>
              <a:gd name="connsiteY227" fmla="*/ 1664779 h 1684262"/>
              <a:gd name="connsiteX228" fmla="*/ 857863 w 1206769"/>
              <a:gd name="connsiteY228" fmla="*/ 1591056 h 1684262"/>
              <a:gd name="connsiteX229" fmla="*/ 838813 w 1206769"/>
              <a:gd name="connsiteY229" fmla="*/ 1568958 h 1684262"/>
              <a:gd name="connsiteX230" fmla="*/ 836146 w 1206769"/>
              <a:gd name="connsiteY230" fmla="*/ 1564291 h 1684262"/>
              <a:gd name="connsiteX231" fmla="*/ 908726 w 1206769"/>
              <a:gd name="connsiteY231" fmla="*/ 1497616 h 1684262"/>
              <a:gd name="connsiteX232" fmla="*/ 921109 w 1206769"/>
              <a:gd name="connsiteY232" fmla="*/ 1495806 h 1684262"/>
              <a:gd name="connsiteX233" fmla="*/ 935682 w 1206769"/>
              <a:gd name="connsiteY233" fmla="*/ 1498283 h 1684262"/>
              <a:gd name="connsiteX234" fmla="*/ 986069 w 1206769"/>
              <a:gd name="connsiteY234" fmla="*/ 1513999 h 1684262"/>
              <a:gd name="connsiteX235" fmla="*/ 857863 w 1206769"/>
              <a:gd name="connsiteY235" fmla="*/ 1591247 h 1684262"/>
              <a:gd name="connsiteX236" fmla="*/ 857863 w 1206769"/>
              <a:gd name="connsiteY236" fmla="*/ 1591056 h 1684262"/>
              <a:gd name="connsiteX237" fmla="*/ 1028170 w 1206769"/>
              <a:gd name="connsiteY237" fmla="*/ 1445038 h 1684262"/>
              <a:gd name="connsiteX238" fmla="*/ 916632 w 1206769"/>
              <a:gd name="connsiteY238" fmla="*/ 1468184 h 1684262"/>
              <a:gd name="connsiteX239" fmla="*/ 1028170 w 1206769"/>
              <a:gd name="connsiteY239" fmla="*/ 1445228 h 1684262"/>
              <a:gd name="connsiteX240" fmla="*/ 1028170 w 1206769"/>
              <a:gd name="connsiteY240" fmla="*/ 1445038 h 1684262"/>
              <a:gd name="connsiteX241" fmla="*/ 862816 w 1206769"/>
              <a:gd name="connsiteY241" fmla="*/ 1410462 h 1684262"/>
              <a:gd name="connsiteX242" fmla="*/ 647551 w 1206769"/>
              <a:gd name="connsiteY242" fmla="*/ 1448562 h 1684262"/>
              <a:gd name="connsiteX243" fmla="*/ 862816 w 1206769"/>
              <a:gd name="connsiteY243" fmla="*/ 1410653 h 1684262"/>
              <a:gd name="connsiteX244" fmla="*/ 862816 w 1206769"/>
              <a:gd name="connsiteY244" fmla="*/ 1410462 h 1684262"/>
              <a:gd name="connsiteX245" fmla="*/ 689842 w 1206769"/>
              <a:gd name="connsiteY245" fmla="*/ 1391412 h 1684262"/>
              <a:gd name="connsiteX246" fmla="*/ 924347 w 1206769"/>
              <a:gd name="connsiteY246" fmla="*/ 1306830 h 1684262"/>
              <a:gd name="connsiteX247" fmla="*/ 689842 w 1206769"/>
              <a:gd name="connsiteY247" fmla="*/ 1391412 h 1684262"/>
              <a:gd name="connsiteX248" fmla="*/ 1162663 w 1206769"/>
              <a:gd name="connsiteY248" fmla="*/ 1057085 h 1684262"/>
              <a:gd name="connsiteX249" fmla="*/ 1148756 w 1206769"/>
              <a:gd name="connsiteY249" fmla="*/ 1134428 h 1684262"/>
              <a:gd name="connsiteX250" fmla="*/ 1099916 w 1206769"/>
              <a:gd name="connsiteY250" fmla="*/ 1153753 h 1684262"/>
              <a:gd name="connsiteX251" fmla="*/ 1066841 w 1206769"/>
              <a:gd name="connsiteY251" fmla="*/ 1139762 h 1684262"/>
              <a:gd name="connsiteX252" fmla="*/ 1035790 w 1206769"/>
              <a:gd name="connsiteY252" fmla="*/ 1087755 h 1684262"/>
              <a:gd name="connsiteX253" fmla="*/ 1162663 w 1206769"/>
              <a:gd name="connsiteY253" fmla="*/ 1057085 h 1684262"/>
              <a:gd name="connsiteX254" fmla="*/ 978164 w 1206769"/>
              <a:gd name="connsiteY254" fmla="*/ 1203103 h 1684262"/>
              <a:gd name="connsiteX255" fmla="*/ 972639 w 1206769"/>
              <a:gd name="connsiteY255" fmla="*/ 1215200 h 1684262"/>
              <a:gd name="connsiteX256" fmla="*/ 973877 w 1206769"/>
              <a:gd name="connsiteY256" fmla="*/ 1224725 h 1684262"/>
              <a:gd name="connsiteX257" fmla="*/ 958923 w 1206769"/>
              <a:gd name="connsiteY257" fmla="*/ 1264444 h 1684262"/>
              <a:gd name="connsiteX258" fmla="*/ 905107 w 1206769"/>
              <a:gd name="connsiteY258" fmla="*/ 1118330 h 1684262"/>
              <a:gd name="connsiteX259" fmla="*/ 978164 w 1206769"/>
              <a:gd name="connsiteY259"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99916 w 1206769"/>
              <a:gd name="connsiteY249" fmla="*/ 1153753 h 1684262"/>
              <a:gd name="connsiteX250" fmla="*/ 1066841 w 1206769"/>
              <a:gd name="connsiteY250" fmla="*/ 1139762 h 1684262"/>
              <a:gd name="connsiteX251" fmla="*/ 1035790 w 1206769"/>
              <a:gd name="connsiteY251" fmla="*/ 1087755 h 1684262"/>
              <a:gd name="connsiteX252" fmla="*/ 1162663 w 1206769"/>
              <a:gd name="connsiteY252" fmla="*/ 1057085 h 1684262"/>
              <a:gd name="connsiteX253" fmla="*/ 978164 w 1206769"/>
              <a:gd name="connsiteY253" fmla="*/ 1203103 h 1684262"/>
              <a:gd name="connsiteX254" fmla="*/ 972639 w 1206769"/>
              <a:gd name="connsiteY254" fmla="*/ 1215200 h 1684262"/>
              <a:gd name="connsiteX255" fmla="*/ 973877 w 1206769"/>
              <a:gd name="connsiteY255" fmla="*/ 1224725 h 1684262"/>
              <a:gd name="connsiteX256" fmla="*/ 958923 w 1206769"/>
              <a:gd name="connsiteY256" fmla="*/ 1264444 h 1684262"/>
              <a:gd name="connsiteX257" fmla="*/ 905107 w 1206769"/>
              <a:gd name="connsiteY257" fmla="*/ 1118330 h 1684262"/>
              <a:gd name="connsiteX258" fmla="*/ 978164 w 1206769"/>
              <a:gd name="connsiteY258"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99916 w 1206769"/>
              <a:gd name="connsiteY249" fmla="*/ 1153753 h 1684262"/>
              <a:gd name="connsiteX250" fmla="*/ 1066841 w 1206769"/>
              <a:gd name="connsiteY250" fmla="*/ 1139762 h 1684262"/>
              <a:gd name="connsiteX251" fmla="*/ 1035790 w 1206769"/>
              <a:gd name="connsiteY251" fmla="*/ 1087755 h 1684262"/>
              <a:gd name="connsiteX252" fmla="*/ 1162663 w 1206769"/>
              <a:gd name="connsiteY252" fmla="*/ 1057085 h 1684262"/>
              <a:gd name="connsiteX253" fmla="*/ 978164 w 1206769"/>
              <a:gd name="connsiteY253" fmla="*/ 1203103 h 1684262"/>
              <a:gd name="connsiteX254" fmla="*/ 972639 w 1206769"/>
              <a:gd name="connsiteY254" fmla="*/ 1215200 h 1684262"/>
              <a:gd name="connsiteX255" fmla="*/ 973877 w 1206769"/>
              <a:gd name="connsiteY255" fmla="*/ 1224725 h 1684262"/>
              <a:gd name="connsiteX256" fmla="*/ 958923 w 1206769"/>
              <a:gd name="connsiteY256" fmla="*/ 1264444 h 1684262"/>
              <a:gd name="connsiteX257" fmla="*/ 905107 w 1206769"/>
              <a:gd name="connsiteY257" fmla="*/ 1118330 h 1684262"/>
              <a:gd name="connsiteX258" fmla="*/ 978164 w 1206769"/>
              <a:gd name="connsiteY258"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78164 w 1206769"/>
              <a:gd name="connsiteY252" fmla="*/ 1203103 h 1684262"/>
              <a:gd name="connsiteX253" fmla="*/ 972639 w 1206769"/>
              <a:gd name="connsiteY253" fmla="*/ 1215200 h 1684262"/>
              <a:gd name="connsiteX254" fmla="*/ 973877 w 1206769"/>
              <a:gd name="connsiteY254" fmla="*/ 1224725 h 1684262"/>
              <a:gd name="connsiteX255" fmla="*/ 958923 w 1206769"/>
              <a:gd name="connsiteY255" fmla="*/ 1264444 h 1684262"/>
              <a:gd name="connsiteX256" fmla="*/ 905107 w 1206769"/>
              <a:gd name="connsiteY256" fmla="*/ 1118330 h 1684262"/>
              <a:gd name="connsiteX257" fmla="*/ 978164 w 1206769"/>
              <a:gd name="connsiteY257"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78164 w 1206769"/>
              <a:gd name="connsiteY252" fmla="*/ 1203103 h 1684262"/>
              <a:gd name="connsiteX253" fmla="*/ 972639 w 1206769"/>
              <a:gd name="connsiteY253" fmla="*/ 1215200 h 1684262"/>
              <a:gd name="connsiteX254" fmla="*/ 958923 w 1206769"/>
              <a:gd name="connsiteY254" fmla="*/ 1264444 h 1684262"/>
              <a:gd name="connsiteX255" fmla="*/ 905107 w 1206769"/>
              <a:gd name="connsiteY255" fmla="*/ 1118330 h 1684262"/>
              <a:gd name="connsiteX256" fmla="*/ 978164 w 1206769"/>
              <a:gd name="connsiteY256"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87913 w 1206769"/>
              <a:gd name="connsiteY252" fmla="*/ 1181170 h 1684262"/>
              <a:gd name="connsiteX253" fmla="*/ 972639 w 1206769"/>
              <a:gd name="connsiteY253" fmla="*/ 1215200 h 1684262"/>
              <a:gd name="connsiteX254" fmla="*/ 958923 w 1206769"/>
              <a:gd name="connsiteY254" fmla="*/ 1264444 h 1684262"/>
              <a:gd name="connsiteX255" fmla="*/ 905107 w 1206769"/>
              <a:gd name="connsiteY255" fmla="*/ 1118330 h 1684262"/>
              <a:gd name="connsiteX256" fmla="*/ 987913 w 1206769"/>
              <a:gd name="connsiteY256"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87913 w 1206769"/>
              <a:gd name="connsiteY252" fmla="*/ 1181170 h 1684262"/>
              <a:gd name="connsiteX253" fmla="*/ 958923 w 1206769"/>
              <a:gd name="connsiteY253" fmla="*/ 1264444 h 1684262"/>
              <a:gd name="connsiteX254" fmla="*/ 905107 w 1206769"/>
              <a:gd name="connsiteY254" fmla="*/ 1118330 h 1684262"/>
              <a:gd name="connsiteX255" fmla="*/ 987913 w 1206769"/>
              <a:gd name="connsiteY255"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739848 w 1206769"/>
              <a:gd name="connsiteY213" fmla="*/ 1525715 h 1684262"/>
              <a:gd name="connsiteX214" fmla="*/ 616785 w 1206769"/>
              <a:gd name="connsiteY214" fmla="*/ 1564386 h 1684262"/>
              <a:gd name="connsiteX215" fmla="*/ 616785 w 1206769"/>
              <a:gd name="connsiteY215" fmla="*/ 1564196 h 1684262"/>
              <a:gd name="connsiteX216" fmla="*/ 752231 w 1206769"/>
              <a:gd name="connsiteY216" fmla="*/ 1664779 h 1684262"/>
              <a:gd name="connsiteX217" fmla="*/ 739658 w 1206769"/>
              <a:gd name="connsiteY217" fmla="*/ 1664779 h 1684262"/>
              <a:gd name="connsiteX218" fmla="*/ 731180 w 1206769"/>
              <a:gd name="connsiteY218" fmla="*/ 1664779 h 1684262"/>
              <a:gd name="connsiteX219" fmla="*/ 727561 w 1206769"/>
              <a:gd name="connsiteY219" fmla="*/ 1664779 h 1684262"/>
              <a:gd name="connsiteX220" fmla="*/ 713750 w 1206769"/>
              <a:gd name="connsiteY220" fmla="*/ 1666780 h 1684262"/>
              <a:gd name="connsiteX221" fmla="*/ 704225 w 1206769"/>
              <a:gd name="connsiteY221" fmla="*/ 1665256 h 1684262"/>
              <a:gd name="connsiteX222" fmla="*/ 705558 w 1206769"/>
              <a:gd name="connsiteY222" fmla="*/ 1667733 h 1684262"/>
              <a:gd name="connsiteX223" fmla="*/ 790045 w 1206769"/>
              <a:gd name="connsiteY223" fmla="*/ 1610106 h 1684262"/>
              <a:gd name="connsiteX224" fmla="*/ 752231 w 1206769"/>
              <a:gd name="connsiteY224" fmla="*/ 1664970 h 1684262"/>
              <a:gd name="connsiteX225" fmla="*/ 752231 w 1206769"/>
              <a:gd name="connsiteY225" fmla="*/ 1664779 h 1684262"/>
              <a:gd name="connsiteX226" fmla="*/ 857863 w 1206769"/>
              <a:gd name="connsiteY226" fmla="*/ 1591056 h 1684262"/>
              <a:gd name="connsiteX227" fmla="*/ 838813 w 1206769"/>
              <a:gd name="connsiteY227" fmla="*/ 1568958 h 1684262"/>
              <a:gd name="connsiteX228" fmla="*/ 836146 w 1206769"/>
              <a:gd name="connsiteY228" fmla="*/ 1564291 h 1684262"/>
              <a:gd name="connsiteX229" fmla="*/ 908726 w 1206769"/>
              <a:gd name="connsiteY229" fmla="*/ 1497616 h 1684262"/>
              <a:gd name="connsiteX230" fmla="*/ 921109 w 1206769"/>
              <a:gd name="connsiteY230" fmla="*/ 1495806 h 1684262"/>
              <a:gd name="connsiteX231" fmla="*/ 935682 w 1206769"/>
              <a:gd name="connsiteY231" fmla="*/ 1498283 h 1684262"/>
              <a:gd name="connsiteX232" fmla="*/ 986069 w 1206769"/>
              <a:gd name="connsiteY232" fmla="*/ 1513999 h 1684262"/>
              <a:gd name="connsiteX233" fmla="*/ 857863 w 1206769"/>
              <a:gd name="connsiteY233" fmla="*/ 1591247 h 1684262"/>
              <a:gd name="connsiteX234" fmla="*/ 857863 w 1206769"/>
              <a:gd name="connsiteY234" fmla="*/ 1591056 h 1684262"/>
              <a:gd name="connsiteX235" fmla="*/ 1028170 w 1206769"/>
              <a:gd name="connsiteY235" fmla="*/ 1445038 h 1684262"/>
              <a:gd name="connsiteX236" fmla="*/ 916632 w 1206769"/>
              <a:gd name="connsiteY236" fmla="*/ 1468184 h 1684262"/>
              <a:gd name="connsiteX237" fmla="*/ 1028170 w 1206769"/>
              <a:gd name="connsiteY237" fmla="*/ 1445228 h 1684262"/>
              <a:gd name="connsiteX238" fmla="*/ 1028170 w 1206769"/>
              <a:gd name="connsiteY238" fmla="*/ 1445038 h 1684262"/>
              <a:gd name="connsiteX239" fmla="*/ 862816 w 1206769"/>
              <a:gd name="connsiteY239" fmla="*/ 1410462 h 1684262"/>
              <a:gd name="connsiteX240" fmla="*/ 647551 w 1206769"/>
              <a:gd name="connsiteY240" fmla="*/ 1448562 h 1684262"/>
              <a:gd name="connsiteX241" fmla="*/ 862816 w 1206769"/>
              <a:gd name="connsiteY241" fmla="*/ 1410653 h 1684262"/>
              <a:gd name="connsiteX242" fmla="*/ 862816 w 1206769"/>
              <a:gd name="connsiteY242" fmla="*/ 1410462 h 1684262"/>
              <a:gd name="connsiteX243" fmla="*/ 689842 w 1206769"/>
              <a:gd name="connsiteY243" fmla="*/ 1391412 h 1684262"/>
              <a:gd name="connsiteX244" fmla="*/ 924347 w 1206769"/>
              <a:gd name="connsiteY244" fmla="*/ 1306830 h 1684262"/>
              <a:gd name="connsiteX245" fmla="*/ 689842 w 1206769"/>
              <a:gd name="connsiteY245" fmla="*/ 1391412 h 1684262"/>
              <a:gd name="connsiteX246" fmla="*/ 1162663 w 1206769"/>
              <a:gd name="connsiteY246" fmla="*/ 1057085 h 1684262"/>
              <a:gd name="connsiteX247" fmla="*/ 1148756 w 1206769"/>
              <a:gd name="connsiteY247" fmla="*/ 1134428 h 1684262"/>
              <a:gd name="connsiteX248" fmla="*/ 1066841 w 1206769"/>
              <a:gd name="connsiteY248" fmla="*/ 1139762 h 1684262"/>
              <a:gd name="connsiteX249" fmla="*/ 1035790 w 1206769"/>
              <a:gd name="connsiteY249" fmla="*/ 1087755 h 1684262"/>
              <a:gd name="connsiteX250" fmla="*/ 1162663 w 1206769"/>
              <a:gd name="connsiteY250" fmla="*/ 1057085 h 1684262"/>
              <a:gd name="connsiteX251" fmla="*/ 987913 w 1206769"/>
              <a:gd name="connsiteY251" fmla="*/ 1181170 h 1684262"/>
              <a:gd name="connsiteX252" fmla="*/ 958923 w 1206769"/>
              <a:gd name="connsiteY252" fmla="*/ 1264444 h 1684262"/>
              <a:gd name="connsiteX253" fmla="*/ 905107 w 1206769"/>
              <a:gd name="connsiteY253" fmla="*/ 1118330 h 1684262"/>
              <a:gd name="connsiteX254" fmla="*/ 987913 w 1206769"/>
              <a:gd name="connsiteY254"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77745 w 1206769"/>
              <a:gd name="connsiteY211" fmla="*/ 1495711 h 1684262"/>
              <a:gd name="connsiteX212" fmla="*/ 739848 w 1206769"/>
              <a:gd name="connsiteY212" fmla="*/ 1525715 h 1684262"/>
              <a:gd name="connsiteX213" fmla="*/ 616785 w 1206769"/>
              <a:gd name="connsiteY213" fmla="*/ 1564386 h 1684262"/>
              <a:gd name="connsiteX214" fmla="*/ 616785 w 1206769"/>
              <a:gd name="connsiteY214" fmla="*/ 1564196 h 1684262"/>
              <a:gd name="connsiteX215" fmla="*/ 752231 w 1206769"/>
              <a:gd name="connsiteY215" fmla="*/ 1664779 h 1684262"/>
              <a:gd name="connsiteX216" fmla="*/ 739658 w 1206769"/>
              <a:gd name="connsiteY216" fmla="*/ 1664779 h 1684262"/>
              <a:gd name="connsiteX217" fmla="*/ 731180 w 1206769"/>
              <a:gd name="connsiteY217" fmla="*/ 1664779 h 1684262"/>
              <a:gd name="connsiteX218" fmla="*/ 727561 w 1206769"/>
              <a:gd name="connsiteY218" fmla="*/ 1664779 h 1684262"/>
              <a:gd name="connsiteX219" fmla="*/ 713750 w 1206769"/>
              <a:gd name="connsiteY219" fmla="*/ 1666780 h 1684262"/>
              <a:gd name="connsiteX220" fmla="*/ 704225 w 1206769"/>
              <a:gd name="connsiteY220" fmla="*/ 1665256 h 1684262"/>
              <a:gd name="connsiteX221" fmla="*/ 705558 w 1206769"/>
              <a:gd name="connsiteY221" fmla="*/ 1667733 h 1684262"/>
              <a:gd name="connsiteX222" fmla="*/ 790045 w 1206769"/>
              <a:gd name="connsiteY222" fmla="*/ 1610106 h 1684262"/>
              <a:gd name="connsiteX223" fmla="*/ 752231 w 1206769"/>
              <a:gd name="connsiteY223" fmla="*/ 1664970 h 1684262"/>
              <a:gd name="connsiteX224" fmla="*/ 752231 w 1206769"/>
              <a:gd name="connsiteY224" fmla="*/ 1664779 h 1684262"/>
              <a:gd name="connsiteX225" fmla="*/ 857863 w 1206769"/>
              <a:gd name="connsiteY225" fmla="*/ 1591056 h 1684262"/>
              <a:gd name="connsiteX226" fmla="*/ 838813 w 1206769"/>
              <a:gd name="connsiteY226" fmla="*/ 1568958 h 1684262"/>
              <a:gd name="connsiteX227" fmla="*/ 836146 w 1206769"/>
              <a:gd name="connsiteY227" fmla="*/ 1564291 h 1684262"/>
              <a:gd name="connsiteX228" fmla="*/ 908726 w 1206769"/>
              <a:gd name="connsiteY228" fmla="*/ 1497616 h 1684262"/>
              <a:gd name="connsiteX229" fmla="*/ 921109 w 1206769"/>
              <a:gd name="connsiteY229" fmla="*/ 1495806 h 1684262"/>
              <a:gd name="connsiteX230" fmla="*/ 935682 w 1206769"/>
              <a:gd name="connsiteY230" fmla="*/ 1498283 h 1684262"/>
              <a:gd name="connsiteX231" fmla="*/ 986069 w 1206769"/>
              <a:gd name="connsiteY231" fmla="*/ 1513999 h 1684262"/>
              <a:gd name="connsiteX232" fmla="*/ 857863 w 1206769"/>
              <a:gd name="connsiteY232" fmla="*/ 1591247 h 1684262"/>
              <a:gd name="connsiteX233" fmla="*/ 857863 w 1206769"/>
              <a:gd name="connsiteY233" fmla="*/ 1591056 h 1684262"/>
              <a:gd name="connsiteX234" fmla="*/ 1028170 w 1206769"/>
              <a:gd name="connsiteY234" fmla="*/ 1445038 h 1684262"/>
              <a:gd name="connsiteX235" fmla="*/ 916632 w 1206769"/>
              <a:gd name="connsiteY235" fmla="*/ 1468184 h 1684262"/>
              <a:gd name="connsiteX236" fmla="*/ 1028170 w 1206769"/>
              <a:gd name="connsiteY236" fmla="*/ 1445228 h 1684262"/>
              <a:gd name="connsiteX237" fmla="*/ 1028170 w 1206769"/>
              <a:gd name="connsiteY237" fmla="*/ 1445038 h 1684262"/>
              <a:gd name="connsiteX238" fmla="*/ 862816 w 1206769"/>
              <a:gd name="connsiteY238" fmla="*/ 1410462 h 1684262"/>
              <a:gd name="connsiteX239" fmla="*/ 647551 w 1206769"/>
              <a:gd name="connsiteY239" fmla="*/ 1448562 h 1684262"/>
              <a:gd name="connsiteX240" fmla="*/ 862816 w 1206769"/>
              <a:gd name="connsiteY240" fmla="*/ 1410653 h 1684262"/>
              <a:gd name="connsiteX241" fmla="*/ 862816 w 1206769"/>
              <a:gd name="connsiteY241" fmla="*/ 1410462 h 1684262"/>
              <a:gd name="connsiteX242" fmla="*/ 689842 w 1206769"/>
              <a:gd name="connsiteY242" fmla="*/ 1391412 h 1684262"/>
              <a:gd name="connsiteX243" fmla="*/ 924347 w 1206769"/>
              <a:gd name="connsiteY243" fmla="*/ 1306830 h 1684262"/>
              <a:gd name="connsiteX244" fmla="*/ 689842 w 1206769"/>
              <a:gd name="connsiteY244" fmla="*/ 1391412 h 1684262"/>
              <a:gd name="connsiteX245" fmla="*/ 1162663 w 1206769"/>
              <a:gd name="connsiteY245" fmla="*/ 1057085 h 1684262"/>
              <a:gd name="connsiteX246" fmla="*/ 1148756 w 1206769"/>
              <a:gd name="connsiteY246" fmla="*/ 1134428 h 1684262"/>
              <a:gd name="connsiteX247" fmla="*/ 1066841 w 1206769"/>
              <a:gd name="connsiteY247" fmla="*/ 1139762 h 1684262"/>
              <a:gd name="connsiteX248" fmla="*/ 1035790 w 1206769"/>
              <a:gd name="connsiteY248" fmla="*/ 1087755 h 1684262"/>
              <a:gd name="connsiteX249" fmla="*/ 1162663 w 1206769"/>
              <a:gd name="connsiteY249" fmla="*/ 1057085 h 1684262"/>
              <a:gd name="connsiteX250" fmla="*/ 987913 w 1206769"/>
              <a:gd name="connsiteY250" fmla="*/ 1181170 h 1684262"/>
              <a:gd name="connsiteX251" fmla="*/ 958923 w 1206769"/>
              <a:gd name="connsiteY251" fmla="*/ 1264444 h 1684262"/>
              <a:gd name="connsiteX252" fmla="*/ 905107 w 1206769"/>
              <a:gd name="connsiteY252" fmla="*/ 1118330 h 1684262"/>
              <a:gd name="connsiteX253" fmla="*/ 987913 w 1206769"/>
              <a:gd name="connsiteY253"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677745 w 1206769"/>
              <a:gd name="connsiteY210" fmla="*/ 1495711 h 1684262"/>
              <a:gd name="connsiteX211" fmla="*/ 739848 w 1206769"/>
              <a:gd name="connsiteY211" fmla="*/ 1525715 h 1684262"/>
              <a:gd name="connsiteX212" fmla="*/ 616785 w 1206769"/>
              <a:gd name="connsiteY212" fmla="*/ 1564386 h 1684262"/>
              <a:gd name="connsiteX213" fmla="*/ 616785 w 1206769"/>
              <a:gd name="connsiteY213" fmla="*/ 1564196 h 1684262"/>
              <a:gd name="connsiteX214" fmla="*/ 752231 w 1206769"/>
              <a:gd name="connsiteY214" fmla="*/ 1664779 h 1684262"/>
              <a:gd name="connsiteX215" fmla="*/ 739658 w 1206769"/>
              <a:gd name="connsiteY215" fmla="*/ 1664779 h 1684262"/>
              <a:gd name="connsiteX216" fmla="*/ 731180 w 1206769"/>
              <a:gd name="connsiteY216" fmla="*/ 1664779 h 1684262"/>
              <a:gd name="connsiteX217" fmla="*/ 727561 w 1206769"/>
              <a:gd name="connsiteY217" fmla="*/ 1664779 h 1684262"/>
              <a:gd name="connsiteX218" fmla="*/ 713750 w 1206769"/>
              <a:gd name="connsiteY218" fmla="*/ 1666780 h 1684262"/>
              <a:gd name="connsiteX219" fmla="*/ 704225 w 1206769"/>
              <a:gd name="connsiteY219" fmla="*/ 1665256 h 1684262"/>
              <a:gd name="connsiteX220" fmla="*/ 705558 w 1206769"/>
              <a:gd name="connsiteY220" fmla="*/ 1667733 h 1684262"/>
              <a:gd name="connsiteX221" fmla="*/ 790045 w 1206769"/>
              <a:gd name="connsiteY221" fmla="*/ 1610106 h 1684262"/>
              <a:gd name="connsiteX222" fmla="*/ 752231 w 1206769"/>
              <a:gd name="connsiteY222" fmla="*/ 1664970 h 1684262"/>
              <a:gd name="connsiteX223" fmla="*/ 752231 w 1206769"/>
              <a:gd name="connsiteY223" fmla="*/ 1664779 h 1684262"/>
              <a:gd name="connsiteX224" fmla="*/ 857863 w 1206769"/>
              <a:gd name="connsiteY224" fmla="*/ 1591056 h 1684262"/>
              <a:gd name="connsiteX225" fmla="*/ 838813 w 1206769"/>
              <a:gd name="connsiteY225" fmla="*/ 1568958 h 1684262"/>
              <a:gd name="connsiteX226" fmla="*/ 836146 w 1206769"/>
              <a:gd name="connsiteY226" fmla="*/ 1564291 h 1684262"/>
              <a:gd name="connsiteX227" fmla="*/ 908726 w 1206769"/>
              <a:gd name="connsiteY227" fmla="*/ 1497616 h 1684262"/>
              <a:gd name="connsiteX228" fmla="*/ 921109 w 1206769"/>
              <a:gd name="connsiteY228" fmla="*/ 1495806 h 1684262"/>
              <a:gd name="connsiteX229" fmla="*/ 935682 w 1206769"/>
              <a:gd name="connsiteY229" fmla="*/ 1498283 h 1684262"/>
              <a:gd name="connsiteX230" fmla="*/ 986069 w 1206769"/>
              <a:gd name="connsiteY230" fmla="*/ 1513999 h 1684262"/>
              <a:gd name="connsiteX231" fmla="*/ 857863 w 1206769"/>
              <a:gd name="connsiteY231" fmla="*/ 1591247 h 1684262"/>
              <a:gd name="connsiteX232" fmla="*/ 857863 w 1206769"/>
              <a:gd name="connsiteY232" fmla="*/ 1591056 h 1684262"/>
              <a:gd name="connsiteX233" fmla="*/ 1028170 w 1206769"/>
              <a:gd name="connsiteY233" fmla="*/ 1445038 h 1684262"/>
              <a:gd name="connsiteX234" fmla="*/ 916632 w 1206769"/>
              <a:gd name="connsiteY234" fmla="*/ 1468184 h 1684262"/>
              <a:gd name="connsiteX235" fmla="*/ 1028170 w 1206769"/>
              <a:gd name="connsiteY235" fmla="*/ 1445228 h 1684262"/>
              <a:gd name="connsiteX236" fmla="*/ 1028170 w 1206769"/>
              <a:gd name="connsiteY236" fmla="*/ 1445038 h 1684262"/>
              <a:gd name="connsiteX237" fmla="*/ 862816 w 1206769"/>
              <a:gd name="connsiteY237" fmla="*/ 1410462 h 1684262"/>
              <a:gd name="connsiteX238" fmla="*/ 647551 w 1206769"/>
              <a:gd name="connsiteY238" fmla="*/ 1448562 h 1684262"/>
              <a:gd name="connsiteX239" fmla="*/ 862816 w 1206769"/>
              <a:gd name="connsiteY239" fmla="*/ 1410653 h 1684262"/>
              <a:gd name="connsiteX240" fmla="*/ 862816 w 1206769"/>
              <a:gd name="connsiteY240" fmla="*/ 1410462 h 1684262"/>
              <a:gd name="connsiteX241" fmla="*/ 689842 w 1206769"/>
              <a:gd name="connsiteY241" fmla="*/ 1391412 h 1684262"/>
              <a:gd name="connsiteX242" fmla="*/ 924347 w 1206769"/>
              <a:gd name="connsiteY242" fmla="*/ 1306830 h 1684262"/>
              <a:gd name="connsiteX243" fmla="*/ 689842 w 1206769"/>
              <a:gd name="connsiteY243" fmla="*/ 1391412 h 1684262"/>
              <a:gd name="connsiteX244" fmla="*/ 1162663 w 1206769"/>
              <a:gd name="connsiteY244" fmla="*/ 1057085 h 1684262"/>
              <a:gd name="connsiteX245" fmla="*/ 1148756 w 1206769"/>
              <a:gd name="connsiteY245" fmla="*/ 1134428 h 1684262"/>
              <a:gd name="connsiteX246" fmla="*/ 1066841 w 1206769"/>
              <a:gd name="connsiteY246" fmla="*/ 1139762 h 1684262"/>
              <a:gd name="connsiteX247" fmla="*/ 1035790 w 1206769"/>
              <a:gd name="connsiteY247" fmla="*/ 1087755 h 1684262"/>
              <a:gd name="connsiteX248" fmla="*/ 1162663 w 1206769"/>
              <a:gd name="connsiteY248" fmla="*/ 1057085 h 1684262"/>
              <a:gd name="connsiteX249" fmla="*/ 987913 w 1206769"/>
              <a:gd name="connsiteY249" fmla="*/ 1181170 h 1684262"/>
              <a:gd name="connsiteX250" fmla="*/ 958923 w 1206769"/>
              <a:gd name="connsiteY250" fmla="*/ 1264444 h 1684262"/>
              <a:gd name="connsiteX251" fmla="*/ 905107 w 1206769"/>
              <a:gd name="connsiteY251" fmla="*/ 1118330 h 1684262"/>
              <a:gd name="connsiteX252" fmla="*/ 987913 w 1206769"/>
              <a:gd name="connsiteY252"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35682 w 1206769"/>
              <a:gd name="connsiteY228" fmla="*/ 1498283 h 1684262"/>
              <a:gd name="connsiteX229" fmla="*/ 986069 w 1206769"/>
              <a:gd name="connsiteY229" fmla="*/ 1513999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35682 w 1206769"/>
              <a:gd name="connsiteY228" fmla="*/ 1498283 h 1684262"/>
              <a:gd name="connsiteX229" fmla="*/ 1066493 w 1206769"/>
              <a:gd name="connsiteY229" fmla="*/ 1492065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55179 w 1206769"/>
              <a:gd name="connsiteY228" fmla="*/ 1500720 h 1684262"/>
              <a:gd name="connsiteX229" fmla="*/ 1066493 w 1206769"/>
              <a:gd name="connsiteY229" fmla="*/ 1492065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55179 w 1206769"/>
              <a:gd name="connsiteY227" fmla="*/ 1500720 h 1684262"/>
              <a:gd name="connsiteX228" fmla="*/ 1066493 w 1206769"/>
              <a:gd name="connsiteY228" fmla="*/ 1492065 h 1684262"/>
              <a:gd name="connsiteX229" fmla="*/ 857863 w 1206769"/>
              <a:gd name="connsiteY229" fmla="*/ 1591247 h 1684262"/>
              <a:gd name="connsiteX230" fmla="*/ 857863 w 1206769"/>
              <a:gd name="connsiteY230" fmla="*/ 1591056 h 1684262"/>
              <a:gd name="connsiteX231" fmla="*/ 1028170 w 1206769"/>
              <a:gd name="connsiteY231" fmla="*/ 1445038 h 1684262"/>
              <a:gd name="connsiteX232" fmla="*/ 916632 w 1206769"/>
              <a:gd name="connsiteY232" fmla="*/ 1468184 h 1684262"/>
              <a:gd name="connsiteX233" fmla="*/ 1028170 w 1206769"/>
              <a:gd name="connsiteY233" fmla="*/ 1445228 h 1684262"/>
              <a:gd name="connsiteX234" fmla="*/ 1028170 w 1206769"/>
              <a:gd name="connsiteY234" fmla="*/ 1445038 h 1684262"/>
              <a:gd name="connsiteX235" fmla="*/ 862816 w 1206769"/>
              <a:gd name="connsiteY235" fmla="*/ 1410462 h 1684262"/>
              <a:gd name="connsiteX236" fmla="*/ 647551 w 1206769"/>
              <a:gd name="connsiteY236" fmla="*/ 1448562 h 1684262"/>
              <a:gd name="connsiteX237" fmla="*/ 862816 w 1206769"/>
              <a:gd name="connsiteY237" fmla="*/ 1410653 h 1684262"/>
              <a:gd name="connsiteX238" fmla="*/ 862816 w 1206769"/>
              <a:gd name="connsiteY238" fmla="*/ 1410462 h 1684262"/>
              <a:gd name="connsiteX239" fmla="*/ 689842 w 1206769"/>
              <a:gd name="connsiteY239" fmla="*/ 1391412 h 1684262"/>
              <a:gd name="connsiteX240" fmla="*/ 924347 w 1206769"/>
              <a:gd name="connsiteY240" fmla="*/ 1306830 h 1684262"/>
              <a:gd name="connsiteX241" fmla="*/ 689842 w 1206769"/>
              <a:gd name="connsiteY241" fmla="*/ 1391412 h 1684262"/>
              <a:gd name="connsiteX242" fmla="*/ 1162663 w 1206769"/>
              <a:gd name="connsiteY242" fmla="*/ 1057085 h 1684262"/>
              <a:gd name="connsiteX243" fmla="*/ 1148756 w 1206769"/>
              <a:gd name="connsiteY243" fmla="*/ 1134428 h 1684262"/>
              <a:gd name="connsiteX244" fmla="*/ 1066841 w 1206769"/>
              <a:gd name="connsiteY244" fmla="*/ 1139762 h 1684262"/>
              <a:gd name="connsiteX245" fmla="*/ 1035790 w 1206769"/>
              <a:gd name="connsiteY245" fmla="*/ 1087755 h 1684262"/>
              <a:gd name="connsiteX246" fmla="*/ 1162663 w 1206769"/>
              <a:gd name="connsiteY246" fmla="*/ 1057085 h 1684262"/>
              <a:gd name="connsiteX247" fmla="*/ 987913 w 1206769"/>
              <a:gd name="connsiteY247" fmla="*/ 1181170 h 1684262"/>
              <a:gd name="connsiteX248" fmla="*/ 958923 w 1206769"/>
              <a:gd name="connsiteY248" fmla="*/ 1264444 h 1684262"/>
              <a:gd name="connsiteX249" fmla="*/ 905107 w 1206769"/>
              <a:gd name="connsiteY249" fmla="*/ 1118330 h 1684262"/>
              <a:gd name="connsiteX250" fmla="*/ 987913 w 1206769"/>
              <a:gd name="connsiteY250"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28170 w 1206769"/>
              <a:gd name="connsiteY230" fmla="*/ 1445038 h 1684262"/>
              <a:gd name="connsiteX231" fmla="*/ 916632 w 1206769"/>
              <a:gd name="connsiteY231" fmla="*/ 1468184 h 1684262"/>
              <a:gd name="connsiteX232" fmla="*/ 1028170 w 1206769"/>
              <a:gd name="connsiteY232" fmla="*/ 1445228 h 1684262"/>
              <a:gd name="connsiteX233" fmla="*/ 1028170 w 1206769"/>
              <a:gd name="connsiteY233" fmla="*/ 1445038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45230 w 1206769"/>
              <a:gd name="connsiteY230" fmla="*/ 1457223 h 1684262"/>
              <a:gd name="connsiteX231" fmla="*/ 916632 w 1206769"/>
              <a:gd name="connsiteY231" fmla="*/ 1468184 h 1684262"/>
              <a:gd name="connsiteX232" fmla="*/ 1028170 w 1206769"/>
              <a:gd name="connsiteY232" fmla="*/ 1445228 h 1684262"/>
              <a:gd name="connsiteX233" fmla="*/ 1045230 w 1206769"/>
              <a:gd name="connsiteY233" fmla="*/ 1457223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45174 w 1206769"/>
              <a:gd name="connsiteY91" fmla="*/ 1325174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45174 w 1206769"/>
              <a:gd name="connsiteY91" fmla="*/ 1325174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02904 w 1206769"/>
              <a:gd name="connsiteY88" fmla="*/ 1350454 h 1684262"/>
              <a:gd name="connsiteX89" fmla="*/ 841956 w 1206769"/>
              <a:gd name="connsiteY89" fmla="*/ 1326547 h 1684262"/>
              <a:gd name="connsiteX90" fmla="*/ 952485 w 1206769"/>
              <a:gd name="connsiteY90" fmla="*/ 1295929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952485 w 1206769"/>
              <a:gd name="connsiteY90" fmla="*/ 1295929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75123 w 1206769"/>
              <a:gd name="connsiteY75" fmla="*/ 1516571 h 1684262"/>
              <a:gd name="connsiteX76" fmla="*/ 273028 w 1206769"/>
              <a:gd name="connsiteY76" fmla="*/ 1515809 h 1684262"/>
              <a:gd name="connsiteX77" fmla="*/ 255883 w 1206769"/>
              <a:gd name="connsiteY77" fmla="*/ 1502664 h 1684262"/>
              <a:gd name="connsiteX78" fmla="*/ 255883 w 1206769"/>
              <a:gd name="connsiteY78" fmla="*/ 1502664 h 1684262"/>
              <a:gd name="connsiteX79" fmla="*/ 239976 w 1206769"/>
              <a:gd name="connsiteY79" fmla="*/ 1484281 h 1684262"/>
              <a:gd name="connsiteX80" fmla="*/ 203495 w 1206769"/>
              <a:gd name="connsiteY80" fmla="*/ 1484281 h 1684262"/>
              <a:gd name="connsiteX81" fmla="*/ 187303 w 1206769"/>
              <a:gd name="connsiteY81" fmla="*/ 1499140 h 1684262"/>
              <a:gd name="connsiteX82" fmla="*/ 490674 w 1206769"/>
              <a:gd name="connsiteY82" fmla="*/ 1673352 h 1684262"/>
              <a:gd name="connsiteX83" fmla="*/ 757374 w 1206769"/>
              <a:gd name="connsiteY83" fmla="*/ 1682401 h 1684262"/>
              <a:gd name="connsiteX84" fmla="*/ 988070 w 1206769"/>
              <a:gd name="connsiteY84" fmla="*/ 1594485 h 1684262"/>
              <a:gd name="connsiteX85" fmla="*/ 1152566 w 1206769"/>
              <a:gd name="connsiteY85" fmla="*/ 1394460 h 1684262"/>
              <a:gd name="connsiteX86" fmla="*/ 918822 w 1206769"/>
              <a:gd name="connsiteY86" fmla="*/ 1363507 h 1684262"/>
              <a:gd name="connsiteX87" fmla="*/ 802904 w 1206769"/>
              <a:gd name="connsiteY87" fmla="*/ 1350454 h 1684262"/>
              <a:gd name="connsiteX88" fmla="*/ 841956 w 1206769"/>
              <a:gd name="connsiteY88" fmla="*/ 1326547 h 1684262"/>
              <a:gd name="connsiteX89" fmla="*/ 1018286 w 1206769"/>
              <a:gd name="connsiteY89" fmla="*/ 1315425 h 1684262"/>
              <a:gd name="connsiteX90" fmla="*/ 980354 w 1206769"/>
              <a:gd name="connsiteY90" fmla="*/ 1268921 h 1684262"/>
              <a:gd name="connsiteX91" fmla="*/ 1091488 w 1206769"/>
              <a:gd name="connsiteY91" fmla="*/ 1221043 h 1684262"/>
              <a:gd name="connsiteX92" fmla="*/ 911203 w 1206769"/>
              <a:gd name="connsiteY92" fmla="*/ 1022890 h 1684262"/>
              <a:gd name="connsiteX93" fmla="*/ 1193429 w 1206769"/>
              <a:gd name="connsiteY93" fmla="*/ 899446 h 1684262"/>
              <a:gd name="connsiteX94" fmla="*/ 759089 w 1206769"/>
              <a:gd name="connsiteY94" fmla="*/ 61246 h 1684262"/>
              <a:gd name="connsiteX95" fmla="*/ 720989 w 1206769"/>
              <a:gd name="connsiteY95" fmla="*/ 145828 h 1684262"/>
              <a:gd name="connsiteX96" fmla="*/ 759089 w 1206769"/>
              <a:gd name="connsiteY96" fmla="*/ 61436 h 1684262"/>
              <a:gd name="connsiteX97" fmla="*/ 759089 w 1206769"/>
              <a:gd name="connsiteY97" fmla="*/ 61246 h 1684262"/>
              <a:gd name="connsiteX98" fmla="*/ 363611 w 1206769"/>
              <a:gd name="connsiteY98" fmla="*/ 545783 h 1684262"/>
              <a:gd name="connsiteX99" fmla="*/ 348275 w 1206769"/>
              <a:gd name="connsiteY99" fmla="*/ 553498 h 1684262"/>
              <a:gd name="connsiteX100" fmla="*/ 363611 w 1206769"/>
              <a:gd name="connsiteY100" fmla="*/ 545783 h 1684262"/>
              <a:gd name="connsiteX101" fmla="*/ 232451 w 1206769"/>
              <a:gd name="connsiteY101" fmla="*/ 523113 h 1684262"/>
              <a:gd name="connsiteX102" fmla="*/ 254694 w 1206769"/>
              <a:gd name="connsiteY102" fmla="*/ 664096 h 1684262"/>
              <a:gd name="connsiteX103" fmla="*/ 232451 w 1206769"/>
              <a:gd name="connsiteY103" fmla="*/ 523113 h 1684262"/>
              <a:gd name="connsiteX104" fmla="*/ 340084 w 1206769"/>
              <a:gd name="connsiteY104" fmla="*/ 692277 h 1684262"/>
              <a:gd name="connsiteX105" fmla="*/ 470767 w 1206769"/>
              <a:gd name="connsiteY105" fmla="*/ 684562 h 1684262"/>
              <a:gd name="connsiteX106" fmla="*/ 340084 w 1206769"/>
              <a:gd name="connsiteY106" fmla="*/ 691896 h 1684262"/>
              <a:gd name="connsiteX107" fmla="*/ 340084 w 1206769"/>
              <a:gd name="connsiteY107" fmla="*/ 692277 h 1684262"/>
              <a:gd name="connsiteX108" fmla="*/ 382375 w 1206769"/>
              <a:gd name="connsiteY108" fmla="*/ 615410 h 1684262"/>
              <a:gd name="connsiteX109" fmla="*/ 516868 w 1206769"/>
              <a:gd name="connsiteY109" fmla="*/ 688372 h 1684262"/>
              <a:gd name="connsiteX110" fmla="*/ 382661 w 1206769"/>
              <a:gd name="connsiteY110" fmla="*/ 615029 h 1684262"/>
              <a:gd name="connsiteX111" fmla="*/ 382375 w 1206769"/>
              <a:gd name="connsiteY111" fmla="*/ 615410 h 1684262"/>
              <a:gd name="connsiteX112" fmla="*/ 201400 w 1206769"/>
              <a:gd name="connsiteY112" fmla="*/ 907542 h 1684262"/>
              <a:gd name="connsiteX113" fmla="*/ 163300 w 1206769"/>
              <a:gd name="connsiteY113" fmla="*/ 838295 h 1684262"/>
              <a:gd name="connsiteX114" fmla="*/ 201686 w 1206769"/>
              <a:gd name="connsiteY114" fmla="*/ 907161 h 1684262"/>
              <a:gd name="connsiteX115" fmla="*/ 201400 w 1206769"/>
              <a:gd name="connsiteY115" fmla="*/ 907542 h 1684262"/>
              <a:gd name="connsiteX116" fmla="*/ 97811 w 1206769"/>
              <a:gd name="connsiteY116" fmla="*/ 1285557 h 1684262"/>
              <a:gd name="connsiteX117" fmla="*/ 123279 w 1206769"/>
              <a:gd name="connsiteY117" fmla="*/ 1264178 h 1684262"/>
              <a:gd name="connsiteX118" fmla="*/ 231975 w 1206769"/>
              <a:gd name="connsiteY118" fmla="*/ 1341501 h 1684262"/>
              <a:gd name="connsiteX119" fmla="*/ 97811 w 1206769"/>
              <a:gd name="connsiteY119" fmla="*/ 1285557 h 1684262"/>
              <a:gd name="connsiteX120" fmla="*/ 232928 w 1206769"/>
              <a:gd name="connsiteY120" fmla="*/ 1376077 h 1684262"/>
              <a:gd name="connsiteX121" fmla="*/ 279029 w 1206769"/>
              <a:gd name="connsiteY121" fmla="*/ 1379887 h 1684262"/>
              <a:gd name="connsiteX122" fmla="*/ 232451 w 1206769"/>
              <a:gd name="connsiteY122" fmla="*/ 1376077 h 1684262"/>
              <a:gd name="connsiteX123" fmla="*/ 232928 w 1206769"/>
              <a:gd name="connsiteY123" fmla="*/ 1376077 h 1684262"/>
              <a:gd name="connsiteX124" fmla="*/ 856244 w 1206769"/>
              <a:gd name="connsiteY124" fmla="*/ 715613 h 1684262"/>
              <a:gd name="connsiteX125" fmla="*/ 817635 w 1206769"/>
              <a:gd name="connsiteY125" fmla="*/ 708913 h 1684262"/>
              <a:gd name="connsiteX126" fmla="*/ 721084 w 1206769"/>
              <a:gd name="connsiteY126" fmla="*/ 657225 h 1684262"/>
              <a:gd name="connsiteX127" fmla="*/ 855767 w 1206769"/>
              <a:gd name="connsiteY127" fmla="*/ 715613 h 1684262"/>
              <a:gd name="connsiteX128" fmla="*/ 856244 w 1206769"/>
              <a:gd name="connsiteY128" fmla="*/ 715613 h 1684262"/>
              <a:gd name="connsiteX129" fmla="*/ 663458 w 1206769"/>
              <a:gd name="connsiteY129" fmla="*/ 722662 h 1684262"/>
              <a:gd name="connsiteX130" fmla="*/ 644408 w 1206769"/>
              <a:gd name="connsiteY130" fmla="*/ 807149 h 1684262"/>
              <a:gd name="connsiteX131" fmla="*/ 662981 w 1206769"/>
              <a:gd name="connsiteY131" fmla="*/ 723138 h 1684262"/>
              <a:gd name="connsiteX132" fmla="*/ 663458 w 1206769"/>
              <a:gd name="connsiteY132" fmla="*/ 722662 h 1684262"/>
              <a:gd name="connsiteX133" fmla="*/ 628882 w 1206769"/>
              <a:gd name="connsiteY133" fmla="*/ 753332 h 1684262"/>
              <a:gd name="connsiteX134" fmla="*/ 655742 w 1206769"/>
              <a:gd name="connsiteY134" fmla="*/ 726472 h 1684262"/>
              <a:gd name="connsiteX135" fmla="*/ 628406 w 1206769"/>
              <a:gd name="connsiteY135" fmla="*/ 753332 h 1684262"/>
              <a:gd name="connsiteX136" fmla="*/ 628882 w 1206769"/>
              <a:gd name="connsiteY136" fmla="*/ 753332 h 1684262"/>
              <a:gd name="connsiteX137" fmla="*/ 771090 w 1206769"/>
              <a:gd name="connsiteY137" fmla="*/ 757237 h 1684262"/>
              <a:gd name="connsiteX138" fmla="*/ 690318 w 1206769"/>
              <a:gd name="connsiteY138" fmla="*/ 822579 h 1684262"/>
              <a:gd name="connsiteX139" fmla="*/ 770614 w 1206769"/>
              <a:gd name="connsiteY139" fmla="*/ 757237 h 1684262"/>
              <a:gd name="connsiteX140" fmla="*/ 771090 w 1206769"/>
              <a:gd name="connsiteY140" fmla="*/ 757237 h 1684262"/>
              <a:gd name="connsiteX141" fmla="*/ 759565 w 1206769"/>
              <a:gd name="connsiteY141" fmla="*/ 538162 h 1684262"/>
              <a:gd name="connsiteX142" fmla="*/ 851767 w 1206769"/>
              <a:gd name="connsiteY142" fmla="*/ 480536 h 1684262"/>
              <a:gd name="connsiteX143" fmla="*/ 759089 w 1206769"/>
              <a:gd name="connsiteY143" fmla="*/ 538067 h 1684262"/>
              <a:gd name="connsiteX144" fmla="*/ 759565 w 1206769"/>
              <a:gd name="connsiteY144" fmla="*/ 538162 h 1684262"/>
              <a:gd name="connsiteX145" fmla="*/ 877961 w 1206769"/>
              <a:gd name="connsiteY145" fmla="*/ 342138 h 1684262"/>
              <a:gd name="connsiteX146" fmla="*/ 812619 w 1206769"/>
              <a:gd name="connsiteY146" fmla="*/ 442055 h 1684262"/>
              <a:gd name="connsiteX147" fmla="*/ 877961 w 1206769"/>
              <a:gd name="connsiteY147" fmla="*/ 342138 h 1684262"/>
              <a:gd name="connsiteX148" fmla="*/ 681841 w 1206769"/>
              <a:gd name="connsiteY148" fmla="*/ 323088 h 1684262"/>
              <a:gd name="connsiteX149" fmla="*/ 758803 w 1206769"/>
              <a:gd name="connsiteY149" fmla="*/ 430816 h 1684262"/>
              <a:gd name="connsiteX150" fmla="*/ 643455 w 1206769"/>
              <a:gd name="connsiteY150" fmla="*/ 396145 h 1684262"/>
              <a:gd name="connsiteX151" fmla="*/ 639550 w 1206769"/>
              <a:gd name="connsiteY151" fmla="*/ 438436 h 1684262"/>
              <a:gd name="connsiteX152" fmla="*/ 682127 w 1206769"/>
              <a:gd name="connsiteY152" fmla="*/ 323088 h 1684262"/>
              <a:gd name="connsiteX153" fmla="*/ 681841 w 1206769"/>
              <a:gd name="connsiteY153" fmla="*/ 323088 h 1684262"/>
              <a:gd name="connsiteX154" fmla="*/ 351323 w 1206769"/>
              <a:gd name="connsiteY154" fmla="*/ 219361 h 1684262"/>
              <a:gd name="connsiteX155" fmla="*/ 383994 w 1206769"/>
              <a:gd name="connsiteY155" fmla="*/ 183070 h 1684262"/>
              <a:gd name="connsiteX156" fmla="*/ 403711 w 1206769"/>
              <a:gd name="connsiteY156" fmla="*/ 175069 h 1684262"/>
              <a:gd name="connsiteX157" fmla="*/ 411331 w 1206769"/>
              <a:gd name="connsiteY157" fmla="*/ 176117 h 1684262"/>
              <a:gd name="connsiteX158" fmla="*/ 569351 w 1206769"/>
              <a:gd name="connsiteY158" fmla="*/ 242792 h 1684262"/>
              <a:gd name="connsiteX159" fmla="*/ 569922 w 1206769"/>
              <a:gd name="connsiteY159" fmla="*/ 242792 h 1684262"/>
              <a:gd name="connsiteX160" fmla="*/ 558873 w 1206769"/>
              <a:gd name="connsiteY160" fmla="*/ 299942 h 1684262"/>
              <a:gd name="connsiteX161" fmla="*/ 351609 w 1206769"/>
              <a:gd name="connsiteY161" fmla="*/ 219075 h 1684262"/>
              <a:gd name="connsiteX162" fmla="*/ 351323 w 1206769"/>
              <a:gd name="connsiteY162" fmla="*/ 219361 h 1684262"/>
              <a:gd name="connsiteX163" fmla="*/ 470767 w 1206769"/>
              <a:gd name="connsiteY163" fmla="*/ 361188 h 1684262"/>
              <a:gd name="connsiteX164" fmla="*/ 566874 w 1206769"/>
              <a:gd name="connsiteY164" fmla="*/ 503396 h 1684262"/>
              <a:gd name="connsiteX165" fmla="*/ 470767 w 1206769"/>
              <a:gd name="connsiteY165" fmla="*/ 361188 h 1684262"/>
              <a:gd name="connsiteX166" fmla="*/ 632216 w 1206769"/>
              <a:gd name="connsiteY166" fmla="*/ 453485 h 1684262"/>
              <a:gd name="connsiteX167" fmla="*/ 699367 w 1206769"/>
              <a:gd name="connsiteY167" fmla="*/ 515112 h 1684262"/>
              <a:gd name="connsiteX168" fmla="*/ 759089 w 1206769"/>
              <a:gd name="connsiteY168" fmla="*/ 438055 h 1684262"/>
              <a:gd name="connsiteX169" fmla="*/ 678317 w 1206769"/>
              <a:gd name="connsiteY169" fmla="*/ 611029 h 1684262"/>
              <a:gd name="connsiteX170" fmla="*/ 640217 w 1206769"/>
              <a:gd name="connsiteY170" fmla="*/ 587978 h 1684262"/>
              <a:gd name="connsiteX171" fmla="*/ 632216 w 1206769"/>
              <a:gd name="connsiteY171" fmla="*/ 453581 h 1684262"/>
              <a:gd name="connsiteX172" fmla="*/ 632216 w 1206769"/>
              <a:gd name="connsiteY172" fmla="*/ 453485 h 1684262"/>
              <a:gd name="connsiteX173" fmla="*/ 686032 w 1206769"/>
              <a:gd name="connsiteY173" fmla="*/ 837819 h 1684262"/>
              <a:gd name="connsiteX174" fmla="*/ 628310 w 1206769"/>
              <a:gd name="connsiteY174" fmla="*/ 930116 h 1684262"/>
              <a:gd name="connsiteX175" fmla="*/ 686032 w 1206769"/>
              <a:gd name="connsiteY175" fmla="*/ 837914 h 1684262"/>
              <a:gd name="connsiteX176" fmla="*/ 686032 w 1206769"/>
              <a:gd name="connsiteY176" fmla="*/ 837819 h 1684262"/>
              <a:gd name="connsiteX177" fmla="*/ 743658 w 1206769"/>
              <a:gd name="connsiteY177" fmla="*/ 1291400 h 1684262"/>
              <a:gd name="connsiteX178" fmla="*/ 547634 w 1206769"/>
              <a:gd name="connsiteY178" fmla="*/ 1206818 h 1684262"/>
              <a:gd name="connsiteX179" fmla="*/ 573446 w 1206769"/>
              <a:gd name="connsiteY179" fmla="*/ 1222439 h 1684262"/>
              <a:gd name="connsiteX180" fmla="*/ 603450 w 1206769"/>
              <a:gd name="connsiteY180" fmla="*/ 1227487 h 1684262"/>
              <a:gd name="connsiteX181" fmla="*/ 743658 w 1206769"/>
              <a:gd name="connsiteY181" fmla="*/ 1291495 h 1684262"/>
              <a:gd name="connsiteX182" fmla="*/ 743658 w 1206769"/>
              <a:gd name="connsiteY182" fmla="*/ 1291400 h 1684262"/>
              <a:gd name="connsiteX183" fmla="*/ 578399 w 1206769"/>
              <a:gd name="connsiteY183" fmla="*/ 945452 h 1684262"/>
              <a:gd name="connsiteX184" fmla="*/ 689842 w 1206769"/>
              <a:gd name="connsiteY184" fmla="*/ 1122236 h 1684262"/>
              <a:gd name="connsiteX185" fmla="*/ 578399 w 1206769"/>
              <a:gd name="connsiteY185" fmla="*/ 945547 h 1684262"/>
              <a:gd name="connsiteX186" fmla="*/ 578399 w 1206769"/>
              <a:gd name="connsiteY186" fmla="*/ 945452 h 1684262"/>
              <a:gd name="connsiteX187" fmla="*/ 351609 w 1206769"/>
              <a:gd name="connsiteY187" fmla="*/ 1045464 h 1684262"/>
              <a:gd name="connsiteX188" fmla="*/ 382375 w 1206769"/>
              <a:gd name="connsiteY188" fmla="*/ 887825 h 1684262"/>
              <a:gd name="connsiteX189" fmla="*/ 351609 w 1206769"/>
              <a:gd name="connsiteY189" fmla="*/ 1045559 h 1684262"/>
              <a:gd name="connsiteX190" fmla="*/ 351609 w 1206769"/>
              <a:gd name="connsiteY190" fmla="*/ 1045464 h 1684262"/>
              <a:gd name="connsiteX191" fmla="*/ 420761 w 1206769"/>
              <a:gd name="connsiteY191" fmla="*/ 1018413 h 1684262"/>
              <a:gd name="connsiteX192" fmla="*/ 605260 w 1206769"/>
              <a:gd name="connsiteY192" fmla="*/ 1180338 h 1684262"/>
              <a:gd name="connsiteX193" fmla="*/ 420761 w 1206769"/>
              <a:gd name="connsiteY193" fmla="*/ 1018413 h 1684262"/>
              <a:gd name="connsiteX194" fmla="*/ 366944 w 1206769"/>
              <a:gd name="connsiteY194" fmla="*/ 1414272 h 1684262"/>
              <a:gd name="connsiteX195" fmla="*/ 597640 w 1206769"/>
              <a:gd name="connsiteY195" fmla="*/ 1460468 h 1684262"/>
              <a:gd name="connsiteX196" fmla="*/ 366944 w 1206769"/>
              <a:gd name="connsiteY196" fmla="*/ 1414463 h 1684262"/>
              <a:gd name="connsiteX197" fmla="*/ 366944 w 1206769"/>
              <a:gd name="connsiteY197" fmla="*/ 1414272 h 1684262"/>
              <a:gd name="connsiteX198" fmla="*/ 536108 w 1206769"/>
              <a:gd name="connsiteY198" fmla="*/ 1644968 h 1684262"/>
              <a:gd name="connsiteX199" fmla="*/ 498008 w 1206769"/>
              <a:gd name="connsiteY199" fmla="*/ 1625918 h 1684262"/>
              <a:gd name="connsiteX200" fmla="*/ 471148 w 1206769"/>
              <a:gd name="connsiteY200" fmla="*/ 1618202 h 1684262"/>
              <a:gd name="connsiteX201" fmla="*/ 471148 w 1206769"/>
              <a:gd name="connsiteY201" fmla="*/ 1664399 h 1684262"/>
              <a:gd name="connsiteX202" fmla="*/ 401901 w 1206769"/>
              <a:gd name="connsiteY202" fmla="*/ 1579817 h 1684262"/>
              <a:gd name="connsiteX203" fmla="*/ 536108 w 1206769"/>
              <a:gd name="connsiteY203" fmla="*/ 1645158 h 1684262"/>
              <a:gd name="connsiteX204" fmla="*/ 536108 w 1206769"/>
              <a:gd name="connsiteY204" fmla="*/ 1644968 h 1684262"/>
              <a:gd name="connsiteX205" fmla="*/ 616785 w 1206769"/>
              <a:gd name="connsiteY205" fmla="*/ 1564196 h 1684262"/>
              <a:gd name="connsiteX206" fmla="*/ 555349 w 1206769"/>
              <a:gd name="connsiteY206" fmla="*/ 1541145 h 1684262"/>
              <a:gd name="connsiteX207" fmla="*/ 638597 w 1206769"/>
              <a:gd name="connsiteY207" fmla="*/ 1493520 h 1684262"/>
              <a:gd name="connsiteX208" fmla="*/ 739848 w 1206769"/>
              <a:gd name="connsiteY208" fmla="*/ 1525715 h 1684262"/>
              <a:gd name="connsiteX209" fmla="*/ 616785 w 1206769"/>
              <a:gd name="connsiteY209" fmla="*/ 1564386 h 1684262"/>
              <a:gd name="connsiteX210" fmla="*/ 616785 w 1206769"/>
              <a:gd name="connsiteY210" fmla="*/ 1564196 h 1684262"/>
              <a:gd name="connsiteX211" fmla="*/ 752231 w 1206769"/>
              <a:gd name="connsiteY211" fmla="*/ 1664779 h 1684262"/>
              <a:gd name="connsiteX212" fmla="*/ 739658 w 1206769"/>
              <a:gd name="connsiteY212" fmla="*/ 1664779 h 1684262"/>
              <a:gd name="connsiteX213" fmla="*/ 731180 w 1206769"/>
              <a:gd name="connsiteY213" fmla="*/ 1664779 h 1684262"/>
              <a:gd name="connsiteX214" fmla="*/ 727561 w 1206769"/>
              <a:gd name="connsiteY214" fmla="*/ 1664779 h 1684262"/>
              <a:gd name="connsiteX215" fmla="*/ 713750 w 1206769"/>
              <a:gd name="connsiteY215" fmla="*/ 1666780 h 1684262"/>
              <a:gd name="connsiteX216" fmla="*/ 704225 w 1206769"/>
              <a:gd name="connsiteY216" fmla="*/ 1665256 h 1684262"/>
              <a:gd name="connsiteX217" fmla="*/ 705558 w 1206769"/>
              <a:gd name="connsiteY217" fmla="*/ 1667733 h 1684262"/>
              <a:gd name="connsiteX218" fmla="*/ 790045 w 1206769"/>
              <a:gd name="connsiteY218" fmla="*/ 1610106 h 1684262"/>
              <a:gd name="connsiteX219" fmla="*/ 752231 w 1206769"/>
              <a:gd name="connsiteY219" fmla="*/ 1664970 h 1684262"/>
              <a:gd name="connsiteX220" fmla="*/ 752231 w 1206769"/>
              <a:gd name="connsiteY220" fmla="*/ 1664779 h 1684262"/>
              <a:gd name="connsiteX221" fmla="*/ 857863 w 1206769"/>
              <a:gd name="connsiteY221" fmla="*/ 1591056 h 1684262"/>
              <a:gd name="connsiteX222" fmla="*/ 838813 w 1206769"/>
              <a:gd name="connsiteY222" fmla="*/ 1568958 h 1684262"/>
              <a:gd name="connsiteX223" fmla="*/ 836146 w 1206769"/>
              <a:gd name="connsiteY223" fmla="*/ 1564291 h 1684262"/>
              <a:gd name="connsiteX224" fmla="*/ 955179 w 1206769"/>
              <a:gd name="connsiteY224" fmla="*/ 1500720 h 1684262"/>
              <a:gd name="connsiteX225" fmla="*/ 1066493 w 1206769"/>
              <a:gd name="connsiteY225" fmla="*/ 1492065 h 1684262"/>
              <a:gd name="connsiteX226" fmla="*/ 857863 w 1206769"/>
              <a:gd name="connsiteY226" fmla="*/ 1591247 h 1684262"/>
              <a:gd name="connsiteX227" fmla="*/ 857863 w 1206769"/>
              <a:gd name="connsiteY227" fmla="*/ 1591056 h 1684262"/>
              <a:gd name="connsiteX228" fmla="*/ 1054979 w 1206769"/>
              <a:gd name="connsiteY228" fmla="*/ 1445037 h 1684262"/>
              <a:gd name="connsiteX229" fmla="*/ 916632 w 1206769"/>
              <a:gd name="connsiteY229" fmla="*/ 1468184 h 1684262"/>
              <a:gd name="connsiteX230" fmla="*/ 1028170 w 1206769"/>
              <a:gd name="connsiteY230" fmla="*/ 1445228 h 1684262"/>
              <a:gd name="connsiteX231" fmla="*/ 1054979 w 1206769"/>
              <a:gd name="connsiteY231" fmla="*/ 1445037 h 1684262"/>
              <a:gd name="connsiteX232" fmla="*/ 862816 w 1206769"/>
              <a:gd name="connsiteY232" fmla="*/ 1410462 h 1684262"/>
              <a:gd name="connsiteX233" fmla="*/ 647551 w 1206769"/>
              <a:gd name="connsiteY233" fmla="*/ 1448562 h 1684262"/>
              <a:gd name="connsiteX234" fmla="*/ 862816 w 1206769"/>
              <a:gd name="connsiteY234" fmla="*/ 1410653 h 1684262"/>
              <a:gd name="connsiteX235" fmla="*/ 862816 w 1206769"/>
              <a:gd name="connsiteY235" fmla="*/ 1410462 h 1684262"/>
              <a:gd name="connsiteX236" fmla="*/ 689842 w 1206769"/>
              <a:gd name="connsiteY236" fmla="*/ 1391412 h 1684262"/>
              <a:gd name="connsiteX237" fmla="*/ 924347 w 1206769"/>
              <a:gd name="connsiteY237" fmla="*/ 1306830 h 1684262"/>
              <a:gd name="connsiteX238" fmla="*/ 689842 w 1206769"/>
              <a:gd name="connsiteY238" fmla="*/ 1391412 h 1684262"/>
              <a:gd name="connsiteX239" fmla="*/ 1162663 w 1206769"/>
              <a:gd name="connsiteY239" fmla="*/ 1057085 h 1684262"/>
              <a:gd name="connsiteX240" fmla="*/ 1148756 w 1206769"/>
              <a:gd name="connsiteY240" fmla="*/ 1134428 h 1684262"/>
              <a:gd name="connsiteX241" fmla="*/ 1066841 w 1206769"/>
              <a:gd name="connsiteY241" fmla="*/ 1139762 h 1684262"/>
              <a:gd name="connsiteX242" fmla="*/ 1035790 w 1206769"/>
              <a:gd name="connsiteY242" fmla="*/ 1087755 h 1684262"/>
              <a:gd name="connsiteX243" fmla="*/ 1162663 w 1206769"/>
              <a:gd name="connsiteY243" fmla="*/ 1057085 h 1684262"/>
              <a:gd name="connsiteX244" fmla="*/ 987913 w 1206769"/>
              <a:gd name="connsiteY244" fmla="*/ 1181170 h 1684262"/>
              <a:gd name="connsiteX245" fmla="*/ 958923 w 1206769"/>
              <a:gd name="connsiteY245" fmla="*/ 1264444 h 1684262"/>
              <a:gd name="connsiteX246" fmla="*/ 905107 w 1206769"/>
              <a:gd name="connsiteY246" fmla="*/ 1118330 h 1684262"/>
              <a:gd name="connsiteX247" fmla="*/ 987913 w 1206769"/>
              <a:gd name="connsiteY247"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75123 w 1206769"/>
              <a:gd name="connsiteY75" fmla="*/ 1516571 h 1684262"/>
              <a:gd name="connsiteX76" fmla="*/ 255883 w 1206769"/>
              <a:gd name="connsiteY76" fmla="*/ 1502664 h 1684262"/>
              <a:gd name="connsiteX77" fmla="*/ 255883 w 1206769"/>
              <a:gd name="connsiteY77" fmla="*/ 1502664 h 1684262"/>
              <a:gd name="connsiteX78" fmla="*/ 239976 w 1206769"/>
              <a:gd name="connsiteY78" fmla="*/ 1484281 h 1684262"/>
              <a:gd name="connsiteX79" fmla="*/ 203495 w 1206769"/>
              <a:gd name="connsiteY79" fmla="*/ 1484281 h 1684262"/>
              <a:gd name="connsiteX80" fmla="*/ 187303 w 1206769"/>
              <a:gd name="connsiteY80" fmla="*/ 1499140 h 1684262"/>
              <a:gd name="connsiteX81" fmla="*/ 490674 w 1206769"/>
              <a:gd name="connsiteY81" fmla="*/ 1673352 h 1684262"/>
              <a:gd name="connsiteX82" fmla="*/ 757374 w 1206769"/>
              <a:gd name="connsiteY82" fmla="*/ 1682401 h 1684262"/>
              <a:gd name="connsiteX83" fmla="*/ 988070 w 1206769"/>
              <a:gd name="connsiteY83" fmla="*/ 1594485 h 1684262"/>
              <a:gd name="connsiteX84" fmla="*/ 1152566 w 1206769"/>
              <a:gd name="connsiteY84" fmla="*/ 1394460 h 1684262"/>
              <a:gd name="connsiteX85" fmla="*/ 918822 w 1206769"/>
              <a:gd name="connsiteY85" fmla="*/ 1363507 h 1684262"/>
              <a:gd name="connsiteX86" fmla="*/ 802904 w 1206769"/>
              <a:gd name="connsiteY86" fmla="*/ 1350454 h 1684262"/>
              <a:gd name="connsiteX87" fmla="*/ 841956 w 1206769"/>
              <a:gd name="connsiteY87" fmla="*/ 1326547 h 1684262"/>
              <a:gd name="connsiteX88" fmla="*/ 1018286 w 1206769"/>
              <a:gd name="connsiteY88" fmla="*/ 1315425 h 1684262"/>
              <a:gd name="connsiteX89" fmla="*/ 980354 w 1206769"/>
              <a:gd name="connsiteY89" fmla="*/ 1268921 h 1684262"/>
              <a:gd name="connsiteX90" fmla="*/ 1091488 w 1206769"/>
              <a:gd name="connsiteY90" fmla="*/ 1221043 h 1684262"/>
              <a:gd name="connsiteX91" fmla="*/ 911203 w 1206769"/>
              <a:gd name="connsiteY91" fmla="*/ 1022890 h 1684262"/>
              <a:gd name="connsiteX92" fmla="*/ 1193429 w 1206769"/>
              <a:gd name="connsiteY92" fmla="*/ 899446 h 1684262"/>
              <a:gd name="connsiteX93" fmla="*/ 759089 w 1206769"/>
              <a:gd name="connsiteY93" fmla="*/ 61246 h 1684262"/>
              <a:gd name="connsiteX94" fmla="*/ 720989 w 1206769"/>
              <a:gd name="connsiteY94" fmla="*/ 145828 h 1684262"/>
              <a:gd name="connsiteX95" fmla="*/ 759089 w 1206769"/>
              <a:gd name="connsiteY95" fmla="*/ 61436 h 1684262"/>
              <a:gd name="connsiteX96" fmla="*/ 759089 w 1206769"/>
              <a:gd name="connsiteY96" fmla="*/ 61246 h 1684262"/>
              <a:gd name="connsiteX97" fmla="*/ 363611 w 1206769"/>
              <a:gd name="connsiteY97" fmla="*/ 545783 h 1684262"/>
              <a:gd name="connsiteX98" fmla="*/ 348275 w 1206769"/>
              <a:gd name="connsiteY98" fmla="*/ 553498 h 1684262"/>
              <a:gd name="connsiteX99" fmla="*/ 363611 w 1206769"/>
              <a:gd name="connsiteY99" fmla="*/ 545783 h 1684262"/>
              <a:gd name="connsiteX100" fmla="*/ 232451 w 1206769"/>
              <a:gd name="connsiteY100" fmla="*/ 523113 h 1684262"/>
              <a:gd name="connsiteX101" fmla="*/ 254694 w 1206769"/>
              <a:gd name="connsiteY101" fmla="*/ 664096 h 1684262"/>
              <a:gd name="connsiteX102" fmla="*/ 232451 w 1206769"/>
              <a:gd name="connsiteY102" fmla="*/ 523113 h 1684262"/>
              <a:gd name="connsiteX103" fmla="*/ 340084 w 1206769"/>
              <a:gd name="connsiteY103" fmla="*/ 692277 h 1684262"/>
              <a:gd name="connsiteX104" fmla="*/ 470767 w 1206769"/>
              <a:gd name="connsiteY104" fmla="*/ 684562 h 1684262"/>
              <a:gd name="connsiteX105" fmla="*/ 340084 w 1206769"/>
              <a:gd name="connsiteY105" fmla="*/ 691896 h 1684262"/>
              <a:gd name="connsiteX106" fmla="*/ 340084 w 1206769"/>
              <a:gd name="connsiteY106" fmla="*/ 692277 h 1684262"/>
              <a:gd name="connsiteX107" fmla="*/ 382375 w 1206769"/>
              <a:gd name="connsiteY107" fmla="*/ 615410 h 1684262"/>
              <a:gd name="connsiteX108" fmla="*/ 516868 w 1206769"/>
              <a:gd name="connsiteY108" fmla="*/ 688372 h 1684262"/>
              <a:gd name="connsiteX109" fmla="*/ 382661 w 1206769"/>
              <a:gd name="connsiteY109" fmla="*/ 615029 h 1684262"/>
              <a:gd name="connsiteX110" fmla="*/ 382375 w 1206769"/>
              <a:gd name="connsiteY110" fmla="*/ 615410 h 1684262"/>
              <a:gd name="connsiteX111" fmla="*/ 201400 w 1206769"/>
              <a:gd name="connsiteY111" fmla="*/ 907542 h 1684262"/>
              <a:gd name="connsiteX112" fmla="*/ 163300 w 1206769"/>
              <a:gd name="connsiteY112" fmla="*/ 838295 h 1684262"/>
              <a:gd name="connsiteX113" fmla="*/ 201686 w 1206769"/>
              <a:gd name="connsiteY113" fmla="*/ 907161 h 1684262"/>
              <a:gd name="connsiteX114" fmla="*/ 201400 w 1206769"/>
              <a:gd name="connsiteY114" fmla="*/ 907542 h 1684262"/>
              <a:gd name="connsiteX115" fmla="*/ 97811 w 1206769"/>
              <a:gd name="connsiteY115" fmla="*/ 1285557 h 1684262"/>
              <a:gd name="connsiteX116" fmla="*/ 123279 w 1206769"/>
              <a:gd name="connsiteY116" fmla="*/ 1264178 h 1684262"/>
              <a:gd name="connsiteX117" fmla="*/ 231975 w 1206769"/>
              <a:gd name="connsiteY117" fmla="*/ 1341501 h 1684262"/>
              <a:gd name="connsiteX118" fmla="*/ 97811 w 1206769"/>
              <a:gd name="connsiteY118" fmla="*/ 1285557 h 1684262"/>
              <a:gd name="connsiteX119" fmla="*/ 232928 w 1206769"/>
              <a:gd name="connsiteY119" fmla="*/ 1376077 h 1684262"/>
              <a:gd name="connsiteX120" fmla="*/ 279029 w 1206769"/>
              <a:gd name="connsiteY120" fmla="*/ 1379887 h 1684262"/>
              <a:gd name="connsiteX121" fmla="*/ 232451 w 1206769"/>
              <a:gd name="connsiteY121" fmla="*/ 1376077 h 1684262"/>
              <a:gd name="connsiteX122" fmla="*/ 232928 w 1206769"/>
              <a:gd name="connsiteY122" fmla="*/ 1376077 h 1684262"/>
              <a:gd name="connsiteX123" fmla="*/ 856244 w 1206769"/>
              <a:gd name="connsiteY123" fmla="*/ 715613 h 1684262"/>
              <a:gd name="connsiteX124" fmla="*/ 817635 w 1206769"/>
              <a:gd name="connsiteY124" fmla="*/ 708913 h 1684262"/>
              <a:gd name="connsiteX125" fmla="*/ 721084 w 1206769"/>
              <a:gd name="connsiteY125" fmla="*/ 657225 h 1684262"/>
              <a:gd name="connsiteX126" fmla="*/ 855767 w 1206769"/>
              <a:gd name="connsiteY126" fmla="*/ 715613 h 1684262"/>
              <a:gd name="connsiteX127" fmla="*/ 856244 w 1206769"/>
              <a:gd name="connsiteY127" fmla="*/ 715613 h 1684262"/>
              <a:gd name="connsiteX128" fmla="*/ 663458 w 1206769"/>
              <a:gd name="connsiteY128" fmla="*/ 722662 h 1684262"/>
              <a:gd name="connsiteX129" fmla="*/ 644408 w 1206769"/>
              <a:gd name="connsiteY129" fmla="*/ 807149 h 1684262"/>
              <a:gd name="connsiteX130" fmla="*/ 662981 w 1206769"/>
              <a:gd name="connsiteY130" fmla="*/ 723138 h 1684262"/>
              <a:gd name="connsiteX131" fmla="*/ 663458 w 1206769"/>
              <a:gd name="connsiteY131" fmla="*/ 722662 h 1684262"/>
              <a:gd name="connsiteX132" fmla="*/ 628882 w 1206769"/>
              <a:gd name="connsiteY132" fmla="*/ 753332 h 1684262"/>
              <a:gd name="connsiteX133" fmla="*/ 655742 w 1206769"/>
              <a:gd name="connsiteY133" fmla="*/ 726472 h 1684262"/>
              <a:gd name="connsiteX134" fmla="*/ 628406 w 1206769"/>
              <a:gd name="connsiteY134" fmla="*/ 753332 h 1684262"/>
              <a:gd name="connsiteX135" fmla="*/ 628882 w 1206769"/>
              <a:gd name="connsiteY135" fmla="*/ 753332 h 1684262"/>
              <a:gd name="connsiteX136" fmla="*/ 771090 w 1206769"/>
              <a:gd name="connsiteY136" fmla="*/ 757237 h 1684262"/>
              <a:gd name="connsiteX137" fmla="*/ 690318 w 1206769"/>
              <a:gd name="connsiteY137" fmla="*/ 822579 h 1684262"/>
              <a:gd name="connsiteX138" fmla="*/ 770614 w 1206769"/>
              <a:gd name="connsiteY138" fmla="*/ 757237 h 1684262"/>
              <a:gd name="connsiteX139" fmla="*/ 771090 w 1206769"/>
              <a:gd name="connsiteY139" fmla="*/ 757237 h 1684262"/>
              <a:gd name="connsiteX140" fmla="*/ 759565 w 1206769"/>
              <a:gd name="connsiteY140" fmla="*/ 538162 h 1684262"/>
              <a:gd name="connsiteX141" fmla="*/ 851767 w 1206769"/>
              <a:gd name="connsiteY141" fmla="*/ 480536 h 1684262"/>
              <a:gd name="connsiteX142" fmla="*/ 759089 w 1206769"/>
              <a:gd name="connsiteY142" fmla="*/ 538067 h 1684262"/>
              <a:gd name="connsiteX143" fmla="*/ 759565 w 1206769"/>
              <a:gd name="connsiteY143" fmla="*/ 538162 h 1684262"/>
              <a:gd name="connsiteX144" fmla="*/ 877961 w 1206769"/>
              <a:gd name="connsiteY144" fmla="*/ 342138 h 1684262"/>
              <a:gd name="connsiteX145" fmla="*/ 812619 w 1206769"/>
              <a:gd name="connsiteY145" fmla="*/ 442055 h 1684262"/>
              <a:gd name="connsiteX146" fmla="*/ 877961 w 1206769"/>
              <a:gd name="connsiteY146" fmla="*/ 342138 h 1684262"/>
              <a:gd name="connsiteX147" fmla="*/ 681841 w 1206769"/>
              <a:gd name="connsiteY147" fmla="*/ 323088 h 1684262"/>
              <a:gd name="connsiteX148" fmla="*/ 758803 w 1206769"/>
              <a:gd name="connsiteY148" fmla="*/ 430816 h 1684262"/>
              <a:gd name="connsiteX149" fmla="*/ 643455 w 1206769"/>
              <a:gd name="connsiteY149" fmla="*/ 396145 h 1684262"/>
              <a:gd name="connsiteX150" fmla="*/ 639550 w 1206769"/>
              <a:gd name="connsiteY150" fmla="*/ 438436 h 1684262"/>
              <a:gd name="connsiteX151" fmla="*/ 682127 w 1206769"/>
              <a:gd name="connsiteY151" fmla="*/ 323088 h 1684262"/>
              <a:gd name="connsiteX152" fmla="*/ 681841 w 1206769"/>
              <a:gd name="connsiteY152" fmla="*/ 323088 h 1684262"/>
              <a:gd name="connsiteX153" fmla="*/ 351323 w 1206769"/>
              <a:gd name="connsiteY153" fmla="*/ 219361 h 1684262"/>
              <a:gd name="connsiteX154" fmla="*/ 383994 w 1206769"/>
              <a:gd name="connsiteY154" fmla="*/ 183070 h 1684262"/>
              <a:gd name="connsiteX155" fmla="*/ 403711 w 1206769"/>
              <a:gd name="connsiteY155" fmla="*/ 175069 h 1684262"/>
              <a:gd name="connsiteX156" fmla="*/ 411331 w 1206769"/>
              <a:gd name="connsiteY156" fmla="*/ 176117 h 1684262"/>
              <a:gd name="connsiteX157" fmla="*/ 569351 w 1206769"/>
              <a:gd name="connsiteY157" fmla="*/ 242792 h 1684262"/>
              <a:gd name="connsiteX158" fmla="*/ 569922 w 1206769"/>
              <a:gd name="connsiteY158" fmla="*/ 242792 h 1684262"/>
              <a:gd name="connsiteX159" fmla="*/ 558873 w 1206769"/>
              <a:gd name="connsiteY159" fmla="*/ 299942 h 1684262"/>
              <a:gd name="connsiteX160" fmla="*/ 351609 w 1206769"/>
              <a:gd name="connsiteY160" fmla="*/ 219075 h 1684262"/>
              <a:gd name="connsiteX161" fmla="*/ 351323 w 1206769"/>
              <a:gd name="connsiteY161" fmla="*/ 219361 h 1684262"/>
              <a:gd name="connsiteX162" fmla="*/ 470767 w 1206769"/>
              <a:gd name="connsiteY162" fmla="*/ 361188 h 1684262"/>
              <a:gd name="connsiteX163" fmla="*/ 566874 w 1206769"/>
              <a:gd name="connsiteY163" fmla="*/ 503396 h 1684262"/>
              <a:gd name="connsiteX164" fmla="*/ 470767 w 1206769"/>
              <a:gd name="connsiteY164" fmla="*/ 361188 h 1684262"/>
              <a:gd name="connsiteX165" fmla="*/ 632216 w 1206769"/>
              <a:gd name="connsiteY165" fmla="*/ 453485 h 1684262"/>
              <a:gd name="connsiteX166" fmla="*/ 699367 w 1206769"/>
              <a:gd name="connsiteY166" fmla="*/ 515112 h 1684262"/>
              <a:gd name="connsiteX167" fmla="*/ 759089 w 1206769"/>
              <a:gd name="connsiteY167" fmla="*/ 438055 h 1684262"/>
              <a:gd name="connsiteX168" fmla="*/ 678317 w 1206769"/>
              <a:gd name="connsiteY168" fmla="*/ 611029 h 1684262"/>
              <a:gd name="connsiteX169" fmla="*/ 640217 w 1206769"/>
              <a:gd name="connsiteY169" fmla="*/ 587978 h 1684262"/>
              <a:gd name="connsiteX170" fmla="*/ 632216 w 1206769"/>
              <a:gd name="connsiteY170" fmla="*/ 453581 h 1684262"/>
              <a:gd name="connsiteX171" fmla="*/ 632216 w 1206769"/>
              <a:gd name="connsiteY171" fmla="*/ 453485 h 1684262"/>
              <a:gd name="connsiteX172" fmla="*/ 686032 w 1206769"/>
              <a:gd name="connsiteY172" fmla="*/ 837819 h 1684262"/>
              <a:gd name="connsiteX173" fmla="*/ 628310 w 1206769"/>
              <a:gd name="connsiteY173" fmla="*/ 930116 h 1684262"/>
              <a:gd name="connsiteX174" fmla="*/ 686032 w 1206769"/>
              <a:gd name="connsiteY174" fmla="*/ 837914 h 1684262"/>
              <a:gd name="connsiteX175" fmla="*/ 686032 w 1206769"/>
              <a:gd name="connsiteY175" fmla="*/ 837819 h 1684262"/>
              <a:gd name="connsiteX176" fmla="*/ 743658 w 1206769"/>
              <a:gd name="connsiteY176" fmla="*/ 1291400 h 1684262"/>
              <a:gd name="connsiteX177" fmla="*/ 547634 w 1206769"/>
              <a:gd name="connsiteY177" fmla="*/ 1206818 h 1684262"/>
              <a:gd name="connsiteX178" fmla="*/ 573446 w 1206769"/>
              <a:gd name="connsiteY178" fmla="*/ 1222439 h 1684262"/>
              <a:gd name="connsiteX179" fmla="*/ 603450 w 1206769"/>
              <a:gd name="connsiteY179" fmla="*/ 1227487 h 1684262"/>
              <a:gd name="connsiteX180" fmla="*/ 743658 w 1206769"/>
              <a:gd name="connsiteY180" fmla="*/ 1291495 h 1684262"/>
              <a:gd name="connsiteX181" fmla="*/ 743658 w 1206769"/>
              <a:gd name="connsiteY181" fmla="*/ 1291400 h 1684262"/>
              <a:gd name="connsiteX182" fmla="*/ 578399 w 1206769"/>
              <a:gd name="connsiteY182" fmla="*/ 945452 h 1684262"/>
              <a:gd name="connsiteX183" fmla="*/ 689842 w 1206769"/>
              <a:gd name="connsiteY183" fmla="*/ 1122236 h 1684262"/>
              <a:gd name="connsiteX184" fmla="*/ 578399 w 1206769"/>
              <a:gd name="connsiteY184" fmla="*/ 945547 h 1684262"/>
              <a:gd name="connsiteX185" fmla="*/ 578399 w 1206769"/>
              <a:gd name="connsiteY185" fmla="*/ 945452 h 1684262"/>
              <a:gd name="connsiteX186" fmla="*/ 351609 w 1206769"/>
              <a:gd name="connsiteY186" fmla="*/ 1045464 h 1684262"/>
              <a:gd name="connsiteX187" fmla="*/ 382375 w 1206769"/>
              <a:gd name="connsiteY187" fmla="*/ 887825 h 1684262"/>
              <a:gd name="connsiteX188" fmla="*/ 351609 w 1206769"/>
              <a:gd name="connsiteY188" fmla="*/ 1045559 h 1684262"/>
              <a:gd name="connsiteX189" fmla="*/ 351609 w 1206769"/>
              <a:gd name="connsiteY189" fmla="*/ 1045464 h 1684262"/>
              <a:gd name="connsiteX190" fmla="*/ 420761 w 1206769"/>
              <a:gd name="connsiteY190" fmla="*/ 1018413 h 1684262"/>
              <a:gd name="connsiteX191" fmla="*/ 605260 w 1206769"/>
              <a:gd name="connsiteY191" fmla="*/ 1180338 h 1684262"/>
              <a:gd name="connsiteX192" fmla="*/ 420761 w 1206769"/>
              <a:gd name="connsiteY192" fmla="*/ 1018413 h 1684262"/>
              <a:gd name="connsiteX193" fmla="*/ 366944 w 1206769"/>
              <a:gd name="connsiteY193" fmla="*/ 1414272 h 1684262"/>
              <a:gd name="connsiteX194" fmla="*/ 597640 w 1206769"/>
              <a:gd name="connsiteY194" fmla="*/ 1460468 h 1684262"/>
              <a:gd name="connsiteX195" fmla="*/ 366944 w 1206769"/>
              <a:gd name="connsiteY195" fmla="*/ 1414463 h 1684262"/>
              <a:gd name="connsiteX196" fmla="*/ 366944 w 1206769"/>
              <a:gd name="connsiteY196" fmla="*/ 1414272 h 1684262"/>
              <a:gd name="connsiteX197" fmla="*/ 536108 w 1206769"/>
              <a:gd name="connsiteY197" fmla="*/ 1644968 h 1684262"/>
              <a:gd name="connsiteX198" fmla="*/ 498008 w 1206769"/>
              <a:gd name="connsiteY198" fmla="*/ 1625918 h 1684262"/>
              <a:gd name="connsiteX199" fmla="*/ 471148 w 1206769"/>
              <a:gd name="connsiteY199" fmla="*/ 1618202 h 1684262"/>
              <a:gd name="connsiteX200" fmla="*/ 471148 w 1206769"/>
              <a:gd name="connsiteY200" fmla="*/ 1664399 h 1684262"/>
              <a:gd name="connsiteX201" fmla="*/ 401901 w 1206769"/>
              <a:gd name="connsiteY201" fmla="*/ 1579817 h 1684262"/>
              <a:gd name="connsiteX202" fmla="*/ 536108 w 1206769"/>
              <a:gd name="connsiteY202" fmla="*/ 1645158 h 1684262"/>
              <a:gd name="connsiteX203" fmla="*/ 536108 w 1206769"/>
              <a:gd name="connsiteY203" fmla="*/ 1644968 h 1684262"/>
              <a:gd name="connsiteX204" fmla="*/ 616785 w 1206769"/>
              <a:gd name="connsiteY204" fmla="*/ 1564196 h 1684262"/>
              <a:gd name="connsiteX205" fmla="*/ 555349 w 1206769"/>
              <a:gd name="connsiteY205" fmla="*/ 1541145 h 1684262"/>
              <a:gd name="connsiteX206" fmla="*/ 638597 w 1206769"/>
              <a:gd name="connsiteY206" fmla="*/ 1493520 h 1684262"/>
              <a:gd name="connsiteX207" fmla="*/ 739848 w 1206769"/>
              <a:gd name="connsiteY207" fmla="*/ 1525715 h 1684262"/>
              <a:gd name="connsiteX208" fmla="*/ 616785 w 1206769"/>
              <a:gd name="connsiteY208" fmla="*/ 1564386 h 1684262"/>
              <a:gd name="connsiteX209" fmla="*/ 616785 w 1206769"/>
              <a:gd name="connsiteY209" fmla="*/ 1564196 h 1684262"/>
              <a:gd name="connsiteX210" fmla="*/ 752231 w 1206769"/>
              <a:gd name="connsiteY210" fmla="*/ 1664779 h 1684262"/>
              <a:gd name="connsiteX211" fmla="*/ 739658 w 1206769"/>
              <a:gd name="connsiteY211" fmla="*/ 1664779 h 1684262"/>
              <a:gd name="connsiteX212" fmla="*/ 731180 w 1206769"/>
              <a:gd name="connsiteY212" fmla="*/ 1664779 h 1684262"/>
              <a:gd name="connsiteX213" fmla="*/ 727561 w 1206769"/>
              <a:gd name="connsiteY213" fmla="*/ 1664779 h 1684262"/>
              <a:gd name="connsiteX214" fmla="*/ 713750 w 1206769"/>
              <a:gd name="connsiteY214" fmla="*/ 1666780 h 1684262"/>
              <a:gd name="connsiteX215" fmla="*/ 704225 w 1206769"/>
              <a:gd name="connsiteY215" fmla="*/ 1665256 h 1684262"/>
              <a:gd name="connsiteX216" fmla="*/ 705558 w 1206769"/>
              <a:gd name="connsiteY216" fmla="*/ 1667733 h 1684262"/>
              <a:gd name="connsiteX217" fmla="*/ 790045 w 1206769"/>
              <a:gd name="connsiteY217" fmla="*/ 1610106 h 1684262"/>
              <a:gd name="connsiteX218" fmla="*/ 752231 w 1206769"/>
              <a:gd name="connsiteY218" fmla="*/ 1664970 h 1684262"/>
              <a:gd name="connsiteX219" fmla="*/ 752231 w 1206769"/>
              <a:gd name="connsiteY219" fmla="*/ 1664779 h 1684262"/>
              <a:gd name="connsiteX220" fmla="*/ 857863 w 1206769"/>
              <a:gd name="connsiteY220" fmla="*/ 1591056 h 1684262"/>
              <a:gd name="connsiteX221" fmla="*/ 838813 w 1206769"/>
              <a:gd name="connsiteY221" fmla="*/ 1568958 h 1684262"/>
              <a:gd name="connsiteX222" fmla="*/ 836146 w 1206769"/>
              <a:gd name="connsiteY222" fmla="*/ 1564291 h 1684262"/>
              <a:gd name="connsiteX223" fmla="*/ 955179 w 1206769"/>
              <a:gd name="connsiteY223" fmla="*/ 1500720 h 1684262"/>
              <a:gd name="connsiteX224" fmla="*/ 1066493 w 1206769"/>
              <a:gd name="connsiteY224" fmla="*/ 1492065 h 1684262"/>
              <a:gd name="connsiteX225" fmla="*/ 857863 w 1206769"/>
              <a:gd name="connsiteY225" fmla="*/ 1591247 h 1684262"/>
              <a:gd name="connsiteX226" fmla="*/ 857863 w 1206769"/>
              <a:gd name="connsiteY226" fmla="*/ 1591056 h 1684262"/>
              <a:gd name="connsiteX227" fmla="*/ 1054979 w 1206769"/>
              <a:gd name="connsiteY227" fmla="*/ 1445037 h 1684262"/>
              <a:gd name="connsiteX228" fmla="*/ 916632 w 1206769"/>
              <a:gd name="connsiteY228" fmla="*/ 1468184 h 1684262"/>
              <a:gd name="connsiteX229" fmla="*/ 1028170 w 1206769"/>
              <a:gd name="connsiteY229" fmla="*/ 1445228 h 1684262"/>
              <a:gd name="connsiteX230" fmla="*/ 1054979 w 1206769"/>
              <a:gd name="connsiteY230" fmla="*/ 1445037 h 1684262"/>
              <a:gd name="connsiteX231" fmla="*/ 862816 w 1206769"/>
              <a:gd name="connsiteY231" fmla="*/ 1410462 h 1684262"/>
              <a:gd name="connsiteX232" fmla="*/ 647551 w 1206769"/>
              <a:gd name="connsiteY232" fmla="*/ 1448562 h 1684262"/>
              <a:gd name="connsiteX233" fmla="*/ 862816 w 1206769"/>
              <a:gd name="connsiteY233" fmla="*/ 1410653 h 1684262"/>
              <a:gd name="connsiteX234" fmla="*/ 862816 w 1206769"/>
              <a:gd name="connsiteY234" fmla="*/ 1410462 h 1684262"/>
              <a:gd name="connsiteX235" fmla="*/ 689842 w 1206769"/>
              <a:gd name="connsiteY235" fmla="*/ 1391412 h 1684262"/>
              <a:gd name="connsiteX236" fmla="*/ 924347 w 1206769"/>
              <a:gd name="connsiteY236" fmla="*/ 1306830 h 1684262"/>
              <a:gd name="connsiteX237" fmla="*/ 689842 w 1206769"/>
              <a:gd name="connsiteY237" fmla="*/ 1391412 h 1684262"/>
              <a:gd name="connsiteX238" fmla="*/ 1162663 w 1206769"/>
              <a:gd name="connsiteY238" fmla="*/ 1057085 h 1684262"/>
              <a:gd name="connsiteX239" fmla="*/ 1148756 w 1206769"/>
              <a:gd name="connsiteY239" fmla="*/ 1134428 h 1684262"/>
              <a:gd name="connsiteX240" fmla="*/ 1066841 w 1206769"/>
              <a:gd name="connsiteY240" fmla="*/ 1139762 h 1684262"/>
              <a:gd name="connsiteX241" fmla="*/ 1035790 w 1206769"/>
              <a:gd name="connsiteY241" fmla="*/ 1087755 h 1684262"/>
              <a:gd name="connsiteX242" fmla="*/ 1162663 w 1206769"/>
              <a:gd name="connsiteY242" fmla="*/ 1057085 h 1684262"/>
              <a:gd name="connsiteX243" fmla="*/ 987913 w 1206769"/>
              <a:gd name="connsiteY243" fmla="*/ 1181170 h 1684262"/>
              <a:gd name="connsiteX244" fmla="*/ 958923 w 1206769"/>
              <a:gd name="connsiteY244" fmla="*/ 1264444 h 1684262"/>
              <a:gd name="connsiteX245" fmla="*/ 905107 w 1206769"/>
              <a:gd name="connsiteY245" fmla="*/ 1118330 h 1684262"/>
              <a:gd name="connsiteX246" fmla="*/ 987913 w 1206769"/>
              <a:gd name="connsiteY246"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55883 w 1206769"/>
              <a:gd name="connsiteY75" fmla="*/ 1502664 h 1684262"/>
              <a:gd name="connsiteX76" fmla="*/ 255883 w 1206769"/>
              <a:gd name="connsiteY76" fmla="*/ 1502664 h 1684262"/>
              <a:gd name="connsiteX77" fmla="*/ 239976 w 1206769"/>
              <a:gd name="connsiteY77" fmla="*/ 1484281 h 1684262"/>
              <a:gd name="connsiteX78" fmla="*/ 203495 w 1206769"/>
              <a:gd name="connsiteY78" fmla="*/ 1484281 h 1684262"/>
              <a:gd name="connsiteX79" fmla="*/ 187303 w 1206769"/>
              <a:gd name="connsiteY79" fmla="*/ 1499140 h 1684262"/>
              <a:gd name="connsiteX80" fmla="*/ 490674 w 1206769"/>
              <a:gd name="connsiteY80" fmla="*/ 1673352 h 1684262"/>
              <a:gd name="connsiteX81" fmla="*/ 757374 w 1206769"/>
              <a:gd name="connsiteY81" fmla="*/ 1682401 h 1684262"/>
              <a:gd name="connsiteX82" fmla="*/ 988070 w 1206769"/>
              <a:gd name="connsiteY82" fmla="*/ 1594485 h 1684262"/>
              <a:gd name="connsiteX83" fmla="*/ 1152566 w 1206769"/>
              <a:gd name="connsiteY83" fmla="*/ 1394460 h 1684262"/>
              <a:gd name="connsiteX84" fmla="*/ 918822 w 1206769"/>
              <a:gd name="connsiteY84" fmla="*/ 1363507 h 1684262"/>
              <a:gd name="connsiteX85" fmla="*/ 802904 w 1206769"/>
              <a:gd name="connsiteY85" fmla="*/ 1350454 h 1684262"/>
              <a:gd name="connsiteX86" fmla="*/ 841956 w 1206769"/>
              <a:gd name="connsiteY86" fmla="*/ 1326547 h 1684262"/>
              <a:gd name="connsiteX87" fmla="*/ 1018286 w 1206769"/>
              <a:gd name="connsiteY87" fmla="*/ 1315425 h 1684262"/>
              <a:gd name="connsiteX88" fmla="*/ 980354 w 1206769"/>
              <a:gd name="connsiteY88" fmla="*/ 1268921 h 1684262"/>
              <a:gd name="connsiteX89" fmla="*/ 1091488 w 1206769"/>
              <a:gd name="connsiteY89" fmla="*/ 1221043 h 1684262"/>
              <a:gd name="connsiteX90" fmla="*/ 911203 w 1206769"/>
              <a:gd name="connsiteY90" fmla="*/ 1022890 h 1684262"/>
              <a:gd name="connsiteX91" fmla="*/ 1193429 w 1206769"/>
              <a:gd name="connsiteY91" fmla="*/ 899446 h 1684262"/>
              <a:gd name="connsiteX92" fmla="*/ 759089 w 1206769"/>
              <a:gd name="connsiteY92" fmla="*/ 61246 h 1684262"/>
              <a:gd name="connsiteX93" fmla="*/ 720989 w 1206769"/>
              <a:gd name="connsiteY93" fmla="*/ 145828 h 1684262"/>
              <a:gd name="connsiteX94" fmla="*/ 759089 w 1206769"/>
              <a:gd name="connsiteY94" fmla="*/ 61436 h 1684262"/>
              <a:gd name="connsiteX95" fmla="*/ 759089 w 1206769"/>
              <a:gd name="connsiteY95" fmla="*/ 61246 h 1684262"/>
              <a:gd name="connsiteX96" fmla="*/ 363611 w 1206769"/>
              <a:gd name="connsiteY96" fmla="*/ 545783 h 1684262"/>
              <a:gd name="connsiteX97" fmla="*/ 348275 w 1206769"/>
              <a:gd name="connsiteY97" fmla="*/ 553498 h 1684262"/>
              <a:gd name="connsiteX98" fmla="*/ 363611 w 1206769"/>
              <a:gd name="connsiteY98" fmla="*/ 545783 h 1684262"/>
              <a:gd name="connsiteX99" fmla="*/ 232451 w 1206769"/>
              <a:gd name="connsiteY99" fmla="*/ 523113 h 1684262"/>
              <a:gd name="connsiteX100" fmla="*/ 254694 w 1206769"/>
              <a:gd name="connsiteY100" fmla="*/ 664096 h 1684262"/>
              <a:gd name="connsiteX101" fmla="*/ 232451 w 1206769"/>
              <a:gd name="connsiteY101" fmla="*/ 523113 h 1684262"/>
              <a:gd name="connsiteX102" fmla="*/ 340084 w 1206769"/>
              <a:gd name="connsiteY102" fmla="*/ 692277 h 1684262"/>
              <a:gd name="connsiteX103" fmla="*/ 470767 w 1206769"/>
              <a:gd name="connsiteY103" fmla="*/ 684562 h 1684262"/>
              <a:gd name="connsiteX104" fmla="*/ 340084 w 1206769"/>
              <a:gd name="connsiteY104" fmla="*/ 691896 h 1684262"/>
              <a:gd name="connsiteX105" fmla="*/ 340084 w 1206769"/>
              <a:gd name="connsiteY105" fmla="*/ 692277 h 1684262"/>
              <a:gd name="connsiteX106" fmla="*/ 382375 w 1206769"/>
              <a:gd name="connsiteY106" fmla="*/ 615410 h 1684262"/>
              <a:gd name="connsiteX107" fmla="*/ 516868 w 1206769"/>
              <a:gd name="connsiteY107" fmla="*/ 688372 h 1684262"/>
              <a:gd name="connsiteX108" fmla="*/ 382661 w 1206769"/>
              <a:gd name="connsiteY108" fmla="*/ 615029 h 1684262"/>
              <a:gd name="connsiteX109" fmla="*/ 382375 w 1206769"/>
              <a:gd name="connsiteY109" fmla="*/ 615410 h 1684262"/>
              <a:gd name="connsiteX110" fmla="*/ 201400 w 1206769"/>
              <a:gd name="connsiteY110" fmla="*/ 907542 h 1684262"/>
              <a:gd name="connsiteX111" fmla="*/ 163300 w 1206769"/>
              <a:gd name="connsiteY111" fmla="*/ 838295 h 1684262"/>
              <a:gd name="connsiteX112" fmla="*/ 201686 w 1206769"/>
              <a:gd name="connsiteY112" fmla="*/ 907161 h 1684262"/>
              <a:gd name="connsiteX113" fmla="*/ 201400 w 1206769"/>
              <a:gd name="connsiteY113" fmla="*/ 907542 h 1684262"/>
              <a:gd name="connsiteX114" fmla="*/ 97811 w 1206769"/>
              <a:gd name="connsiteY114" fmla="*/ 1285557 h 1684262"/>
              <a:gd name="connsiteX115" fmla="*/ 123279 w 1206769"/>
              <a:gd name="connsiteY115" fmla="*/ 1264178 h 1684262"/>
              <a:gd name="connsiteX116" fmla="*/ 231975 w 1206769"/>
              <a:gd name="connsiteY116" fmla="*/ 1341501 h 1684262"/>
              <a:gd name="connsiteX117" fmla="*/ 97811 w 1206769"/>
              <a:gd name="connsiteY117" fmla="*/ 1285557 h 1684262"/>
              <a:gd name="connsiteX118" fmla="*/ 232928 w 1206769"/>
              <a:gd name="connsiteY118" fmla="*/ 1376077 h 1684262"/>
              <a:gd name="connsiteX119" fmla="*/ 279029 w 1206769"/>
              <a:gd name="connsiteY119" fmla="*/ 1379887 h 1684262"/>
              <a:gd name="connsiteX120" fmla="*/ 232451 w 1206769"/>
              <a:gd name="connsiteY120" fmla="*/ 1376077 h 1684262"/>
              <a:gd name="connsiteX121" fmla="*/ 232928 w 1206769"/>
              <a:gd name="connsiteY121" fmla="*/ 1376077 h 1684262"/>
              <a:gd name="connsiteX122" fmla="*/ 856244 w 1206769"/>
              <a:gd name="connsiteY122" fmla="*/ 715613 h 1684262"/>
              <a:gd name="connsiteX123" fmla="*/ 817635 w 1206769"/>
              <a:gd name="connsiteY123" fmla="*/ 708913 h 1684262"/>
              <a:gd name="connsiteX124" fmla="*/ 721084 w 1206769"/>
              <a:gd name="connsiteY124" fmla="*/ 657225 h 1684262"/>
              <a:gd name="connsiteX125" fmla="*/ 855767 w 1206769"/>
              <a:gd name="connsiteY125" fmla="*/ 715613 h 1684262"/>
              <a:gd name="connsiteX126" fmla="*/ 856244 w 1206769"/>
              <a:gd name="connsiteY126" fmla="*/ 715613 h 1684262"/>
              <a:gd name="connsiteX127" fmla="*/ 663458 w 1206769"/>
              <a:gd name="connsiteY127" fmla="*/ 722662 h 1684262"/>
              <a:gd name="connsiteX128" fmla="*/ 644408 w 1206769"/>
              <a:gd name="connsiteY128" fmla="*/ 807149 h 1684262"/>
              <a:gd name="connsiteX129" fmla="*/ 662981 w 1206769"/>
              <a:gd name="connsiteY129" fmla="*/ 723138 h 1684262"/>
              <a:gd name="connsiteX130" fmla="*/ 663458 w 1206769"/>
              <a:gd name="connsiteY130" fmla="*/ 722662 h 1684262"/>
              <a:gd name="connsiteX131" fmla="*/ 628882 w 1206769"/>
              <a:gd name="connsiteY131" fmla="*/ 753332 h 1684262"/>
              <a:gd name="connsiteX132" fmla="*/ 655742 w 1206769"/>
              <a:gd name="connsiteY132" fmla="*/ 726472 h 1684262"/>
              <a:gd name="connsiteX133" fmla="*/ 628406 w 1206769"/>
              <a:gd name="connsiteY133" fmla="*/ 753332 h 1684262"/>
              <a:gd name="connsiteX134" fmla="*/ 628882 w 1206769"/>
              <a:gd name="connsiteY134" fmla="*/ 753332 h 1684262"/>
              <a:gd name="connsiteX135" fmla="*/ 771090 w 1206769"/>
              <a:gd name="connsiteY135" fmla="*/ 757237 h 1684262"/>
              <a:gd name="connsiteX136" fmla="*/ 690318 w 1206769"/>
              <a:gd name="connsiteY136" fmla="*/ 822579 h 1684262"/>
              <a:gd name="connsiteX137" fmla="*/ 770614 w 1206769"/>
              <a:gd name="connsiteY137" fmla="*/ 757237 h 1684262"/>
              <a:gd name="connsiteX138" fmla="*/ 771090 w 1206769"/>
              <a:gd name="connsiteY138" fmla="*/ 757237 h 1684262"/>
              <a:gd name="connsiteX139" fmla="*/ 759565 w 1206769"/>
              <a:gd name="connsiteY139" fmla="*/ 538162 h 1684262"/>
              <a:gd name="connsiteX140" fmla="*/ 851767 w 1206769"/>
              <a:gd name="connsiteY140" fmla="*/ 480536 h 1684262"/>
              <a:gd name="connsiteX141" fmla="*/ 759089 w 1206769"/>
              <a:gd name="connsiteY141" fmla="*/ 538067 h 1684262"/>
              <a:gd name="connsiteX142" fmla="*/ 759565 w 1206769"/>
              <a:gd name="connsiteY142" fmla="*/ 538162 h 1684262"/>
              <a:gd name="connsiteX143" fmla="*/ 877961 w 1206769"/>
              <a:gd name="connsiteY143" fmla="*/ 342138 h 1684262"/>
              <a:gd name="connsiteX144" fmla="*/ 812619 w 1206769"/>
              <a:gd name="connsiteY144" fmla="*/ 442055 h 1684262"/>
              <a:gd name="connsiteX145" fmla="*/ 877961 w 1206769"/>
              <a:gd name="connsiteY145" fmla="*/ 342138 h 1684262"/>
              <a:gd name="connsiteX146" fmla="*/ 681841 w 1206769"/>
              <a:gd name="connsiteY146" fmla="*/ 323088 h 1684262"/>
              <a:gd name="connsiteX147" fmla="*/ 758803 w 1206769"/>
              <a:gd name="connsiteY147" fmla="*/ 430816 h 1684262"/>
              <a:gd name="connsiteX148" fmla="*/ 643455 w 1206769"/>
              <a:gd name="connsiteY148" fmla="*/ 396145 h 1684262"/>
              <a:gd name="connsiteX149" fmla="*/ 639550 w 1206769"/>
              <a:gd name="connsiteY149" fmla="*/ 438436 h 1684262"/>
              <a:gd name="connsiteX150" fmla="*/ 682127 w 1206769"/>
              <a:gd name="connsiteY150" fmla="*/ 323088 h 1684262"/>
              <a:gd name="connsiteX151" fmla="*/ 681841 w 1206769"/>
              <a:gd name="connsiteY151" fmla="*/ 323088 h 1684262"/>
              <a:gd name="connsiteX152" fmla="*/ 351323 w 1206769"/>
              <a:gd name="connsiteY152" fmla="*/ 219361 h 1684262"/>
              <a:gd name="connsiteX153" fmla="*/ 383994 w 1206769"/>
              <a:gd name="connsiteY153" fmla="*/ 183070 h 1684262"/>
              <a:gd name="connsiteX154" fmla="*/ 403711 w 1206769"/>
              <a:gd name="connsiteY154" fmla="*/ 175069 h 1684262"/>
              <a:gd name="connsiteX155" fmla="*/ 411331 w 1206769"/>
              <a:gd name="connsiteY155" fmla="*/ 176117 h 1684262"/>
              <a:gd name="connsiteX156" fmla="*/ 569351 w 1206769"/>
              <a:gd name="connsiteY156" fmla="*/ 242792 h 1684262"/>
              <a:gd name="connsiteX157" fmla="*/ 569922 w 1206769"/>
              <a:gd name="connsiteY157" fmla="*/ 242792 h 1684262"/>
              <a:gd name="connsiteX158" fmla="*/ 558873 w 1206769"/>
              <a:gd name="connsiteY158" fmla="*/ 299942 h 1684262"/>
              <a:gd name="connsiteX159" fmla="*/ 351609 w 1206769"/>
              <a:gd name="connsiteY159" fmla="*/ 219075 h 1684262"/>
              <a:gd name="connsiteX160" fmla="*/ 351323 w 1206769"/>
              <a:gd name="connsiteY160" fmla="*/ 219361 h 1684262"/>
              <a:gd name="connsiteX161" fmla="*/ 470767 w 1206769"/>
              <a:gd name="connsiteY161" fmla="*/ 361188 h 1684262"/>
              <a:gd name="connsiteX162" fmla="*/ 566874 w 1206769"/>
              <a:gd name="connsiteY162" fmla="*/ 503396 h 1684262"/>
              <a:gd name="connsiteX163" fmla="*/ 470767 w 1206769"/>
              <a:gd name="connsiteY163" fmla="*/ 361188 h 1684262"/>
              <a:gd name="connsiteX164" fmla="*/ 632216 w 1206769"/>
              <a:gd name="connsiteY164" fmla="*/ 453485 h 1684262"/>
              <a:gd name="connsiteX165" fmla="*/ 699367 w 1206769"/>
              <a:gd name="connsiteY165" fmla="*/ 515112 h 1684262"/>
              <a:gd name="connsiteX166" fmla="*/ 759089 w 1206769"/>
              <a:gd name="connsiteY166" fmla="*/ 438055 h 1684262"/>
              <a:gd name="connsiteX167" fmla="*/ 678317 w 1206769"/>
              <a:gd name="connsiteY167" fmla="*/ 611029 h 1684262"/>
              <a:gd name="connsiteX168" fmla="*/ 640217 w 1206769"/>
              <a:gd name="connsiteY168" fmla="*/ 587978 h 1684262"/>
              <a:gd name="connsiteX169" fmla="*/ 632216 w 1206769"/>
              <a:gd name="connsiteY169" fmla="*/ 453581 h 1684262"/>
              <a:gd name="connsiteX170" fmla="*/ 632216 w 1206769"/>
              <a:gd name="connsiteY170" fmla="*/ 453485 h 1684262"/>
              <a:gd name="connsiteX171" fmla="*/ 686032 w 1206769"/>
              <a:gd name="connsiteY171" fmla="*/ 837819 h 1684262"/>
              <a:gd name="connsiteX172" fmla="*/ 628310 w 1206769"/>
              <a:gd name="connsiteY172" fmla="*/ 930116 h 1684262"/>
              <a:gd name="connsiteX173" fmla="*/ 686032 w 1206769"/>
              <a:gd name="connsiteY173" fmla="*/ 837914 h 1684262"/>
              <a:gd name="connsiteX174" fmla="*/ 686032 w 1206769"/>
              <a:gd name="connsiteY174" fmla="*/ 837819 h 1684262"/>
              <a:gd name="connsiteX175" fmla="*/ 743658 w 1206769"/>
              <a:gd name="connsiteY175" fmla="*/ 1291400 h 1684262"/>
              <a:gd name="connsiteX176" fmla="*/ 547634 w 1206769"/>
              <a:gd name="connsiteY176" fmla="*/ 1206818 h 1684262"/>
              <a:gd name="connsiteX177" fmla="*/ 573446 w 1206769"/>
              <a:gd name="connsiteY177" fmla="*/ 1222439 h 1684262"/>
              <a:gd name="connsiteX178" fmla="*/ 603450 w 1206769"/>
              <a:gd name="connsiteY178" fmla="*/ 1227487 h 1684262"/>
              <a:gd name="connsiteX179" fmla="*/ 743658 w 1206769"/>
              <a:gd name="connsiteY179" fmla="*/ 1291495 h 1684262"/>
              <a:gd name="connsiteX180" fmla="*/ 743658 w 1206769"/>
              <a:gd name="connsiteY180" fmla="*/ 1291400 h 1684262"/>
              <a:gd name="connsiteX181" fmla="*/ 578399 w 1206769"/>
              <a:gd name="connsiteY181" fmla="*/ 945452 h 1684262"/>
              <a:gd name="connsiteX182" fmla="*/ 689842 w 1206769"/>
              <a:gd name="connsiteY182" fmla="*/ 1122236 h 1684262"/>
              <a:gd name="connsiteX183" fmla="*/ 578399 w 1206769"/>
              <a:gd name="connsiteY183" fmla="*/ 945547 h 1684262"/>
              <a:gd name="connsiteX184" fmla="*/ 578399 w 1206769"/>
              <a:gd name="connsiteY184" fmla="*/ 945452 h 1684262"/>
              <a:gd name="connsiteX185" fmla="*/ 351609 w 1206769"/>
              <a:gd name="connsiteY185" fmla="*/ 1045464 h 1684262"/>
              <a:gd name="connsiteX186" fmla="*/ 382375 w 1206769"/>
              <a:gd name="connsiteY186" fmla="*/ 887825 h 1684262"/>
              <a:gd name="connsiteX187" fmla="*/ 351609 w 1206769"/>
              <a:gd name="connsiteY187" fmla="*/ 1045559 h 1684262"/>
              <a:gd name="connsiteX188" fmla="*/ 351609 w 1206769"/>
              <a:gd name="connsiteY188" fmla="*/ 1045464 h 1684262"/>
              <a:gd name="connsiteX189" fmla="*/ 420761 w 1206769"/>
              <a:gd name="connsiteY189" fmla="*/ 1018413 h 1684262"/>
              <a:gd name="connsiteX190" fmla="*/ 605260 w 1206769"/>
              <a:gd name="connsiteY190" fmla="*/ 1180338 h 1684262"/>
              <a:gd name="connsiteX191" fmla="*/ 420761 w 1206769"/>
              <a:gd name="connsiteY191" fmla="*/ 1018413 h 1684262"/>
              <a:gd name="connsiteX192" fmla="*/ 366944 w 1206769"/>
              <a:gd name="connsiteY192" fmla="*/ 1414272 h 1684262"/>
              <a:gd name="connsiteX193" fmla="*/ 597640 w 1206769"/>
              <a:gd name="connsiteY193" fmla="*/ 1460468 h 1684262"/>
              <a:gd name="connsiteX194" fmla="*/ 366944 w 1206769"/>
              <a:gd name="connsiteY194" fmla="*/ 1414463 h 1684262"/>
              <a:gd name="connsiteX195" fmla="*/ 366944 w 1206769"/>
              <a:gd name="connsiteY195" fmla="*/ 1414272 h 1684262"/>
              <a:gd name="connsiteX196" fmla="*/ 536108 w 1206769"/>
              <a:gd name="connsiteY196" fmla="*/ 1644968 h 1684262"/>
              <a:gd name="connsiteX197" fmla="*/ 498008 w 1206769"/>
              <a:gd name="connsiteY197" fmla="*/ 1625918 h 1684262"/>
              <a:gd name="connsiteX198" fmla="*/ 471148 w 1206769"/>
              <a:gd name="connsiteY198" fmla="*/ 1618202 h 1684262"/>
              <a:gd name="connsiteX199" fmla="*/ 471148 w 1206769"/>
              <a:gd name="connsiteY199" fmla="*/ 1664399 h 1684262"/>
              <a:gd name="connsiteX200" fmla="*/ 401901 w 1206769"/>
              <a:gd name="connsiteY200" fmla="*/ 1579817 h 1684262"/>
              <a:gd name="connsiteX201" fmla="*/ 536108 w 1206769"/>
              <a:gd name="connsiteY201" fmla="*/ 1645158 h 1684262"/>
              <a:gd name="connsiteX202" fmla="*/ 536108 w 1206769"/>
              <a:gd name="connsiteY202" fmla="*/ 1644968 h 1684262"/>
              <a:gd name="connsiteX203" fmla="*/ 616785 w 1206769"/>
              <a:gd name="connsiteY203" fmla="*/ 1564196 h 1684262"/>
              <a:gd name="connsiteX204" fmla="*/ 555349 w 1206769"/>
              <a:gd name="connsiteY204" fmla="*/ 1541145 h 1684262"/>
              <a:gd name="connsiteX205" fmla="*/ 638597 w 1206769"/>
              <a:gd name="connsiteY205" fmla="*/ 1493520 h 1684262"/>
              <a:gd name="connsiteX206" fmla="*/ 739848 w 1206769"/>
              <a:gd name="connsiteY206" fmla="*/ 1525715 h 1684262"/>
              <a:gd name="connsiteX207" fmla="*/ 616785 w 1206769"/>
              <a:gd name="connsiteY207" fmla="*/ 1564386 h 1684262"/>
              <a:gd name="connsiteX208" fmla="*/ 616785 w 1206769"/>
              <a:gd name="connsiteY208" fmla="*/ 1564196 h 1684262"/>
              <a:gd name="connsiteX209" fmla="*/ 752231 w 1206769"/>
              <a:gd name="connsiteY209" fmla="*/ 1664779 h 1684262"/>
              <a:gd name="connsiteX210" fmla="*/ 739658 w 1206769"/>
              <a:gd name="connsiteY210" fmla="*/ 1664779 h 1684262"/>
              <a:gd name="connsiteX211" fmla="*/ 731180 w 1206769"/>
              <a:gd name="connsiteY211" fmla="*/ 1664779 h 1684262"/>
              <a:gd name="connsiteX212" fmla="*/ 727561 w 1206769"/>
              <a:gd name="connsiteY212" fmla="*/ 1664779 h 1684262"/>
              <a:gd name="connsiteX213" fmla="*/ 713750 w 1206769"/>
              <a:gd name="connsiteY213" fmla="*/ 1666780 h 1684262"/>
              <a:gd name="connsiteX214" fmla="*/ 704225 w 1206769"/>
              <a:gd name="connsiteY214" fmla="*/ 1665256 h 1684262"/>
              <a:gd name="connsiteX215" fmla="*/ 705558 w 1206769"/>
              <a:gd name="connsiteY215" fmla="*/ 1667733 h 1684262"/>
              <a:gd name="connsiteX216" fmla="*/ 790045 w 1206769"/>
              <a:gd name="connsiteY216" fmla="*/ 1610106 h 1684262"/>
              <a:gd name="connsiteX217" fmla="*/ 752231 w 1206769"/>
              <a:gd name="connsiteY217" fmla="*/ 1664970 h 1684262"/>
              <a:gd name="connsiteX218" fmla="*/ 752231 w 1206769"/>
              <a:gd name="connsiteY218" fmla="*/ 1664779 h 1684262"/>
              <a:gd name="connsiteX219" fmla="*/ 857863 w 1206769"/>
              <a:gd name="connsiteY219" fmla="*/ 1591056 h 1684262"/>
              <a:gd name="connsiteX220" fmla="*/ 838813 w 1206769"/>
              <a:gd name="connsiteY220" fmla="*/ 1568958 h 1684262"/>
              <a:gd name="connsiteX221" fmla="*/ 836146 w 1206769"/>
              <a:gd name="connsiteY221" fmla="*/ 1564291 h 1684262"/>
              <a:gd name="connsiteX222" fmla="*/ 955179 w 1206769"/>
              <a:gd name="connsiteY222" fmla="*/ 1500720 h 1684262"/>
              <a:gd name="connsiteX223" fmla="*/ 1066493 w 1206769"/>
              <a:gd name="connsiteY223" fmla="*/ 1492065 h 1684262"/>
              <a:gd name="connsiteX224" fmla="*/ 857863 w 1206769"/>
              <a:gd name="connsiteY224" fmla="*/ 1591247 h 1684262"/>
              <a:gd name="connsiteX225" fmla="*/ 857863 w 1206769"/>
              <a:gd name="connsiteY225" fmla="*/ 1591056 h 1684262"/>
              <a:gd name="connsiteX226" fmla="*/ 1054979 w 1206769"/>
              <a:gd name="connsiteY226" fmla="*/ 1445037 h 1684262"/>
              <a:gd name="connsiteX227" fmla="*/ 916632 w 1206769"/>
              <a:gd name="connsiteY227" fmla="*/ 1468184 h 1684262"/>
              <a:gd name="connsiteX228" fmla="*/ 1028170 w 1206769"/>
              <a:gd name="connsiteY228" fmla="*/ 1445228 h 1684262"/>
              <a:gd name="connsiteX229" fmla="*/ 1054979 w 1206769"/>
              <a:gd name="connsiteY229" fmla="*/ 1445037 h 1684262"/>
              <a:gd name="connsiteX230" fmla="*/ 862816 w 1206769"/>
              <a:gd name="connsiteY230" fmla="*/ 1410462 h 1684262"/>
              <a:gd name="connsiteX231" fmla="*/ 647551 w 1206769"/>
              <a:gd name="connsiteY231" fmla="*/ 1448562 h 1684262"/>
              <a:gd name="connsiteX232" fmla="*/ 862816 w 1206769"/>
              <a:gd name="connsiteY232" fmla="*/ 1410653 h 1684262"/>
              <a:gd name="connsiteX233" fmla="*/ 862816 w 1206769"/>
              <a:gd name="connsiteY233" fmla="*/ 1410462 h 1684262"/>
              <a:gd name="connsiteX234" fmla="*/ 689842 w 1206769"/>
              <a:gd name="connsiteY234" fmla="*/ 1391412 h 1684262"/>
              <a:gd name="connsiteX235" fmla="*/ 924347 w 1206769"/>
              <a:gd name="connsiteY235" fmla="*/ 1306830 h 1684262"/>
              <a:gd name="connsiteX236" fmla="*/ 689842 w 1206769"/>
              <a:gd name="connsiteY236" fmla="*/ 1391412 h 1684262"/>
              <a:gd name="connsiteX237" fmla="*/ 1162663 w 1206769"/>
              <a:gd name="connsiteY237" fmla="*/ 1057085 h 1684262"/>
              <a:gd name="connsiteX238" fmla="*/ 1148756 w 1206769"/>
              <a:gd name="connsiteY238" fmla="*/ 1134428 h 1684262"/>
              <a:gd name="connsiteX239" fmla="*/ 1066841 w 1206769"/>
              <a:gd name="connsiteY239" fmla="*/ 1139762 h 1684262"/>
              <a:gd name="connsiteX240" fmla="*/ 1035790 w 1206769"/>
              <a:gd name="connsiteY240" fmla="*/ 1087755 h 1684262"/>
              <a:gd name="connsiteX241" fmla="*/ 1162663 w 1206769"/>
              <a:gd name="connsiteY241" fmla="*/ 1057085 h 1684262"/>
              <a:gd name="connsiteX242" fmla="*/ 987913 w 1206769"/>
              <a:gd name="connsiteY242" fmla="*/ 1181170 h 1684262"/>
              <a:gd name="connsiteX243" fmla="*/ 958923 w 1206769"/>
              <a:gd name="connsiteY243" fmla="*/ 1264444 h 1684262"/>
              <a:gd name="connsiteX244" fmla="*/ 905107 w 1206769"/>
              <a:gd name="connsiteY244" fmla="*/ 1118330 h 1684262"/>
              <a:gd name="connsiteX245" fmla="*/ 987913 w 1206769"/>
              <a:gd name="connsiteY245"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255883 w 1206769"/>
              <a:gd name="connsiteY74" fmla="*/ 1502664 h 1684262"/>
              <a:gd name="connsiteX75" fmla="*/ 255883 w 1206769"/>
              <a:gd name="connsiteY75" fmla="*/ 1502664 h 1684262"/>
              <a:gd name="connsiteX76" fmla="*/ 239976 w 1206769"/>
              <a:gd name="connsiteY76" fmla="*/ 1484281 h 1684262"/>
              <a:gd name="connsiteX77" fmla="*/ 203495 w 1206769"/>
              <a:gd name="connsiteY77" fmla="*/ 1484281 h 1684262"/>
              <a:gd name="connsiteX78" fmla="*/ 187303 w 1206769"/>
              <a:gd name="connsiteY78" fmla="*/ 1499140 h 1684262"/>
              <a:gd name="connsiteX79" fmla="*/ 490674 w 1206769"/>
              <a:gd name="connsiteY79" fmla="*/ 1673352 h 1684262"/>
              <a:gd name="connsiteX80" fmla="*/ 757374 w 1206769"/>
              <a:gd name="connsiteY80" fmla="*/ 1682401 h 1684262"/>
              <a:gd name="connsiteX81" fmla="*/ 988070 w 1206769"/>
              <a:gd name="connsiteY81" fmla="*/ 1594485 h 1684262"/>
              <a:gd name="connsiteX82" fmla="*/ 1152566 w 1206769"/>
              <a:gd name="connsiteY82" fmla="*/ 1394460 h 1684262"/>
              <a:gd name="connsiteX83" fmla="*/ 918822 w 1206769"/>
              <a:gd name="connsiteY83" fmla="*/ 1363507 h 1684262"/>
              <a:gd name="connsiteX84" fmla="*/ 802904 w 1206769"/>
              <a:gd name="connsiteY84" fmla="*/ 1350454 h 1684262"/>
              <a:gd name="connsiteX85" fmla="*/ 841956 w 1206769"/>
              <a:gd name="connsiteY85" fmla="*/ 1326547 h 1684262"/>
              <a:gd name="connsiteX86" fmla="*/ 1018286 w 1206769"/>
              <a:gd name="connsiteY86" fmla="*/ 1315425 h 1684262"/>
              <a:gd name="connsiteX87" fmla="*/ 980354 w 1206769"/>
              <a:gd name="connsiteY87" fmla="*/ 1268921 h 1684262"/>
              <a:gd name="connsiteX88" fmla="*/ 1091488 w 1206769"/>
              <a:gd name="connsiteY88" fmla="*/ 1221043 h 1684262"/>
              <a:gd name="connsiteX89" fmla="*/ 911203 w 1206769"/>
              <a:gd name="connsiteY89" fmla="*/ 1022890 h 1684262"/>
              <a:gd name="connsiteX90" fmla="*/ 1193429 w 1206769"/>
              <a:gd name="connsiteY90" fmla="*/ 899446 h 1684262"/>
              <a:gd name="connsiteX91" fmla="*/ 759089 w 1206769"/>
              <a:gd name="connsiteY91" fmla="*/ 61246 h 1684262"/>
              <a:gd name="connsiteX92" fmla="*/ 720989 w 1206769"/>
              <a:gd name="connsiteY92" fmla="*/ 145828 h 1684262"/>
              <a:gd name="connsiteX93" fmla="*/ 759089 w 1206769"/>
              <a:gd name="connsiteY93" fmla="*/ 61436 h 1684262"/>
              <a:gd name="connsiteX94" fmla="*/ 759089 w 1206769"/>
              <a:gd name="connsiteY94" fmla="*/ 61246 h 1684262"/>
              <a:gd name="connsiteX95" fmla="*/ 363611 w 1206769"/>
              <a:gd name="connsiteY95" fmla="*/ 545783 h 1684262"/>
              <a:gd name="connsiteX96" fmla="*/ 348275 w 1206769"/>
              <a:gd name="connsiteY96" fmla="*/ 553498 h 1684262"/>
              <a:gd name="connsiteX97" fmla="*/ 363611 w 1206769"/>
              <a:gd name="connsiteY97" fmla="*/ 545783 h 1684262"/>
              <a:gd name="connsiteX98" fmla="*/ 232451 w 1206769"/>
              <a:gd name="connsiteY98" fmla="*/ 523113 h 1684262"/>
              <a:gd name="connsiteX99" fmla="*/ 254694 w 1206769"/>
              <a:gd name="connsiteY99" fmla="*/ 664096 h 1684262"/>
              <a:gd name="connsiteX100" fmla="*/ 232451 w 1206769"/>
              <a:gd name="connsiteY100" fmla="*/ 523113 h 1684262"/>
              <a:gd name="connsiteX101" fmla="*/ 340084 w 1206769"/>
              <a:gd name="connsiteY101" fmla="*/ 692277 h 1684262"/>
              <a:gd name="connsiteX102" fmla="*/ 470767 w 1206769"/>
              <a:gd name="connsiteY102" fmla="*/ 684562 h 1684262"/>
              <a:gd name="connsiteX103" fmla="*/ 340084 w 1206769"/>
              <a:gd name="connsiteY103" fmla="*/ 691896 h 1684262"/>
              <a:gd name="connsiteX104" fmla="*/ 340084 w 1206769"/>
              <a:gd name="connsiteY104" fmla="*/ 692277 h 1684262"/>
              <a:gd name="connsiteX105" fmla="*/ 382375 w 1206769"/>
              <a:gd name="connsiteY105" fmla="*/ 615410 h 1684262"/>
              <a:gd name="connsiteX106" fmla="*/ 516868 w 1206769"/>
              <a:gd name="connsiteY106" fmla="*/ 688372 h 1684262"/>
              <a:gd name="connsiteX107" fmla="*/ 382661 w 1206769"/>
              <a:gd name="connsiteY107" fmla="*/ 615029 h 1684262"/>
              <a:gd name="connsiteX108" fmla="*/ 382375 w 1206769"/>
              <a:gd name="connsiteY108" fmla="*/ 615410 h 1684262"/>
              <a:gd name="connsiteX109" fmla="*/ 201400 w 1206769"/>
              <a:gd name="connsiteY109" fmla="*/ 907542 h 1684262"/>
              <a:gd name="connsiteX110" fmla="*/ 163300 w 1206769"/>
              <a:gd name="connsiteY110" fmla="*/ 838295 h 1684262"/>
              <a:gd name="connsiteX111" fmla="*/ 201686 w 1206769"/>
              <a:gd name="connsiteY111" fmla="*/ 907161 h 1684262"/>
              <a:gd name="connsiteX112" fmla="*/ 201400 w 1206769"/>
              <a:gd name="connsiteY112" fmla="*/ 907542 h 1684262"/>
              <a:gd name="connsiteX113" fmla="*/ 97811 w 1206769"/>
              <a:gd name="connsiteY113" fmla="*/ 1285557 h 1684262"/>
              <a:gd name="connsiteX114" fmla="*/ 123279 w 1206769"/>
              <a:gd name="connsiteY114" fmla="*/ 1264178 h 1684262"/>
              <a:gd name="connsiteX115" fmla="*/ 231975 w 1206769"/>
              <a:gd name="connsiteY115" fmla="*/ 1341501 h 1684262"/>
              <a:gd name="connsiteX116" fmla="*/ 97811 w 1206769"/>
              <a:gd name="connsiteY116" fmla="*/ 1285557 h 1684262"/>
              <a:gd name="connsiteX117" fmla="*/ 232928 w 1206769"/>
              <a:gd name="connsiteY117" fmla="*/ 1376077 h 1684262"/>
              <a:gd name="connsiteX118" fmla="*/ 279029 w 1206769"/>
              <a:gd name="connsiteY118" fmla="*/ 1379887 h 1684262"/>
              <a:gd name="connsiteX119" fmla="*/ 232451 w 1206769"/>
              <a:gd name="connsiteY119" fmla="*/ 1376077 h 1684262"/>
              <a:gd name="connsiteX120" fmla="*/ 232928 w 1206769"/>
              <a:gd name="connsiteY120" fmla="*/ 1376077 h 1684262"/>
              <a:gd name="connsiteX121" fmla="*/ 856244 w 1206769"/>
              <a:gd name="connsiteY121" fmla="*/ 715613 h 1684262"/>
              <a:gd name="connsiteX122" fmla="*/ 817635 w 1206769"/>
              <a:gd name="connsiteY122" fmla="*/ 708913 h 1684262"/>
              <a:gd name="connsiteX123" fmla="*/ 721084 w 1206769"/>
              <a:gd name="connsiteY123" fmla="*/ 657225 h 1684262"/>
              <a:gd name="connsiteX124" fmla="*/ 855767 w 1206769"/>
              <a:gd name="connsiteY124" fmla="*/ 715613 h 1684262"/>
              <a:gd name="connsiteX125" fmla="*/ 856244 w 1206769"/>
              <a:gd name="connsiteY125" fmla="*/ 715613 h 1684262"/>
              <a:gd name="connsiteX126" fmla="*/ 663458 w 1206769"/>
              <a:gd name="connsiteY126" fmla="*/ 722662 h 1684262"/>
              <a:gd name="connsiteX127" fmla="*/ 644408 w 1206769"/>
              <a:gd name="connsiteY127" fmla="*/ 807149 h 1684262"/>
              <a:gd name="connsiteX128" fmla="*/ 662981 w 1206769"/>
              <a:gd name="connsiteY128" fmla="*/ 723138 h 1684262"/>
              <a:gd name="connsiteX129" fmla="*/ 663458 w 1206769"/>
              <a:gd name="connsiteY129" fmla="*/ 722662 h 1684262"/>
              <a:gd name="connsiteX130" fmla="*/ 628882 w 1206769"/>
              <a:gd name="connsiteY130" fmla="*/ 753332 h 1684262"/>
              <a:gd name="connsiteX131" fmla="*/ 655742 w 1206769"/>
              <a:gd name="connsiteY131" fmla="*/ 726472 h 1684262"/>
              <a:gd name="connsiteX132" fmla="*/ 628406 w 1206769"/>
              <a:gd name="connsiteY132" fmla="*/ 753332 h 1684262"/>
              <a:gd name="connsiteX133" fmla="*/ 628882 w 1206769"/>
              <a:gd name="connsiteY133" fmla="*/ 753332 h 1684262"/>
              <a:gd name="connsiteX134" fmla="*/ 771090 w 1206769"/>
              <a:gd name="connsiteY134" fmla="*/ 757237 h 1684262"/>
              <a:gd name="connsiteX135" fmla="*/ 690318 w 1206769"/>
              <a:gd name="connsiteY135" fmla="*/ 822579 h 1684262"/>
              <a:gd name="connsiteX136" fmla="*/ 770614 w 1206769"/>
              <a:gd name="connsiteY136" fmla="*/ 757237 h 1684262"/>
              <a:gd name="connsiteX137" fmla="*/ 771090 w 1206769"/>
              <a:gd name="connsiteY137" fmla="*/ 757237 h 1684262"/>
              <a:gd name="connsiteX138" fmla="*/ 759565 w 1206769"/>
              <a:gd name="connsiteY138" fmla="*/ 538162 h 1684262"/>
              <a:gd name="connsiteX139" fmla="*/ 851767 w 1206769"/>
              <a:gd name="connsiteY139" fmla="*/ 480536 h 1684262"/>
              <a:gd name="connsiteX140" fmla="*/ 759089 w 1206769"/>
              <a:gd name="connsiteY140" fmla="*/ 538067 h 1684262"/>
              <a:gd name="connsiteX141" fmla="*/ 759565 w 1206769"/>
              <a:gd name="connsiteY141" fmla="*/ 538162 h 1684262"/>
              <a:gd name="connsiteX142" fmla="*/ 877961 w 1206769"/>
              <a:gd name="connsiteY142" fmla="*/ 342138 h 1684262"/>
              <a:gd name="connsiteX143" fmla="*/ 812619 w 1206769"/>
              <a:gd name="connsiteY143" fmla="*/ 442055 h 1684262"/>
              <a:gd name="connsiteX144" fmla="*/ 877961 w 1206769"/>
              <a:gd name="connsiteY144" fmla="*/ 342138 h 1684262"/>
              <a:gd name="connsiteX145" fmla="*/ 681841 w 1206769"/>
              <a:gd name="connsiteY145" fmla="*/ 323088 h 1684262"/>
              <a:gd name="connsiteX146" fmla="*/ 758803 w 1206769"/>
              <a:gd name="connsiteY146" fmla="*/ 430816 h 1684262"/>
              <a:gd name="connsiteX147" fmla="*/ 643455 w 1206769"/>
              <a:gd name="connsiteY147" fmla="*/ 396145 h 1684262"/>
              <a:gd name="connsiteX148" fmla="*/ 639550 w 1206769"/>
              <a:gd name="connsiteY148" fmla="*/ 438436 h 1684262"/>
              <a:gd name="connsiteX149" fmla="*/ 682127 w 1206769"/>
              <a:gd name="connsiteY149" fmla="*/ 323088 h 1684262"/>
              <a:gd name="connsiteX150" fmla="*/ 681841 w 1206769"/>
              <a:gd name="connsiteY150" fmla="*/ 323088 h 1684262"/>
              <a:gd name="connsiteX151" fmla="*/ 351323 w 1206769"/>
              <a:gd name="connsiteY151" fmla="*/ 219361 h 1684262"/>
              <a:gd name="connsiteX152" fmla="*/ 383994 w 1206769"/>
              <a:gd name="connsiteY152" fmla="*/ 183070 h 1684262"/>
              <a:gd name="connsiteX153" fmla="*/ 403711 w 1206769"/>
              <a:gd name="connsiteY153" fmla="*/ 175069 h 1684262"/>
              <a:gd name="connsiteX154" fmla="*/ 411331 w 1206769"/>
              <a:gd name="connsiteY154" fmla="*/ 176117 h 1684262"/>
              <a:gd name="connsiteX155" fmla="*/ 569351 w 1206769"/>
              <a:gd name="connsiteY155" fmla="*/ 242792 h 1684262"/>
              <a:gd name="connsiteX156" fmla="*/ 569922 w 1206769"/>
              <a:gd name="connsiteY156" fmla="*/ 242792 h 1684262"/>
              <a:gd name="connsiteX157" fmla="*/ 558873 w 1206769"/>
              <a:gd name="connsiteY157" fmla="*/ 299942 h 1684262"/>
              <a:gd name="connsiteX158" fmla="*/ 351609 w 1206769"/>
              <a:gd name="connsiteY158" fmla="*/ 219075 h 1684262"/>
              <a:gd name="connsiteX159" fmla="*/ 351323 w 1206769"/>
              <a:gd name="connsiteY159" fmla="*/ 219361 h 1684262"/>
              <a:gd name="connsiteX160" fmla="*/ 470767 w 1206769"/>
              <a:gd name="connsiteY160" fmla="*/ 361188 h 1684262"/>
              <a:gd name="connsiteX161" fmla="*/ 566874 w 1206769"/>
              <a:gd name="connsiteY161" fmla="*/ 503396 h 1684262"/>
              <a:gd name="connsiteX162" fmla="*/ 470767 w 1206769"/>
              <a:gd name="connsiteY162" fmla="*/ 361188 h 1684262"/>
              <a:gd name="connsiteX163" fmla="*/ 632216 w 1206769"/>
              <a:gd name="connsiteY163" fmla="*/ 453485 h 1684262"/>
              <a:gd name="connsiteX164" fmla="*/ 699367 w 1206769"/>
              <a:gd name="connsiteY164" fmla="*/ 515112 h 1684262"/>
              <a:gd name="connsiteX165" fmla="*/ 759089 w 1206769"/>
              <a:gd name="connsiteY165" fmla="*/ 438055 h 1684262"/>
              <a:gd name="connsiteX166" fmla="*/ 678317 w 1206769"/>
              <a:gd name="connsiteY166" fmla="*/ 611029 h 1684262"/>
              <a:gd name="connsiteX167" fmla="*/ 640217 w 1206769"/>
              <a:gd name="connsiteY167" fmla="*/ 587978 h 1684262"/>
              <a:gd name="connsiteX168" fmla="*/ 632216 w 1206769"/>
              <a:gd name="connsiteY168" fmla="*/ 453581 h 1684262"/>
              <a:gd name="connsiteX169" fmla="*/ 632216 w 1206769"/>
              <a:gd name="connsiteY169" fmla="*/ 453485 h 1684262"/>
              <a:gd name="connsiteX170" fmla="*/ 686032 w 1206769"/>
              <a:gd name="connsiteY170" fmla="*/ 837819 h 1684262"/>
              <a:gd name="connsiteX171" fmla="*/ 628310 w 1206769"/>
              <a:gd name="connsiteY171" fmla="*/ 930116 h 1684262"/>
              <a:gd name="connsiteX172" fmla="*/ 686032 w 1206769"/>
              <a:gd name="connsiteY172" fmla="*/ 837914 h 1684262"/>
              <a:gd name="connsiteX173" fmla="*/ 686032 w 1206769"/>
              <a:gd name="connsiteY173" fmla="*/ 837819 h 1684262"/>
              <a:gd name="connsiteX174" fmla="*/ 743658 w 1206769"/>
              <a:gd name="connsiteY174" fmla="*/ 1291400 h 1684262"/>
              <a:gd name="connsiteX175" fmla="*/ 547634 w 1206769"/>
              <a:gd name="connsiteY175" fmla="*/ 1206818 h 1684262"/>
              <a:gd name="connsiteX176" fmla="*/ 573446 w 1206769"/>
              <a:gd name="connsiteY176" fmla="*/ 1222439 h 1684262"/>
              <a:gd name="connsiteX177" fmla="*/ 603450 w 1206769"/>
              <a:gd name="connsiteY177" fmla="*/ 1227487 h 1684262"/>
              <a:gd name="connsiteX178" fmla="*/ 743658 w 1206769"/>
              <a:gd name="connsiteY178" fmla="*/ 1291495 h 1684262"/>
              <a:gd name="connsiteX179" fmla="*/ 743658 w 1206769"/>
              <a:gd name="connsiteY179" fmla="*/ 1291400 h 1684262"/>
              <a:gd name="connsiteX180" fmla="*/ 578399 w 1206769"/>
              <a:gd name="connsiteY180" fmla="*/ 945452 h 1684262"/>
              <a:gd name="connsiteX181" fmla="*/ 689842 w 1206769"/>
              <a:gd name="connsiteY181" fmla="*/ 1122236 h 1684262"/>
              <a:gd name="connsiteX182" fmla="*/ 578399 w 1206769"/>
              <a:gd name="connsiteY182" fmla="*/ 945547 h 1684262"/>
              <a:gd name="connsiteX183" fmla="*/ 578399 w 1206769"/>
              <a:gd name="connsiteY183" fmla="*/ 945452 h 1684262"/>
              <a:gd name="connsiteX184" fmla="*/ 351609 w 1206769"/>
              <a:gd name="connsiteY184" fmla="*/ 1045464 h 1684262"/>
              <a:gd name="connsiteX185" fmla="*/ 382375 w 1206769"/>
              <a:gd name="connsiteY185" fmla="*/ 887825 h 1684262"/>
              <a:gd name="connsiteX186" fmla="*/ 351609 w 1206769"/>
              <a:gd name="connsiteY186" fmla="*/ 1045559 h 1684262"/>
              <a:gd name="connsiteX187" fmla="*/ 351609 w 1206769"/>
              <a:gd name="connsiteY187" fmla="*/ 1045464 h 1684262"/>
              <a:gd name="connsiteX188" fmla="*/ 420761 w 1206769"/>
              <a:gd name="connsiteY188" fmla="*/ 1018413 h 1684262"/>
              <a:gd name="connsiteX189" fmla="*/ 605260 w 1206769"/>
              <a:gd name="connsiteY189" fmla="*/ 1180338 h 1684262"/>
              <a:gd name="connsiteX190" fmla="*/ 420761 w 1206769"/>
              <a:gd name="connsiteY190" fmla="*/ 1018413 h 1684262"/>
              <a:gd name="connsiteX191" fmla="*/ 366944 w 1206769"/>
              <a:gd name="connsiteY191" fmla="*/ 1414272 h 1684262"/>
              <a:gd name="connsiteX192" fmla="*/ 597640 w 1206769"/>
              <a:gd name="connsiteY192" fmla="*/ 1460468 h 1684262"/>
              <a:gd name="connsiteX193" fmla="*/ 366944 w 1206769"/>
              <a:gd name="connsiteY193" fmla="*/ 1414463 h 1684262"/>
              <a:gd name="connsiteX194" fmla="*/ 366944 w 1206769"/>
              <a:gd name="connsiteY194" fmla="*/ 1414272 h 1684262"/>
              <a:gd name="connsiteX195" fmla="*/ 536108 w 1206769"/>
              <a:gd name="connsiteY195" fmla="*/ 1644968 h 1684262"/>
              <a:gd name="connsiteX196" fmla="*/ 498008 w 1206769"/>
              <a:gd name="connsiteY196" fmla="*/ 1625918 h 1684262"/>
              <a:gd name="connsiteX197" fmla="*/ 471148 w 1206769"/>
              <a:gd name="connsiteY197" fmla="*/ 1618202 h 1684262"/>
              <a:gd name="connsiteX198" fmla="*/ 471148 w 1206769"/>
              <a:gd name="connsiteY198" fmla="*/ 1664399 h 1684262"/>
              <a:gd name="connsiteX199" fmla="*/ 401901 w 1206769"/>
              <a:gd name="connsiteY199" fmla="*/ 1579817 h 1684262"/>
              <a:gd name="connsiteX200" fmla="*/ 536108 w 1206769"/>
              <a:gd name="connsiteY200" fmla="*/ 1645158 h 1684262"/>
              <a:gd name="connsiteX201" fmla="*/ 536108 w 1206769"/>
              <a:gd name="connsiteY201" fmla="*/ 1644968 h 1684262"/>
              <a:gd name="connsiteX202" fmla="*/ 616785 w 1206769"/>
              <a:gd name="connsiteY202" fmla="*/ 1564196 h 1684262"/>
              <a:gd name="connsiteX203" fmla="*/ 555349 w 1206769"/>
              <a:gd name="connsiteY203" fmla="*/ 1541145 h 1684262"/>
              <a:gd name="connsiteX204" fmla="*/ 638597 w 1206769"/>
              <a:gd name="connsiteY204" fmla="*/ 1493520 h 1684262"/>
              <a:gd name="connsiteX205" fmla="*/ 739848 w 1206769"/>
              <a:gd name="connsiteY205" fmla="*/ 1525715 h 1684262"/>
              <a:gd name="connsiteX206" fmla="*/ 616785 w 1206769"/>
              <a:gd name="connsiteY206" fmla="*/ 1564386 h 1684262"/>
              <a:gd name="connsiteX207" fmla="*/ 616785 w 1206769"/>
              <a:gd name="connsiteY207" fmla="*/ 1564196 h 1684262"/>
              <a:gd name="connsiteX208" fmla="*/ 752231 w 1206769"/>
              <a:gd name="connsiteY208" fmla="*/ 1664779 h 1684262"/>
              <a:gd name="connsiteX209" fmla="*/ 739658 w 1206769"/>
              <a:gd name="connsiteY209" fmla="*/ 1664779 h 1684262"/>
              <a:gd name="connsiteX210" fmla="*/ 731180 w 1206769"/>
              <a:gd name="connsiteY210" fmla="*/ 1664779 h 1684262"/>
              <a:gd name="connsiteX211" fmla="*/ 727561 w 1206769"/>
              <a:gd name="connsiteY211" fmla="*/ 1664779 h 1684262"/>
              <a:gd name="connsiteX212" fmla="*/ 713750 w 1206769"/>
              <a:gd name="connsiteY212" fmla="*/ 1666780 h 1684262"/>
              <a:gd name="connsiteX213" fmla="*/ 704225 w 1206769"/>
              <a:gd name="connsiteY213" fmla="*/ 1665256 h 1684262"/>
              <a:gd name="connsiteX214" fmla="*/ 705558 w 1206769"/>
              <a:gd name="connsiteY214" fmla="*/ 1667733 h 1684262"/>
              <a:gd name="connsiteX215" fmla="*/ 790045 w 1206769"/>
              <a:gd name="connsiteY215" fmla="*/ 1610106 h 1684262"/>
              <a:gd name="connsiteX216" fmla="*/ 752231 w 1206769"/>
              <a:gd name="connsiteY216" fmla="*/ 1664970 h 1684262"/>
              <a:gd name="connsiteX217" fmla="*/ 752231 w 1206769"/>
              <a:gd name="connsiteY217" fmla="*/ 1664779 h 1684262"/>
              <a:gd name="connsiteX218" fmla="*/ 857863 w 1206769"/>
              <a:gd name="connsiteY218" fmla="*/ 1591056 h 1684262"/>
              <a:gd name="connsiteX219" fmla="*/ 838813 w 1206769"/>
              <a:gd name="connsiteY219" fmla="*/ 1568958 h 1684262"/>
              <a:gd name="connsiteX220" fmla="*/ 836146 w 1206769"/>
              <a:gd name="connsiteY220" fmla="*/ 1564291 h 1684262"/>
              <a:gd name="connsiteX221" fmla="*/ 955179 w 1206769"/>
              <a:gd name="connsiteY221" fmla="*/ 1500720 h 1684262"/>
              <a:gd name="connsiteX222" fmla="*/ 1066493 w 1206769"/>
              <a:gd name="connsiteY222" fmla="*/ 1492065 h 1684262"/>
              <a:gd name="connsiteX223" fmla="*/ 857863 w 1206769"/>
              <a:gd name="connsiteY223" fmla="*/ 1591247 h 1684262"/>
              <a:gd name="connsiteX224" fmla="*/ 857863 w 1206769"/>
              <a:gd name="connsiteY224" fmla="*/ 1591056 h 1684262"/>
              <a:gd name="connsiteX225" fmla="*/ 1054979 w 1206769"/>
              <a:gd name="connsiteY225" fmla="*/ 1445037 h 1684262"/>
              <a:gd name="connsiteX226" fmla="*/ 916632 w 1206769"/>
              <a:gd name="connsiteY226" fmla="*/ 1468184 h 1684262"/>
              <a:gd name="connsiteX227" fmla="*/ 1028170 w 1206769"/>
              <a:gd name="connsiteY227" fmla="*/ 1445228 h 1684262"/>
              <a:gd name="connsiteX228" fmla="*/ 1054979 w 1206769"/>
              <a:gd name="connsiteY228" fmla="*/ 1445037 h 1684262"/>
              <a:gd name="connsiteX229" fmla="*/ 862816 w 1206769"/>
              <a:gd name="connsiteY229" fmla="*/ 1410462 h 1684262"/>
              <a:gd name="connsiteX230" fmla="*/ 647551 w 1206769"/>
              <a:gd name="connsiteY230" fmla="*/ 1448562 h 1684262"/>
              <a:gd name="connsiteX231" fmla="*/ 862816 w 1206769"/>
              <a:gd name="connsiteY231" fmla="*/ 1410653 h 1684262"/>
              <a:gd name="connsiteX232" fmla="*/ 862816 w 1206769"/>
              <a:gd name="connsiteY232" fmla="*/ 1410462 h 1684262"/>
              <a:gd name="connsiteX233" fmla="*/ 689842 w 1206769"/>
              <a:gd name="connsiteY233" fmla="*/ 1391412 h 1684262"/>
              <a:gd name="connsiteX234" fmla="*/ 924347 w 1206769"/>
              <a:gd name="connsiteY234" fmla="*/ 1306830 h 1684262"/>
              <a:gd name="connsiteX235" fmla="*/ 689842 w 1206769"/>
              <a:gd name="connsiteY235" fmla="*/ 1391412 h 1684262"/>
              <a:gd name="connsiteX236" fmla="*/ 1162663 w 1206769"/>
              <a:gd name="connsiteY236" fmla="*/ 1057085 h 1684262"/>
              <a:gd name="connsiteX237" fmla="*/ 1148756 w 1206769"/>
              <a:gd name="connsiteY237" fmla="*/ 1134428 h 1684262"/>
              <a:gd name="connsiteX238" fmla="*/ 1066841 w 1206769"/>
              <a:gd name="connsiteY238" fmla="*/ 1139762 h 1684262"/>
              <a:gd name="connsiteX239" fmla="*/ 1035790 w 1206769"/>
              <a:gd name="connsiteY239" fmla="*/ 1087755 h 1684262"/>
              <a:gd name="connsiteX240" fmla="*/ 1162663 w 1206769"/>
              <a:gd name="connsiteY240" fmla="*/ 1057085 h 1684262"/>
              <a:gd name="connsiteX241" fmla="*/ 987913 w 1206769"/>
              <a:gd name="connsiteY241" fmla="*/ 1181170 h 1684262"/>
              <a:gd name="connsiteX242" fmla="*/ 958923 w 1206769"/>
              <a:gd name="connsiteY242" fmla="*/ 1264444 h 1684262"/>
              <a:gd name="connsiteX243" fmla="*/ 905107 w 1206769"/>
              <a:gd name="connsiteY243" fmla="*/ 1118330 h 1684262"/>
              <a:gd name="connsiteX244" fmla="*/ 987913 w 1206769"/>
              <a:gd name="connsiteY244"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255883 w 1206769"/>
              <a:gd name="connsiteY73" fmla="*/ 1502664 h 1684262"/>
              <a:gd name="connsiteX74" fmla="*/ 255883 w 1206769"/>
              <a:gd name="connsiteY74" fmla="*/ 1502664 h 1684262"/>
              <a:gd name="connsiteX75" fmla="*/ 239976 w 1206769"/>
              <a:gd name="connsiteY75" fmla="*/ 1484281 h 1684262"/>
              <a:gd name="connsiteX76" fmla="*/ 203495 w 1206769"/>
              <a:gd name="connsiteY76" fmla="*/ 1484281 h 1684262"/>
              <a:gd name="connsiteX77" fmla="*/ 187303 w 1206769"/>
              <a:gd name="connsiteY77" fmla="*/ 1499140 h 1684262"/>
              <a:gd name="connsiteX78" fmla="*/ 490674 w 1206769"/>
              <a:gd name="connsiteY78" fmla="*/ 1673352 h 1684262"/>
              <a:gd name="connsiteX79" fmla="*/ 757374 w 1206769"/>
              <a:gd name="connsiteY79" fmla="*/ 1682401 h 1684262"/>
              <a:gd name="connsiteX80" fmla="*/ 988070 w 1206769"/>
              <a:gd name="connsiteY80" fmla="*/ 1594485 h 1684262"/>
              <a:gd name="connsiteX81" fmla="*/ 1152566 w 1206769"/>
              <a:gd name="connsiteY81" fmla="*/ 1394460 h 1684262"/>
              <a:gd name="connsiteX82" fmla="*/ 918822 w 1206769"/>
              <a:gd name="connsiteY82" fmla="*/ 1363507 h 1684262"/>
              <a:gd name="connsiteX83" fmla="*/ 802904 w 1206769"/>
              <a:gd name="connsiteY83" fmla="*/ 1350454 h 1684262"/>
              <a:gd name="connsiteX84" fmla="*/ 841956 w 1206769"/>
              <a:gd name="connsiteY84" fmla="*/ 1326547 h 1684262"/>
              <a:gd name="connsiteX85" fmla="*/ 1018286 w 1206769"/>
              <a:gd name="connsiteY85" fmla="*/ 1315425 h 1684262"/>
              <a:gd name="connsiteX86" fmla="*/ 980354 w 1206769"/>
              <a:gd name="connsiteY86" fmla="*/ 1268921 h 1684262"/>
              <a:gd name="connsiteX87" fmla="*/ 1091488 w 1206769"/>
              <a:gd name="connsiteY87" fmla="*/ 1221043 h 1684262"/>
              <a:gd name="connsiteX88" fmla="*/ 911203 w 1206769"/>
              <a:gd name="connsiteY88" fmla="*/ 1022890 h 1684262"/>
              <a:gd name="connsiteX89" fmla="*/ 1193429 w 1206769"/>
              <a:gd name="connsiteY89" fmla="*/ 899446 h 1684262"/>
              <a:gd name="connsiteX90" fmla="*/ 759089 w 1206769"/>
              <a:gd name="connsiteY90" fmla="*/ 61246 h 1684262"/>
              <a:gd name="connsiteX91" fmla="*/ 720989 w 1206769"/>
              <a:gd name="connsiteY91" fmla="*/ 145828 h 1684262"/>
              <a:gd name="connsiteX92" fmla="*/ 759089 w 1206769"/>
              <a:gd name="connsiteY92" fmla="*/ 61436 h 1684262"/>
              <a:gd name="connsiteX93" fmla="*/ 759089 w 1206769"/>
              <a:gd name="connsiteY93" fmla="*/ 61246 h 1684262"/>
              <a:gd name="connsiteX94" fmla="*/ 363611 w 1206769"/>
              <a:gd name="connsiteY94" fmla="*/ 545783 h 1684262"/>
              <a:gd name="connsiteX95" fmla="*/ 348275 w 1206769"/>
              <a:gd name="connsiteY95" fmla="*/ 553498 h 1684262"/>
              <a:gd name="connsiteX96" fmla="*/ 363611 w 1206769"/>
              <a:gd name="connsiteY96" fmla="*/ 545783 h 1684262"/>
              <a:gd name="connsiteX97" fmla="*/ 232451 w 1206769"/>
              <a:gd name="connsiteY97" fmla="*/ 523113 h 1684262"/>
              <a:gd name="connsiteX98" fmla="*/ 254694 w 1206769"/>
              <a:gd name="connsiteY98" fmla="*/ 664096 h 1684262"/>
              <a:gd name="connsiteX99" fmla="*/ 232451 w 1206769"/>
              <a:gd name="connsiteY99" fmla="*/ 523113 h 1684262"/>
              <a:gd name="connsiteX100" fmla="*/ 340084 w 1206769"/>
              <a:gd name="connsiteY100" fmla="*/ 692277 h 1684262"/>
              <a:gd name="connsiteX101" fmla="*/ 470767 w 1206769"/>
              <a:gd name="connsiteY101" fmla="*/ 684562 h 1684262"/>
              <a:gd name="connsiteX102" fmla="*/ 340084 w 1206769"/>
              <a:gd name="connsiteY102" fmla="*/ 691896 h 1684262"/>
              <a:gd name="connsiteX103" fmla="*/ 340084 w 1206769"/>
              <a:gd name="connsiteY103" fmla="*/ 692277 h 1684262"/>
              <a:gd name="connsiteX104" fmla="*/ 382375 w 1206769"/>
              <a:gd name="connsiteY104" fmla="*/ 615410 h 1684262"/>
              <a:gd name="connsiteX105" fmla="*/ 516868 w 1206769"/>
              <a:gd name="connsiteY105" fmla="*/ 688372 h 1684262"/>
              <a:gd name="connsiteX106" fmla="*/ 382661 w 1206769"/>
              <a:gd name="connsiteY106" fmla="*/ 615029 h 1684262"/>
              <a:gd name="connsiteX107" fmla="*/ 382375 w 1206769"/>
              <a:gd name="connsiteY107" fmla="*/ 615410 h 1684262"/>
              <a:gd name="connsiteX108" fmla="*/ 201400 w 1206769"/>
              <a:gd name="connsiteY108" fmla="*/ 907542 h 1684262"/>
              <a:gd name="connsiteX109" fmla="*/ 163300 w 1206769"/>
              <a:gd name="connsiteY109" fmla="*/ 838295 h 1684262"/>
              <a:gd name="connsiteX110" fmla="*/ 201686 w 1206769"/>
              <a:gd name="connsiteY110" fmla="*/ 907161 h 1684262"/>
              <a:gd name="connsiteX111" fmla="*/ 201400 w 1206769"/>
              <a:gd name="connsiteY111" fmla="*/ 907542 h 1684262"/>
              <a:gd name="connsiteX112" fmla="*/ 97811 w 1206769"/>
              <a:gd name="connsiteY112" fmla="*/ 1285557 h 1684262"/>
              <a:gd name="connsiteX113" fmla="*/ 123279 w 1206769"/>
              <a:gd name="connsiteY113" fmla="*/ 1264178 h 1684262"/>
              <a:gd name="connsiteX114" fmla="*/ 231975 w 1206769"/>
              <a:gd name="connsiteY114" fmla="*/ 1341501 h 1684262"/>
              <a:gd name="connsiteX115" fmla="*/ 97811 w 1206769"/>
              <a:gd name="connsiteY115" fmla="*/ 1285557 h 1684262"/>
              <a:gd name="connsiteX116" fmla="*/ 232928 w 1206769"/>
              <a:gd name="connsiteY116" fmla="*/ 1376077 h 1684262"/>
              <a:gd name="connsiteX117" fmla="*/ 279029 w 1206769"/>
              <a:gd name="connsiteY117" fmla="*/ 1379887 h 1684262"/>
              <a:gd name="connsiteX118" fmla="*/ 232451 w 1206769"/>
              <a:gd name="connsiteY118" fmla="*/ 1376077 h 1684262"/>
              <a:gd name="connsiteX119" fmla="*/ 232928 w 1206769"/>
              <a:gd name="connsiteY119" fmla="*/ 1376077 h 1684262"/>
              <a:gd name="connsiteX120" fmla="*/ 856244 w 1206769"/>
              <a:gd name="connsiteY120" fmla="*/ 715613 h 1684262"/>
              <a:gd name="connsiteX121" fmla="*/ 817635 w 1206769"/>
              <a:gd name="connsiteY121" fmla="*/ 708913 h 1684262"/>
              <a:gd name="connsiteX122" fmla="*/ 721084 w 1206769"/>
              <a:gd name="connsiteY122" fmla="*/ 657225 h 1684262"/>
              <a:gd name="connsiteX123" fmla="*/ 855767 w 1206769"/>
              <a:gd name="connsiteY123" fmla="*/ 715613 h 1684262"/>
              <a:gd name="connsiteX124" fmla="*/ 856244 w 1206769"/>
              <a:gd name="connsiteY124" fmla="*/ 715613 h 1684262"/>
              <a:gd name="connsiteX125" fmla="*/ 663458 w 1206769"/>
              <a:gd name="connsiteY125" fmla="*/ 722662 h 1684262"/>
              <a:gd name="connsiteX126" fmla="*/ 644408 w 1206769"/>
              <a:gd name="connsiteY126" fmla="*/ 807149 h 1684262"/>
              <a:gd name="connsiteX127" fmla="*/ 662981 w 1206769"/>
              <a:gd name="connsiteY127" fmla="*/ 723138 h 1684262"/>
              <a:gd name="connsiteX128" fmla="*/ 663458 w 1206769"/>
              <a:gd name="connsiteY128" fmla="*/ 722662 h 1684262"/>
              <a:gd name="connsiteX129" fmla="*/ 628882 w 1206769"/>
              <a:gd name="connsiteY129" fmla="*/ 753332 h 1684262"/>
              <a:gd name="connsiteX130" fmla="*/ 655742 w 1206769"/>
              <a:gd name="connsiteY130" fmla="*/ 726472 h 1684262"/>
              <a:gd name="connsiteX131" fmla="*/ 628406 w 1206769"/>
              <a:gd name="connsiteY131" fmla="*/ 753332 h 1684262"/>
              <a:gd name="connsiteX132" fmla="*/ 628882 w 1206769"/>
              <a:gd name="connsiteY132" fmla="*/ 753332 h 1684262"/>
              <a:gd name="connsiteX133" fmla="*/ 771090 w 1206769"/>
              <a:gd name="connsiteY133" fmla="*/ 757237 h 1684262"/>
              <a:gd name="connsiteX134" fmla="*/ 690318 w 1206769"/>
              <a:gd name="connsiteY134" fmla="*/ 822579 h 1684262"/>
              <a:gd name="connsiteX135" fmla="*/ 770614 w 1206769"/>
              <a:gd name="connsiteY135" fmla="*/ 757237 h 1684262"/>
              <a:gd name="connsiteX136" fmla="*/ 771090 w 1206769"/>
              <a:gd name="connsiteY136" fmla="*/ 757237 h 1684262"/>
              <a:gd name="connsiteX137" fmla="*/ 759565 w 1206769"/>
              <a:gd name="connsiteY137" fmla="*/ 538162 h 1684262"/>
              <a:gd name="connsiteX138" fmla="*/ 851767 w 1206769"/>
              <a:gd name="connsiteY138" fmla="*/ 480536 h 1684262"/>
              <a:gd name="connsiteX139" fmla="*/ 759089 w 1206769"/>
              <a:gd name="connsiteY139" fmla="*/ 538067 h 1684262"/>
              <a:gd name="connsiteX140" fmla="*/ 759565 w 1206769"/>
              <a:gd name="connsiteY140" fmla="*/ 538162 h 1684262"/>
              <a:gd name="connsiteX141" fmla="*/ 877961 w 1206769"/>
              <a:gd name="connsiteY141" fmla="*/ 342138 h 1684262"/>
              <a:gd name="connsiteX142" fmla="*/ 812619 w 1206769"/>
              <a:gd name="connsiteY142" fmla="*/ 442055 h 1684262"/>
              <a:gd name="connsiteX143" fmla="*/ 877961 w 1206769"/>
              <a:gd name="connsiteY143" fmla="*/ 342138 h 1684262"/>
              <a:gd name="connsiteX144" fmla="*/ 681841 w 1206769"/>
              <a:gd name="connsiteY144" fmla="*/ 323088 h 1684262"/>
              <a:gd name="connsiteX145" fmla="*/ 758803 w 1206769"/>
              <a:gd name="connsiteY145" fmla="*/ 430816 h 1684262"/>
              <a:gd name="connsiteX146" fmla="*/ 643455 w 1206769"/>
              <a:gd name="connsiteY146" fmla="*/ 396145 h 1684262"/>
              <a:gd name="connsiteX147" fmla="*/ 639550 w 1206769"/>
              <a:gd name="connsiteY147" fmla="*/ 438436 h 1684262"/>
              <a:gd name="connsiteX148" fmla="*/ 682127 w 1206769"/>
              <a:gd name="connsiteY148" fmla="*/ 323088 h 1684262"/>
              <a:gd name="connsiteX149" fmla="*/ 681841 w 1206769"/>
              <a:gd name="connsiteY149" fmla="*/ 323088 h 1684262"/>
              <a:gd name="connsiteX150" fmla="*/ 351323 w 1206769"/>
              <a:gd name="connsiteY150" fmla="*/ 219361 h 1684262"/>
              <a:gd name="connsiteX151" fmla="*/ 383994 w 1206769"/>
              <a:gd name="connsiteY151" fmla="*/ 183070 h 1684262"/>
              <a:gd name="connsiteX152" fmla="*/ 403711 w 1206769"/>
              <a:gd name="connsiteY152" fmla="*/ 175069 h 1684262"/>
              <a:gd name="connsiteX153" fmla="*/ 411331 w 1206769"/>
              <a:gd name="connsiteY153" fmla="*/ 176117 h 1684262"/>
              <a:gd name="connsiteX154" fmla="*/ 569351 w 1206769"/>
              <a:gd name="connsiteY154" fmla="*/ 242792 h 1684262"/>
              <a:gd name="connsiteX155" fmla="*/ 569922 w 1206769"/>
              <a:gd name="connsiteY155" fmla="*/ 242792 h 1684262"/>
              <a:gd name="connsiteX156" fmla="*/ 558873 w 1206769"/>
              <a:gd name="connsiteY156" fmla="*/ 299942 h 1684262"/>
              <a:gd name="connsiteX157" fmla="*/ 351609 w 1206769"/>
              <a:gd name="connsiteY157" fmla="*/ 219075 h 1684262"/>
              <a:gd name="connsiteX158" fmla="*/ 351323 w 1206769"/>
              <a:gd name="connsiteY158" fmla="*/ 219361 h 1684262"/>
              <a:gd name="connsiteX159" fmla="*/ 470767 w 1206769"/>
              <a:gd name="connsiteY159" fmla="*/ 361188 h 1684262"/>
              <a:gd name="connsiteX160" fmla="*/ 566874 w 1206769"/>
              <a:gd name="connsiteY160" fmla="*/ 503396 h 1684262"/>
              <a:gd name="connsiteX161" fmla="*/ 470767 w 1206769"/>
              <a:gd name="connsiteY161" fmla="*/ 361188 h 1684262"/>
              <a:gd name="connsiteX162" fmla="*/ 632216 w 1206769"/>
              <a:gd name="connsiteY162" fmla="*/ 453485 h 1684262"/>
              <a:gd name="connsiteX163" fmla="*/ 699367 w 1206769"/>
              <a:gd name="connsiteY163" fmla="*/ 515112 h 1684262"/>
              <a:gd name="connsiteX164" fmla="*/ 759089 w 1206769"/>
              <a:gd name="connsiteY164" fmla="*/ 438055 h 1684262"/>
              <a:gd name="connsiteX165" fmla="*/ 678317 w 1206769"/>
              <a:gd name="connsiteY165" fmla="*/ 611029 h 1684262"/>
              <a:gd name="connsiteX166" fmla="*/ 640217 w 1206769"/>
              <a:gd name="connsiteY166" fmla="*/ 587978 h 1684262"/>
              <a:gd name="connsiteX167" fmla="*/ 632216 w 1206769"/>
              <a:gd name="connsiteY167" fmla="*/ 453581 h 1684262"/>
              <a:gd name="connsiteX168" fmla="*/ 632216 w 1206769"/>
              <a:gd name="connsiteY168" fmla="*/ 453485 h 1684262"/>
              <a:gd name="connsiteX169" fmla="*/ 686032 w 1206769"/>
              <a:gd name="connsiteY169" fmla="*/ 837819 h 1684262"/>
              <a:gd name="connsiteX170" fmla="*/ 628310 w 1206769"/>
              <a:gd name="connsiteY170" fmla="*/ 930116 h 1684262"/>
              <a:gd name="connsiteX171" fmla="*/ 686032 w 1206769"/>
              <a:gd name="connsiteY171" fmla="*/ 837914 h 1684262"/>
              <a:gd name="connsiteX172" fmla="*/ 686032 w 1206769"/>
              <a:gd name="connsiteY172" fmla="*/ 837819 h 1684262"/>
              <a:gd name="connsiteX173" fmla="*/ 743658 w 1206769"/>
              <a:gd name="connsiteY173" fmla="*/ 1291400 h 1684262"/>
              <a:gd name="connsiteX174" fmla="*/ 547634 w 1206769"/>
              <a:gd name="connsiteY174" fmla="*/ 1206818 h 1684262"/>
              <a:gd name="connsiteX175" fmla="*/ 573446 w 1206769"/>
              <a:gd name="connsiteY175" fmla="*/ 1222439 h 1684262"/>
              <a:gd name="connsiteX176" fmla="*/ 603450 w 1206769"/>
              <a:gd name="connsiteY176" fmla="*/ 1227487 h 1684262"/>
              <a:gd name="connsiteX177" fmla="*/ 743658 w 1206769"/>
              <a:gd name="connsiteY177" fmla="*/ 1291495 h 1684262"/>
              <a:gd name="connsiteX178" fmla="*/ 743658 w 1206769"/>
              <a:gd name="connsiteY178" fmla="*/ 1291400 h 1684262"/>
              <a:gd name="connsiteX179" fmla="*/ 578399 w 1206769"/>
              <a:gd name="connsiteY179" fmla="*/ 945452 h 1684262"/>
              <a:gd name="connsiteX180" fmla="*/ 689842 w 1206769"/>
              <a:gd name="connsiteY180" fmla="*/ 1122236 h 1684262"/>
              <a:gd name="connsiteX181" fmla="*/ 578399 w 1206769"/>
              <a:gd name="connsiteY181" fmla="*/ 945547 h 1684262"/>
              <a:gd name="connsiteX182" fmla="*/ 578399 w 1206769"/>
              <a:gd name="connsiteY182" fmla="*/ 945452 h 1684262"/>
              <a:gd name="connsiteX183" fmla="*/ 351609 w 1206769"/>
              <a:gd name="connsiteY183" fmla="*/ 1045464 h 1684262"/>
              <a:gd name="connsiteX184" fmla="*/ 382375 w 1206769"/>
              <a:gd name="connsiteY184" fmla="*/ 887825 h 1684262"/>
              <a:gd name="connsiteX185" fmla="*/ 351609 w 1206769"/>
              <a:gd name="connsiteY185" fmla="*/ 1045559 h 1684262"/>
              <a:gd name="connsiteX186" fmla="*/ 351609 w 1206769"/>
              <a:gd name="connsiteY186" fmla="*/ 1045464 h 1684262"/>
              <a:gd name="connsiteX187" fmla="*/ 420761 w 1206769"/>
              <a:gd name="connsiteY187" fmla="*/ 1018413 h 1684262"/>
              <a:gd name="connsiteX188" fmla="*/ 605260 w 1206769"/>
              <a:gd name="connsiteY188" fmla="*/ 1180338 h 1684262"/>
              <a:gd name="connsiteX189" fmla="*/ 420761 w 1206769"/>
              <a:gd name="connsiteY189" fmla="*/ 1018413 h 1684262"/>
              <a:gd name="connsiteX190" fmla="*/ 366944 w 1206769"/>
              <a:gd name="connsiteY190" fmla="*/ 1414272 h 1684262"/>
              <a:gd name="connsiteX191" fmla="*/ 597640 w 1206769"/>
              <a:gd name="connsiteY191" fmla="*/ 1460468 h 1684262"/>
              <a:gd name="connsiteX192" fmla="*/ 366944 w 1206769"/>
              <a:gd name="connsiteY192" fmla="*/ 1414463 h 1684262"/>
              <a:gd name="connsiteX193" fmla="*/ 366944 w 1206769"/>
              <a:gd name="connsiteY193" fmla="*/ 1414272 h 1684262"/>
              <a:gd name="connsiteX194" fmla="*/ 536108 w 1206769"/>
              <a:gd name="connsiteY194" fmla="*/ 1644968 h 1684262"/>
              <a:gd name="connsiteX195" fmla="*/ 498008 w 1206769"/>
              <a:gd name="connsiteY195" fmla="*/ 1625918 h 1684262"/>
              <a:gd name="connsiteX196" fmla="*/ 471148 w 1206769"/>
              <a:gd name="connsiteY196" fmla="*/ 1618202 h 1684262"/>
              <a:gd name="connsiteX197" fmla="*/ 471148 w 1206769"/>
              <a:gd name="connsiteY197" fmla="*/ 1664399 h 1684262"/>
              <a:gd name="connsiteX198" fmla="*/ 401901 w 1206769"/>
              <a:gd name="connsiteY198" fmla="*/ 1579817 h 1684262"/>
              <a:gd name="connsiteX199" fmla="*/ 536108 w 1206769"/>
              <a:gd name="connsiteY199" fmla="*/ 1645158 h 1684262"/>
              <a:gd name="connsiteX200" fmla="*/ 536108 w 1206769"/>
              <a:gd name="connsiteY200" fmla="*/ 1644968 h 1684262"/>
              <a:gd name="connsiteX201" fmla="*/ 616785 w 1206769"/>
              <a:gd name="connsiteY201" fmla="*/ 1564196 h 1684262"/>
              <a:gd name="connsiteX202" fmla="*/ 555349 w 1206769"/>
              <a:gd name="connsiteY202" fmla="*/ 1541145 h 1684262"/>
              <a:gd name="connsiteX203" fmla="*/ 638597 w 1206769"/>
              <a:gd name="connsiteY203" fmla="*/ 1493520 h 1684262"/>
              <a:gd name="connsiteX204" fmla="*/ 739848 w 1206769"/>
              <a:gd name="connsiteY204" fmla="*/ 1525715 h 1684262"/>
              <a:gd name="connsiteX205" fmla="*/ 616785 w 1206769"/>
              <a:gd name="connsiteY205" fmla="*/ 1564386 h 1684262"/>
              <a:gd name="connsiteX206" fmla="*/ 616785 w 1206769"/>
              <a:gd name="connsiteY206" fmla="*/ 1564196 h 1684262"/>
              <a:gd name="connsiteX207" fmla="*/ 752231 w 1206769"/>
              <a:gd name="connsiteY207" fmla="*/ 1664779 h 1684262"/>
              <a:gd name="connsiteX208" fmla="*/ 739658 w 1206769"/>
              <a:gd name="connsiteY208" fmla="*/ 1664779 h 1684262"/>
              <a:gd name="connsiteX209" fmla="*/ 731180 w 1206769"/>
              <a:gd name="connsiteY209" fmla="*/ 1664779 h 1684262"/>
              <a:gd name="connsiteX210" fmla="*/ 727561 w 1206769"/>
              <a:gd name="connsiteY210" fmla="*/ 1664779 h 1684262"/>
              <a:gd name="connsiteX211" fmla="*/ 713750 w 1206769"/>
              <a:gd name="connsiteY211" fmla="*/ 1666780 h 1684262"/>
              <a:gd name="connsiteX212" fmla="*/ 704225 w 1206769"/>
              <a:gd name="connsiteY212" fmla="*/ 1665256 h 1684262"/>
              <a:gd name="connsiteX213" fmla="*/ 705558 w 1206769"/>
              <a:gd name="connsiteY213" fmla="*/ 1667733 h 1684262"/>
              <a:gd name="connsiteX214" fmla="*/ 790045 w 1206769"/>
              <a:gd name="connsiteY214" fmla="*/ 1610106 h 1684262"/>
              <a:gd name="connsiteX215" fmla="*/ 752231 w 1206769"/>
              <a:gd name="connsiteY215" fmla="*/ 1664970 h 1684262"/>
              <a:gd name="connsiteX216" fmla="*/ 752231 w 1206769"/>
              <a:gd name="connsiteY216" fmla="*/ 1664779 h 1684262"/>
              <a:gd name="connsiteX217" fmla="*/ 857863 w 1206769"/>
              <a:gd name="connsiteY217" fmla="*/ 1591056 h 1684262"/>
              <a:gd name="connsiteX218" fmla="*/ 838813 w 1206769"/>
              <a:gd name="connsiteY218" fmla="*/ 1568958 h 1684262"/>
              <a:gd name="connsiteX219" fmla="*/ 836146 w 1206769"/>
              <a:gd name="connsiteY219" fmla="*/ 1564291 h 1684262"/>
              <a:gd name="connsiteX220" fmla="*/ 955179 w 1206769"/>
              <a:gd name="connsiteY220" fmla="*/ 1500720 h 1684262"/>
              <a:gd name="connsiteX221" fmla="*/ 1066493 w 1206769"/>
              <a:gd name="connsiteY221" fmla="*/ 1492065 h 1684262"/>
              <a:gd name="connsiteX222" fmla="*/ 857863 w 1206769"/>
              <a:gd name="connsiteY222" fmla="*/ 1591247 h 1684262"/>
              <a:gd name="connsiteX223" fmla="*/ 857863 w 1206769"/>
              <a:gd name="connsiteY223" fmla="*/ 1591056 h 1684262"/>
              <a:gd name="connsiteX224" fmla="*/ 1054979 w 1206769"/>
              <a:gd name="connsiteY224" fmla="*/ 1445037 h 1684262"/>
              <a:gd name="connsiteX225" fmla="*/ 916632 w 1206769"/>
              <a:gd name="connsiteY225" fmla="*/ 1468184 h 1684262"/>
              <a:gd name="connsiteX226" fmla="*/ 1028170 w 1206769"/>
              <a:gd name="connsiteY226" fmla="*/ 1445228 h 1684262"/>
              <a:gd name="connsiteX227" fmla="*/ 1054979 w 1206769"/>
              <a:gd name="connsiteY227" fmla="*/ 1445037 h 1684262"/>
              <a:gd name="connsiteX228" fmla="*/ 862816 w 1206769"/>
              <a:gd name="connsiteY228" fmla="*/ 1410462 h 1684262"/>
              <a:gd name="connsiteX229" fmla="*/ 647551 w 1206769"/>
              <a:gd name="connsiteY229" fmla="*/ 1448562 h 1684262"/>
              <a:gd name="connsiteX230" fmla="*/ 862816 w 1206769"/>
              <a:gd name="connsiteY230" fmla="*/ 1410653 h 1684262"/>
              <a:gd name="connsiteX231" fmla="*/ 862816 w 1206769"/>
              <a:gd name="connsiteY231" fmla="*/ 1410462 h 1684262"/>
              <a:gd name="connsiteX232" fmla="*/ 689842 w 1206769"/>
              <a:gd name="connsiteY232" fmla="*/ 1391412 h 1684262"/>
              <a:gd name="connsiteX233" fmla="*/ 924347 w 1206769"/>
              <a:gd name="connsiteY233" fmla="*/ 1306830 h 1684262"/>
              <a:gd name="connsiteX234" fmla="*/ 689842 w 1206769"/>
              <a:gd name="connsiteY234" fmla="*/ 1391412 h 1684262"/>
              <a:gd name="connsiteX235" fmla="*/ 1162663 w 1206769"/>
              <a:gd name="connsiteY235" fmla="*/ 1057085 h 1684262"/>
              <a:gd name="connsiteX236" fmla="*/ 1148756 w 1206769"/>
              <a:gd name="connsiteY236" fmla="*/ 1134428 h 1684262"/>
              <a:gd name="connsiteX237" fmla="*/ 1066841 w 1206769"/>
              <a:gd name="connsiteY237" fmla="*/ 1139762 h 1684262"/>
              <a:gd name="connsiteX238" fmla="*/ 1035790 w 1206769"/>
              <a:gd name="connsiteY238" fmla="*/ 1087755 h 1684262"/>
              <a:gd name="connsiteX239" fmla="*/ 1162663 w 1206769"/>
              <a:gd name="connsiteY239" fmla="*/ 1057085 h 1684262"/>
              <a:gd name="connsiteX240" fmla="*/ 987913 w 1206769"/>
              <a:gd name="connsiteY240" fmla="*/ 1181170 h 1684262"/>
              <a:gd name="connsiteX241" fmla="*/ 958923 w 1206769"/>
              <a:gd name="connsiteY241" fmla="*/ 1264444 h 1684262"/>
              <a:gd name="connsiteX242" fmla="*/ 905107 w 1206769"/>
              <a:gd name="connsiteY242" fmla="*/ 1118330 h 1684262"/>
              <a:gd name="connsiteX243" fmla="*/ 987913 w 1206769"/>
              <a:gd name="connsiteY243"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073223 w 1206769"/>
              <a:gd name="connsiteY17" fmla="*/ 652653 h 1684262"/>
              <a:gd name="connsiteX18" fmla="*/ 1086272 w 1206769"/>
              <a:gd name="connsiteY18" fmla="*/ 660654 h 1684262"/>
              <a:gd name="connsiteX19" fmla="*/ 1102560 w 1206769"/>
              <a:gd name="connsiteY19" fmla="*/ 657701 h 1684262"/>
              <a:gd name="connsiteX20" fmla="*/ 739848 w 1206769"/>
              <a:gd name="connsiteY20" fmla="*/ 595694 h 1684262"/>
              <a:gd name="connsiteX21" fmla="*/ 716893 w 1206769"/>
              <a:gd name="connsiteY21" fmla="*/ 318992 h 1684262"/>
              <a:gd name="connsiteX22" fmla="*/ 920537 w 1206769"/>
              <a:gd name="connsiteY22" fmla="*/ 246031 h 1684262"/>
              <a:gd name="connsiteX23" fmla="*/ 682412 w 1206769"/>
              <a:gd name="connsiteY23" fmla="*/ 238316 h 1684262"/>
              <a:gd name="connsiteX24" fmla="*/ 928538 w 1206769"/>
              <a:gd name="connsiteY24" fmla="*/ 226790 h 1684262"/>
              <a:gd name="connsiteX25" fmla="*/ 720893 w 1206769"/>
              <a:gd name="connsiteY25" fmla="*/ 196025 h 1684262"/>
              <a:gd name="connsiteX26" fmla="*/ 736229 w 1206769"/>
              <a:gd name="connsiteY26" fmla="*/ 49911 h 1684262"/>
              <a:gd name="connsiteX27" fmla="*/ 663267 w 1206769"/>
              <a:gd name="connsiteY27" fmla="*/ 0 h 1684262"/>
              <a:gd name="connsiteX28" fmla="*/ 625167 w 1206769"/>
              <a:gd name="connsiteY28" fmla="*/ 103727 h 1684262"/>
              <a:gd name="connsiteX29" fmla="*/ 625167 w 1206769"/>
              <a:gd name="connsiteY29" fmla="*/ 288322 h 1684262"/>
              <a:gd name="connsiteX30" fmla="*/ 336845 w 1206769"/>
              <a:gd name="connsiteY30" fmla="*/ 261366 h 1684262"/>
              <a:gd name="connsiteX31" fmla="*/ 367611 w 1206769"/>
              <a:gd name="connsiteY31" fmla="*/ 307467 h 1684262"/>
              <a:gd name="connsiteX32" fmla="*/ 579066 w 1206769"/>
              <a:gd name="connsiteY32" fmla="*/ 615029 h 1684262"/>
              <a:gd name="connsiteX33" fmla="*/ 263884 w 1206769"/>
              <a:gd name="connsiteY33" fmla="*/ 511207 h 1684262"/>
              <a:gd name="connsiteX34" fmla="*/ 233118 w 1206769"/>
              <a:gd name="connsiteY34" fmla="*/ 714947 h 1684262"/>
              <a:gd name="connsiteX35" fmla="*/ 532965 w 1206769"/>
              <a:gd name="connsiteY35" fmla="*/ 807149 h 1684262"/>
              <a:gd name="connsiteX36" fmla="*/ 513915 w 1206769"/>
              <a:gd name="connsiteY36" fmla="*/ 803339 h 1684262"/>
              <a:gd name="connsiteX37" fmla="*/ 502390 w 1206769"/>
              <a:gd name="connsiteY37" fmla="*/ 791813 h 1684262"/>
              <a:gd name="connsiteX38" fmla="*/ 464290 w 1206769"/>
              <a:gd name="connsiteY38" fmla="*/ 772763 h 1684262"/>
              <a:gd name="connsiteX39" fmla="*/ 375231 w 1206769"/>
              <a:gd name="connsiteY39" fmla="*/ 788670 h 1684262"/>
              <a:gd name="connsiteX40" fmla="*/ 418189 w 1206769"/>
              <a:gd name="connsiteY40" fmla="*/ 826770 h 1684262"/>
              <a:gd name="connsiteX41" fmla="*/ 333607 w 1206769"/>
              <a:gd name="connsiteY41" fmla="*/ 826770 h 1684262"/>
              <a:gd name="connsiteX42" fmla="*/ 276457 w 1206769"/>
              <a:gd name="connsiteY42" fmla="*/ 857536 h 1684262"/>
              <a:gd name="connsiteX43" fmla="*/ 288458 w 1206769"/>
              <a:gd name="connsiteY43" fmla="*/ 766001 h 1684262"/>
              <a:gd name="connsiteX44" fmla="*/ 138059 w 1206769"/>
              <a:gd name="connsiteY44" fmla="*/ 911352 h 1684262"/>
              <a:gd name="connsiteX45" fmla="*/ 237976 w 1206769"/>
              <a:gd name="connsiteY45" fmla="*/ 961358 h 1684262"/>
              <a:gd name="connsiteX46" fmla="*/ 75102 w 1206769"/>
              <a:gd name="connsiteY46" fmla="*/ 1025783 h 1684262"/>
              <a:gd name="connsiteX47" fmla="*/ 80432 w 1206769"/>
              <a:gd name="connsiteY47" fmla="*/ 915162 h 1684262"/>
              <a:gd name="connsiteX48" fmla="*/ 91958 w 1206769"/>
              <a:gd name="connsiteY48" fmla="*/ 1107377 h 1684262"/>
              <a:gd name="connsiteX49" fmla="*/ 214925 w 1206769"/>
              <a:gd name="connsiteY49" fmla="*/ 1157383 h 1684262"/>
              <a:gd name="connsiteX50" fmla="*/ 322463 w 1206769"/>
              <a:gd name="connsiteY50" fmla="*/ 1240346 h 1684262"/>
              <a:gd name="connsiteX51" fmla="*/ 309794 w 1206769"/>
              <a:gd name="connsiteY51" fmla="*/ 1240346 h 1684262"/>
              <a:gd name="connsiteX52" fmla="*/ 311699 w 1206769"/>
              <a:gd name="connsiteY52" fmla="*/ 1248728 h 1684262"/>
              <a:gd name="connsiteX53" fmla="*/ 310842 w 1206769"/>
              <a:gd name="connsiteY53" fmla="*/ 1254824 h 1684262"/>
              <a:gd name="connsiteX54" fmla="*/ 309223 w 1206769"/>
              <a:gd name="connsiteY54" fmla="*/ 1259396 h 1684262"/>
              <a:gd name="connsiteX55" fmla="*/ 301317 w 1206769"/>
              <a:gd name="connsiteY55" fmla="*/ 1268063 h 1684262"/>
              <a:gd name="connsiteX56" fmla="*/ 283886 w 1206769"/>
              <a:gd name="connsiteY56" fmla="*/ 1268063 h 1684262"/>
              <a:gd name="connsiteX57" fmla="*/ 284934 w 1206769"/>
              <a:gd name="connsiteY57" fmla="*/ 1275207 h 1684262"/>
              <a:gd name="connsiteX58" fmla="*/ 395615 w 1206769"/>
              <a:gd name="connsiteY58" fmla="*/ 1319117 h 1684262"/>
              <a:gd name="connsiteX59" fmla="*/ 257026 w 1206769"/>
              <a:gd name="connsiteY59" fmla="*/ 1309592 h 1684262"/>
              <a:gd name="connsiteX60" fmla="*/ 257026 w 1206769"/>
              <a:gd name="connsiteY60" fmla="*/ 1309592 h 1684262"/>
              <a:gd name="connsiteX61" fmla="*/ 248263 w 1206769"/>
              <a:gd name="connsiteY61" fmla="*/ 1308259 h 1684262"/>
              <a:gd name="connsiteX62" fmla="*/ 247691 w 1206769"/>
              <a:gd name="connsiteY62" fmla="*/ 1308735 h 1684262"/>
              <a:gd name="connsiteX63" fmla="*/ 229880 w 1206769"/>
              <a:gd name="connsiteY63" fmla="*/ 1312259 h 1684262"/>
              <a:gd name="connsiteX64" fmla="*/ 146155 w 1206769"/>
              <a:gd name="connsiteY64" fmla="*/ 1230344 h 1684262"/>
              <a:gd name="connsiteX65" fmla="*/ 115389 w 1206769"/>
              <a:gd name="connsiteY65" fmla="*/ 1430369 h 1684262"/>
              <a:gd name="connsiteX66" fmla="*/ 349799 w 1206769"/>
              <a:gd name="connsiteY66" fmla="*/ 1480280 h 1684262"/>
              <a:gd name="connsiteX67" fmla="*/ 299507 w 1206769"/>
              <a:gd name="connsiteY67" fmla="*/ 1464659 h 1684262"/>
              <a:gd name="connsiteX68" fmla="*/ 321034 w 1206769"/>
              <a:gd name="connsiteY68" fmla="*/ 1477042 h 1684262"/>
              <a:gd name="connsiteX69" fmla="*/ 330559 w 1206769"/>
              <a:gd name="connsiteY69" fmla="*/ 1484376 h 1684262"/>
              <a:gd name="connsiteX70" fmla="*/ 388280 w 1206769"/>
              <a:gd name="connsiteY70" fmla="*/ 1545717 h 1684262"/>
              <a:gd name="connsiteX71" fmla="*/ 348847 w 1206769"/>
              <a:gd name="connsiteY71" fmla="*/ 1542479 h 1684262"/>
              <a:gd name="connsiteX72" fmla="*/ 255883 w 1206769"/>
              <a:gd name="connsiteY72" fmla="*/ 1502664 h 1684262"/>
              <a:gd name="connsiteX73" fmla="*/ 255883 w 1206769"/>
              <a:gd name="connsiteY73" fmla="*/ 1502664 h 1684262"/>
              <a:gd name="connsiteX74" fmla="*/ 239976 w 1206769"/>
              <a:gd name="connsiteY74" fmla="*/ 1484281 h 1684262"/>
              <a:gd name="connsiteX75" fmla="*/ 203495 w 1206769"/>
              <a:gd name="connsiteY75" fmla="*/ 1484281 h 1684262"/>
              <a:gd name="connsiteX76" fmla="*/ 187303 w 1206769"/>
              <a:gd name="connsiteY76" fmla="*/ 1499140 h 1684262"/>
              <a:gd name="connsiteX77" fmla="*/ 490674 w 1206769"/>
              <a:gd name="connsiteY77" fmla="*/ 1673352 h 1684262"/>
              <a:gd name="connsiteX78" fmla="*/ 757374 w 1206769"/>
              <a:gd name="connsiteY78" fmla="*/ 1682401 h 1684262"/>
              <a:gd name="connsiteX79" fmla="*/ 988070 w 1206769"/>
              <a:gd name="connsiteY79" fmla="*/ 1594485 h 1684262"/>
              <a:gd name="connsiteX80" fmla="*/ 1152566 w 1206769"/>
              <a:gd name="connsiteY80" fmla="*/ 1394460 h 1684262"/>
              <a:gd name="connsiteX81" fmla="*/ 918822 w 1206769"/>
              <a:gd name="connsiteY81" fmla="*/ 1363507 h 1684262"/>
              <a:gd name="connsiteX82" fmla="*/ 802904 w 1206769"/>
              <a:gd name="connsiteY82" fmla="*/ 1350454 h 1684262"/>
              <a:gd name="connsiteX83" fmla="*/ 841956 w 1206769"/>
              <a:gd name="connsiteY83" fmla="*/ 1326547 h 1684262"/>
              <a:gd name="connsiteX84" fmla="*/ 1018286 w 1206769"/>
              <a:gd name="connsiteY84" fmla="*/ 1315425 h 1684262"/>
              <a:gd name="connsiteX85" fmla="*/ 980354 w 1206769"/>
              <a:gd name="connsiteY85" fmla="*/ 1268921 h 1684262"/>
              <a:gd name="connsiteX86" fmla="*/ 1091488 w 1206769"/>
              <a:gd name="connsiteY86" fmla="*/ 1221043 h 1684262"/>
              <a:gd name="connsiteX87" fmla="*/ 911203 w 1206769"/>
              <a:gd name="connsiteY87" fmla="*/ 1022890 h 1684262"/>
              <a:gd name="connsiteX88" fmla="*/ 1193429 w 1206769"/>
              <a:gd name="connsiteY88" fmla="*/ 899446 h 1684262"/>
              <a:gd name="connsiteX89" fmla="*/ 759089 w 1206769"/>
              <a:gd name="connsiteY89" fmla="*/ 61246 h 1684262"/>
              <a:gd name="connsiteX90" fmla="*/ 720989 w 1206769"/>
              <a:gd name="connsiteY90" fmla="*/ 145828 h 1684262"/>
              <a:gd name="connsiteX91" fmla="*/ 759089 w 1206769"/>
              <a:gd name="connsiteY91" fmla="*/ 61436 h 1684262"/>
              <a:gd name="connsiteX92" fmla="*/ 759089 w 1206769"/>
              <a:gd name="connsiteY92" fmla="*/ 61246 h 1684262"/>
              <a:gd name="connsiteX93" fmla="*/ 363611 w 1206769"/>
              <a:gd name="connsiteY93" fmla="*/ 545783 h 1684262"/>
              <a:gd name="connsiteX94" fmla="*/ 348275 w 1206769"/>
              <a:gd name="connsiteY94" fmla="*/ 553498 h 1684262"/>
              <a:gd name="connsiteX95" fmla="*/ 363611 w 1206769"/>
              <a:gd name="connsiteY95" fmla="*/ 545783 h 1684262"/>
              <a:gd name="connsiteX96" fmla="*/ 232451 w 1206769"/>
              <a:gd name="connsiteY96" fmla="*/ 523113 h 1684262"/>
              <a:gd name="connsiteX97" fmla="*/ 254694 w 1206769"/>
              <a:gd name="connsiteY97" fmla="*/ 664096 h 1684262"/>
              <a:gd name="connsiteX98" fmla="*/ 232451 w 1206769"/>
              <a:gd name="connsiteY98" fmla="*/ 523113 h 1684262"/>
              <a:gd name="connsiteX99" fmla="*/ 340084 w 1206769"/>
              <a:gd name="connsiteY99" fmla="*/ 692277 h 1684262"/>
              <a:gd name="connsiteX100" fmla="*/ 470767 w 1206769"/>
              <a:gd name="connsiteY100" fmla="*/ 684562 h 1684262"/>
              <a:gd name="connsiteX101" fmla="*/ 340084 w 1206769"/>
              <a:gd name="connsiteY101" fmla="*/ 691896 h 1684262"/>
              <a:gd name="connsiteX102" fmla="*/ 340084 w 1206769"/>
              <a:gd name="connsiteY102" fmla="*/ 692277 h 1684262"/>
              <a:gd name="connsiteX103" fmla="*/ 382375 w 1206769"/>
              <a:gd name="connsiteY103" fmla="*/ 615410 h 1684262"/>
              <a:gd name="connsiteX104" fmla="*/ 516868 w 1206769"/>
              <a:gd name="connsiteY104" fmla="*/ 688372 h 1684262"/>
              <a:gd name="connsiteX105" fmla="*/ 382661 w 1206769"/>
              <a:gd name="connsiteY105" fmla="*/ 615029 h 1684262"/>
              <a:gd name="connsiteX106" fmla="*/ 382375 w 1206769"/>
              <a:gd name="connsiteY106" fmla="*/ 615410 h 1684262"/>
              <a:gd name="connsiteX107" fmla="*/ 201400 w 1206769"/>
              <a:gd name="connsiteY107" fmla="*/ 907542 h 1684262"/>
              <a:gd name="connsiteX108" fmla="*/ 163300 w 1206769"/>
              <a:gd name="connsiteY108" fmla="*/ 838295 h 1684262"/>
              <a:gd name="connsiteX109" fmla="*/ 201686 w 1206769"/>
              <a:gd name="connsiteY109" fmla="*/ 907161 h 1684262"/>
              <a:gd name="connsiteX110" fmla="*/ 201400 w 1206769"/>
              <a:gd name="connsiteY110" fmla="*/ 907542 h 1684262"/>
              <a:gd name="connsiteX111" fmla="*/ 97811 w 1206769"/>
              <a:gd name="connsiteY111" fmla="*/ 1285557 h 1684262"/>
              <a:gd name="connsiteX112" fmla="*/ 123279 w 1206769"/>
              <a:gd name="connsiteY112" fmla="*/ 1264178 h 1684262"/>
              <a:gd name="connsiteX113" fmla="*/ 231975 w 1206769"/>
              <a:gd name="connsiteY113" fmla="*/ 1341501 h 1684262"/>
              <a:gd name="connsiteX114" fmla="*/ 97811 w 1206769"/>
              <a:gd name="connsiteY114" fmla="*/ 1285557 h 1684262"/>
              <a:gd name="connsiteX115" fmla="*/ 232928 w 1206769"/>
              <a:gd name="connsiteY115" fmla="*/ 1376077 h 1684262"/>
              <a:gd name="connsiteX116" fmla="*/ 279029 w 1206769"/>
              <a:gd name="connsiteY116" fmla="*/ 1379887 h 1684262"/>
              <a:gd name="connsiteX117" fmla="*/ 232451 w 1206769"/>
              <a:gd name="connsiteY117" fmla="*/ 1376077 h 1684262"/>
              <a:gd name="connsiteX118" fmla="*/ 232928 w 1206769"/>
              <a:gd name="connsiteY118" fmla="*/ 1376077 h 1684262"/>
              <a:gd name="connsiteX119" fmla="*/ 856244 w 1206769"/>
              <a:gd name="connsiteY119" fmla="*/ 715613 h 1684262"/>
              <a:gd name="connsiteX120" fmla="*/ 817635 w 1206769"/>
              <a:gd name="connsiteY120" fmla="*/ 708913 h 1684262"/>
              <a:gd name="connsiteX121" fmla="*/ 721084 w 1206769"/>
              <a:gd name="connsiteY121" fmla="*/ 657225 h 1684262"/>
              <a:gd name="connsiteX122" fmla="*/ 855767 w 1206769"/>
              <a:gd name="connsiteY122" fmla="*/ 715613 h 1684262"/>
              <a:gd name="connsiteX123" fmla="*/ 856244 w 1206769"/>
              <a:gd name="connsiteY123" fmla="*/ 715613 h 1684262"/>
              <a:gd name="connsiteX124" fmla="*/ 663458 w 1206769"/>
              <a:gd name="connsiteY124" fmla="*/ 722662 h 1684262"/>
              <a:gd name="connsiteX125" fmla="*/ 644408 w 1206769"/>
              <a:gd name="connsiteY125" fmla="*/ 807149 h 1684262"/>
              <a:gd name="connsiteX126" fmla="*/ 662981 w 1206769"/>
              <a:gd name="connsiteY126" fmla="*/ 723138 h 1684262"/>
              <a:gd name="connsiteX127" fmla="*/ 663458 w 1206769"/>
              <a:gd name="connsiteY127" fmla="*/ 722662 h 1684262"/>
              <a:gd name="connsiteX128" fmla="*/ 628882 w 1206769"/>
              <a:gd name="connsiteY128" fmla="*/ 753332 h 1684262"/>
              <a:gd name="connsiteX129" fmla="*/ 655742 w 1206769"/>
              <a:gd name="connsiteY129" fmla="*/ 726472 h 1684262"/>
              <a:gd name="connsiteX130" fmla="*/ 628406 w 1206769"/>
              <a:gd name="connsiteY130" fmla="*/ 753332 h 1684262"/>
              <a:gd name="connsiteX131" fmla="*/ 628882 w 1206769"/>
              <a:gd name="connsiteY131" fmla="*/ 753332 h 1684262"/>
              <a:gd name="connsiteX132" fmla="*/ 771090 w 1206769"/>
              <a:gd name="connsiteY132" fmla="*/ 757237 h 1684262"/>
              <a:gd name="connsiteX133" fmla="*/ 690318 w 1206769"/>
              <a:gd name="connsiteY133" fmla="*/ 822579 h 1684262"/>
              <a:gd name="connsiteX134" fmla="*/ 770614 w 1206769"/>
              <a:gd name="connsiteY134" fmla="*/ 757237 h 1684262"/>
              <a:gd name="connsiteX135" fmla="*/ 771090 w 1206769"/>
              <a:gd name="connsiteY135" fmla="*/ 757237 h 1684262"/>
              <a:gd name="connsiteX136" fmla="*/ 759565 w 1206769"/>
              <a:gd name="connsiteY136" fmla="*/ 538162 h 1684262"/>
              <a:gd name="connsiteX137" fmla="*/ 851767 w 1206769"/>
              <a:gd name="connsiteY137" fmla="*/ 480536 h 1684262"/>
              <a:gd name="connsiteX138" fmla="*/ 759089 w 1206769"/>
              <a:gd name="connsiteY138" fmla="*/ 538067 h 1684262"/>
              <a:gd name="connsiteX139" fmla="*/ 759565 w 1206769"/>
              <a:gd name="connsiteY139" fmla="*/ 538162 h 1684262"/>
              <a:gd name="connsiteX140" fmla="*/ 877961 w 1206769"/>
              <a:gd name="connsiteY140" fmla="*/ 342138 h 1684262"/>
              <a:gd name="connsiteX141" fmla="*/ 812619 w 1206769"/>
              <a:gd name="connsiteY141" fmla="*/ 442055 h 1684262"/>
              <a:gd name="connsiteX142" fmla="*/ 877961 w 1206769"/>
              <a:gd name="connsiteY142" fmla="*/ 342138 h 1684262"/>
              <a:gd name="connsiteX143" fmla="*/ 681841 w 1206769"/>
              <a:gd name="connsiteY143" fmla="*/ 323088 h 1684262"/>
              <a:gd name="connsiteX144" fmla="*/ 758803 w 1206769"/>
              <a:gd name="connsiteY144" fmla="*/ 430816 h 1684262"/>
              <a:gd name="connsiteX145" fmla="*/ 643455 w 1206769"/>
              <a:gd name="connsiteY145" fmla="*/ 396145 h 1684262"/>
              <a:gd name="connsiteX146" fmla="*/ 639550 w 1206769"/>
              <a:gd name="connsiteY146" fmla="*/ 438436 h 1684262"/>
              <a:gd name="connsiteX147" fmla="*/ 682127 w 1206769"/>
              <a:gd name="connsiteY147" fmla="*/ 323088 h 1684262"/>
              <a:gd name="connsiteX148" fmla="*/ 681841 w 1206769"/>
              <a:gd name="connsiteY148" fmla="*/ 323088 h 1684262"/>
              <a:gd name="connsiteX149" fmla="*/ 351323 w 1206769"/>
              <a:gd name="connsiteY149" fmla="*/ 219361 h 1684262"/>
              <a:gd name="connsiteX150" fmla="*/ 383994 w 1206769"/>
              <a:gd name="connsiteY150" fmla="*/ 183070 h 1684262"/>
              <a:gd name="connsiteX151" fmla="*/ 403711 w 1206769"/>
              <a:gd name="connsiteY151" fmla="*/ 175069 h 1684262"/>
              <a:gd name="connsiteX152" fmla="*/ 411331 w 1206769"/>
              <a:gd name="connsiteY152" fmla="*/ 176117 h 1684262"/>
              <a:gd name="connsiteX153" fmla="*/ 569351 w 1206769"/>
              <a:gd name="connsiteY153" fmla="*/ 242792 h 1684262"/>
              <a:gd name="connsiteX154" fmla="*/ 569922 w 1206769"/>
              <a:gd name="connsiteY154" fmla="*/ 242792 h 1684262"/>
              <a:gd name="connsiteX155" fmla="*/ 558873 w 1206769"/>
              <a:gd name="connsiteY155" fmla="*/ 299942 h 1684262"/>
              <a:gd name="connsiteX156" fmla="*/ 351609 w 1206769"/>
              <a:gd name="connsiteY156" fmla="*/ 219075 h 1684262"/>
              <a:gd name="connsiteX157" fmla="*/ 351323 w 1206769"/>
              <a:gd name="connsiteY157" fmla="*/ 219361 h 1684262"/>
              <a:gd name="connsiteX158" fmla="*/ 470767 w 1206769"/>
              <a:gd name="connsiteY158" fmla="*/ 361188 h 1684262"/>
              <a:gd name="connsiteX159" fmla="*/ 566874 w 1206769"/>
              <a:gd name="connsiteY159" fmla="*/ 503396 h 1684262"/>
              <a:gd name="connsiteX160" fmla="*/ 470767 w 1206769"/>
              <a:gd name="connsiteY160" fmla="*/ 361188 h 1684262"/>
              <a:gd name="connsiteX161" fmla="*/ 632216 w 1206769"/>
              <a:gd name="connsiteY161" fmla="*/ 453485 h 1684262"/>
              <a:gd name="connsiteX162" fmla="*/ 699367 w 1206769"/>
              <a:gd name="connsiteY162" fmla="*/ 515112 h 1684262"/>
              <a:gd name="connsiteX163" fmla="*/ 759089 w 1206769"/>
              <a:gd name="connsiteY163" fmla="*/ 438055 h 1684262"/>
              <a:gd name="connsiteX164" fmla="*/ 678317 w 1206769"/>
              <a:gd name="connsiteY164" fmla="*/ 611029 h 1684262"/>
              <a:gd name="connsiteX165" fmla="*/ 640217 w 1206769"/>
              <a:gd name="connsiteY165" fmla="*/ 587978 h 1684262"/>
              <a:gd name="connsiteX166" fmla="*/ 632216 w 1206769"/>
              <a:gd name="connsiteY166" fmla="*/ 453581 h 1684262"/>
              <a:gd name="connsiteX167" fmla="*/ 632216 w 1206769"/>
              <a:gd name="connsiteY167" fmla="*/ 453485 h 1684262"/>
              <a:gd name="connsiteX168" fmla="*/ 686032 w 1206769"/>
              <a:gd name="connsiteY168" fmla="*/ 837819 h 1684262"/>
              <a:gd name="connsiteX169" fmla="*/ 628310 w 1206769"/>
              <a:gd name="connsiteY169" fmla="*/ 930116 h 1684262"/>
              <a:gd name="connsiteX170" fmla="*/ 686032 w 1206769"/>
              <a:gd name="connsiteY170" fmla="*/ 837914 h 1684262"/>
              <a:gd name="connsiteX171" fmla="*/ 686032 w 1206769"/>
              <a:gd name="connsiteY171" fmla="*/ 837819 h 1684262"/>
              <a:gd name="connsiteX172" fmla="*/ 743658 w 1206769"/>
              <a:gd name="connsiteY172" fmla="*/ 1291400 h 1684262"/>
              <a:gd name="connsiteX173" fmla="*/ 547634 w 1206769"/>
              <a:gd name="connsiteY173" fmla="*/ 1206818 h 1684262"/>
              <a:gd name="connsiteX174" fmla="*/ 573446 w 1206769"/>
              <a:gd name="connsiteY174" fmla="*/ 1222439 h 1684262"/>
              <a:gd name="connsiteX175" fmla="*/ 603450 w 1206769"/>
              <a:gd name="connsiteY175" fmla="*/ 1227487 h 1684262"/>
              <a:gd name="connsiteX176" fmla="*/ 743658 w 1206769"/>
              <a:gd name="connsiteY176" fmla="*/ 1291495 h 1684262"/>
              <a:gd name="connsiteX177" fmla="*/ 743658 w 1206769"/>
              <a:gd name="connsiteY177" fmla="*/ 1291400 h 1684262"/>
              <a:gd name="connsiteX178" fmla="*/ 578399 w 1206769"/>
              <a:gd name="connsiteY178" fmla="*/ 945452 h 1684262"/>
              <a:gd name="connsiteX179" fmla="*/ 689842 w 1206769"/>
              <a:gd name="connsiteY179" fmla="*/ 1122236 h 1684262"/>
              <a:gd name="connsiteX180" fmla="*/ 578399 w 1206769"/>
              <a:gd name="connsiteY180" fmla="*/ 945547 h 1684262"/>
              <a:gd name="connsiteX181" fmla="*/ 578399 w 1206769"/>
              <a:gd name="connsiteY181" fmla="*/ 945452 h 1684262"/>
              <a:gd name="connsiteX182" fmla="*/ 351609 w 1206769"/>
              <a:gd name="connsiteY182" fmla="*/ 1045464 h 1684262"/>
              <a:gd name="connsiteX183" fmla="*/ 382375 w 1206769"/>
              <a:gd name="connsiteY183" fmla="*/ 887825 h 1684262"/>
              <a:gd name="connsiteX184" fmla="*/ 351609 w 1206769"/>
              <a:gd name="connsiteY184" fmla="*/ 1045559 h 1684262"/>
              <a:gd name="connsiteX185" fmla="*/ 351609 w 1206769"/>
              <a:gd name="connsiteY185" fmla="*/ 1045464 h 1684262"/>
              <a:gd name="connsiteX186" fmla="*/ 420761 w 1206769"/>
              <a:gd name="connsiteY186" fmla="*/ 1018413 h 1684262"/>
              <a:gd name="connsiteX187" fmla="*/ 605260 w 1206769"/>
              <a:gd name="connsiteY187" fmla="*/ 1180338 h 1684262"/>
              <a:gd name="connsiteX188" fmla="*/ 420761 w 1206769"/>
              <a:gd name="connsiteY188" fmla="*/ 1018413 h 1684262"/>
              <a:gd name="connsiteX189" fmla="*/ 366944 w 1206769"/>
              <a:gd name="connsiteY189" fmla="*/ 1414272 h 1684262"/>
              <a:gd name="connsiteX190" fmla="*/ 597640 w 1206769"/>
              <a:gd name="connsiteY190" fmla="*/ 1460468 h 1684262"/>
              <a:gd name="connsiteX191" fmla="*/ 366944 w 1206769"/>
              <a:gd name="connsiteY191" fmla="*/ 1414463 h 1684262"/>
              <a:gd name="connsiteX192" fmla="*/ 366944 w 1206769"/>
              <a:gd name="connsiteY192" fmla="*/ 1414272 h 1684262"/>
              <a:gd name="connsiteX193" fmla="*/ 536108 w 1206769"/>
              <a:gd name="connsiteY193" fmla="*/ 1644968 h 1684262"/>
              <a:gd name="connsiteX194" fmla="*/ 498008 w 1206769"/>
              <a:gd name="connsiteY194" fmla="*/ 1625918 h 1684262"/>
              <a:gd name="connsiteX195" fmla="*/ 471148 w 1206769"/>
              <a:gd name="connsiteY195" fmla="*/ 1618202 h 1684262"/>
              <a:gd name="connsiteX196" fmla="*/ 471148 w 1206769"/>
              <a:gd name="connsiteY196" fmla="*/ 1664399 h 1684262"/>
              <a:gd name="connsiteX197" fmla="*/ 401901 w 1206769"/>
              <a:gd name="connsiteY197" fmla="*/ 1579817 h 1684262"/>
              <a:gd name="connsiteX198" fmla="*/ 536108 w 1206769"/>
              <a:gd name="connsiteY198" fmla="*/ 1645158 h 1684262"/>
              <a:gd name="connsiteX199" fmla="*/ 536108 w 1206769"/>
              <a:gd name="connsiteY199" fmla="*/ 1644968 h 1684262"/>
              <a:gd name="connsiteX200" fmla="*/ 616785 w 1206769"/>
              <a:gd name="connsiteY200" fmla="*/ 1564196 h 1684262"/>
              <a:gd name="connsiteX201" fmla="*/ 555349 w 1206769"/>
              <a:gd name="connsiteY201" fmla="*/ 1541145 h 1684262"/>
              <a:gd name="connsiteX202" fmla="*/ 638597 w 1206769"/>
              <a:gd name="connsiteY202" fmla="*/ 1493520 h 1684262"/>
              <a:gd name="connsiteX203" fmla="*/ 739848 w 1206769"/>
              <a:gd name="connsiteY203" fmla="*/ 1525715 h 1684262"/>
              <a:gd name="connsiteX204" fmla="*/ 616785 w 1206769"/>
              <a:gd name="connsiteY204" fmla="*/ 1564386 h 1684262"/>
              <a:gd name="connsiteX205" fmla="*/ 616785 w 1206769"/>
              <a:gd name="connsiteY205" fmla="*/ 1564196 h 1684262"/>
              <a:gd name="connsiteX206" fmla="*/ 752231 w 1206769"/>
              <a:gd name="connsiteY206" fmla="*/ 1664779 h 1684262"/>
              <a:gd name="connsiteX207" fmla="*/ 739658 w 1206769"/>
              <a:gd name="connsiteY207" fmla="*/ 1664779 h 1684262"/>
              <a:gd name="connsiteX208" fmla="*/ 731180 w 1206769"/>
              <a:gd name="connsiteY208" fmla="*/ 1664779 h 1684262"/>
              <a:gd name="connsiteX209" fmla="*/ 727561 w 1206769"/>
              <a:gd name="connsiteY209" fmla="*/ 1664779 h 1684262"/>
              <a:gd name="connsiteX210" fmla="*/ 713750 w 1206769"/>
              <a:gd name="connsiteY210" fmla="*/ 1666780 h 1684262"/>
              <a:gd name="connsiteX211" fmla="*/ 704225 w 1206769"/>
              <a:gd name="connsiteY211" fmla="*/ 1665256 h 1684262"/>
              <a:gd name="connsiteX212" fmla="*/ 705558 w 1206769"/>
              <a:gd name="connsiteY212" fmla="*/ 1667733 h 1684262"/>
              <a:gd name="connsiteX213" fmla="*/ 790045 w 1206769"/>
              <a:gd name="connsiteY213" fmla="*/ 1610106 h 1684262"/>
              <a:gd name="connsiteX214" fmla="*/ 752231 w 1206769"/>
              <a:gd name="connsiteY214" fmla="*/ 1664970 h 1684262"/>
              <a:gd name="connsiteX215" fmla="*/ 752231 w 1206769"/>
              <a:gd name="connsiteY215" fmla="*/ 1664779 h 1684262"/>
              <a:gd name="connsiteX216" fmla="*/ 857863 w 1206769"/>
              <a:gd name="connsiteY216" fmla="*/ 1591056 h 1684262"/>
              <a:gd name="connsiteX217" fmla="*/ 838813 w 1206769"/>
              <a:gd name="connsiteY217" fmla="*/ 1568958 h 1684262"/>
              <a:gd name="connsiteX218" fmla="*/ 836146 w 1206769"/>
              <a:gd name="connsiteY218" fmla="*/ 1564291 h 1684262"/>
              <a:gd name="connsiteX219" fmla="*/ 955179 w 1206769"/>
              <a:gd name="connsiteY219" fmla="*/ 1500720 h 1684262"/>
              <a:gd name="connsiteX220" fmla="*/ 1066493 w 1206769"/>
              <a:gd name="connsiteY220" fmla="*/ 1492065 h 1684262"/>
              <a:gd name="connsiteX221" fmla="*/ 857863 w 1206769"/>
              <a:gd name="connsiteY221" fmla="*/ 1591247 h 1684262"/>
              <a:gd name="connsiteX222" fmla="*/ 857863 w 1206769"/>
              <a:gd name="connsiteY222" fmla="*/ 1591056 h 1684262"/>
              <a:gd name="connsiteX223" fmla="*/ 1054979 w 1206769"/>
              <a:gd name="connsiteY223" fmla="*/ 1445037 h 1684262"/>
              <a:gd name="connsiteX224" fmla="*/ 916632 w 1206769"/>
              <a:gd name="connsiteY224" fmla="*/ 1468184 h 1684262"/>
              <a:gd name="connsiteX225" fmla="*/ 1028170 w 1206769"/>
              <a:gd name="connsiteY225" fmla="*/ 1445228 h 1684262"/>
              <a:gd name="connsiteX226" fmla="*/ 1054979 w 1206769"/>
              <a:gd name="connsiteY226" fmla="*/ 1445037 h 1684262"/>
              <a:gd name="connsiteX227" fmla="*/ 862816 w 1206769"/>
              <a:gd name="connsiteY227" fmla="*/ 1410462 h 1684262"/>
              <a:gd name="connsiteX228" fmla="*/ 647551 w 1206769"/>
              <a:gd name="connsiteY228" fmla="*/ 1448562 h 1684262"/>
              <a:gd name="connsiteX229" fmla="*/ 862816 w 1206769"/>
              <a:gd name="connsiteY229" fmla="*/ 1410653 h 1684262"/>
              <a:gd name="connsiteX230" fmla="*/ 862816 w 1206769"/>
              <a:gd name="connsiteY230" fmla="*/ 1410462 h 1684262"/>
              <a:gd name="connsiteX231" fmla="*/ 689842 w 1206769"/>
              <a:gd name="connsiteY231" fmla="*/ 1391412 h 1684262"/>
              <a:gd name="connsiteX232" fmla="*/ 924347 w 1206769"/>
              <a:gd name="connsiteY232" fmla="*/ 1306830 h 1684262"/>
              <a:gd name="connsiteX233" fmla="*/ 689842 w 1206769"/>
              <a:gd name="connsiteY233" fmla="*/ 1391412 h 1684262"/>
              <a:gd name="connsiteX234" fmla="*/ 1162663 w 1206769"/>
              <a:gd name="connsiteY234" fmla="*/ 1057085 h 1684262"/>
              <a:gd name="connsiteX235" fmla="*/ 1148756 w 1206769"/>
              <a:gd name="connsiteY235" fmla="*/ 1134428 h 1684262"/>
              <a:gd name="connsiteX236" fmla="*/ 1066841 w 1206769"/>
              <a:gd name="connsiteY236" fmla="*/ 1139762 h 1684262"/>
              <a:gd name="connsiteX237" fmla="*/ 1035790 w 1206769"/>
              <a:gd name="connsiteY237" fmla="*/ 1087755 h 1684262"/>
              <a:gd name="connsiteX238" fmla="*/ 1162663 w 1206769"/>
              <a:gd name="connsiteY238" fmla="*/ 1057085 h 1684262"/>
              <a:gd name="connsiteX239" fmla="*/ 987913 w 1206769"/>
              <a:gd name="connsiteY239" fmla="*/ 1181170 h 1684262"/>
              <a:gd name="connsiteX240" fmla="*/ 958923 w 1206769"/>
              <a:gd name="connsiteY240" fmla="*/ 1264444 h 1684262"/>
              <a:gd name="connsiteX241" fmla="*/ 905107 w 1206769"/>
              <a:gd name="connsiteY241" fmla="*/ 1118330 h 1684262"/>
              <a:gd name="connsiteX242" fmla="*/ 987913 w 1206769"/>
              <a:gd name="connsiteY242"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073223 w 1206769"/>
              <a:gd name="connsiteY17" fmla="*/ 652653 h 1684262"/>
              <a:gd name="connsiteX18" fmla="*/ 1102560 w 1206769"/>
              <a:gd name="connsiteY18" fmla="*/ 657701 h 1684262"/>
              <a:gd name="connsiteX19" fmla="*/ 739848 w 1206769"/>
              <a:gd name="connsiteY19" fmla="*/ 595694 h 1684262"/>
              <a:gd name="connsiteX20" fmla="*/ 716893 w 1206769"/>
              <a:gd name="connsiteY20" fmla="*/ 318992 h 1684262"/>
              <a:gd name="connsiteX21" fmla="*/ 920537 w 1206769"/>
              <a:gd name="connsiteY21" fmla="*/ 246031 h 1684262"/>
              <a:gd name="connsiteX22" fmla="*/ 682412 w 1206769"/>
              <a:gd name="connsiteY22" fmla="*/ 238316 h 1684262"/>
              <a:gd name="connsiteX23" fmla="*/ 928538 w 1206769"/>
              <a:gd name="connsiteY23" fmla="*/ 226790 h 1684262"/>
              <a:gd name="connsiteX24" fmla="*/ 720893 w 1206769"/>
              <a:gd name="connsiteY24" fmla="*/ 196025 h 1684262"/>
              <a:gd name="connsiteX25" fmla="*/ 736229 w 1206769"/>
              <a:gd name="connsiteY25" fmla="*/ 49911 h 1684262"/>
              <a:gd name="connsiteX26" fmla="*/ 663267 w 1206769"/>
              <a:gd name="connsiteY26" fmla="*/ 0 h 1684262"/>
              <a:gd name="connsiteX27" fmla="*/ 625167 w 1206769"/>
              <a:gd name="connsiteY27" fmla="*/ 103727 h 1684262"/>
              <a:gd name="connsiteX28" fmla="*/ 625167 w 1206769"/>
              <a:gd name="connsiteY28" fmla="*/ 288322 h 1684262"/>
              <a:gd name="connsiteX29" fmla="*/ 336845 w 1206769"/>
              <a:gd name="connsiteY29" fmla="*/ 261366 h 1684262"/>
              <a:gd name="connsiteX30" fmla="*/ 367611 w 1206769"/>
              <a:gd name="connsiteY30" fmla="*/ 307467 h 1684262"/>
              <a:gd name="connsiteX31" fmla="*/ 579066 w 1206769"/>
              <a:gd name="connsiteY31" fmla="*/ 615029 h 1684262"/>
              <a:gd name="connsiteX32" fmla="*/ 263884 w 1206769"/>
              <a:gd name="connsiteY32" fmla="*/ 511207 h 1684262"/>
              <a:gd name="connsiteX33" fmla="*/ 233118 w 1206769"/>
              <a:gd name="connsiteY33" fmla="*/ 714947 h 1684262"/>
              <a:gd name="connsiteX34" fmla="*/ 532965 w 1206769"/>
              <a:gd name="connsiteY34" fmla="*/ 807149 h 1684262"/>
              <a:gd name="connsiteX35" fmla="*/ 513915 w 1206769"/>
              <a:gd name="connsiteY35" fmla="*/ 803339 h 1684262"/>
              <a:gd name="connsiteX36" fmla="*/ 502390 w 1206769"/>
              <a:gd name="connsiteY36" fmla="*/ 791813 h 1684262"/>
              <a:gd name="connsiteX37" fmla="*/ 464290 w 1206769"/>
              <a:gd name="connsiteY37" fmla="*/ 772763 h 1684262"/>
              <a:gd name="connsiteX38" fmla="*/ 375231 w 1206769"/>
              <a:gd name="connsiteY38" fmla="*/ 788670 h 1684262"/>
              <a:gd name="connsiteX39" fmla="*/ 418189 w 1206769"/>
              <a:gd name="connsiteY39" fmla="*/ 826770 h 1684262"/>
              <a:gd name="connsiteX40" fmla="*/ 333607 w 1206769"/>
              <a:gd name="connsiteY40" fmla="*/ 826770 h 1684262"/>
              <a:gd name="connsiteX41" fmla="*/ 276457 w 1206769"/>
              <a:gd name="connsiteY41" fmla="*/ 857536 h 1684262"/>
              <a:gd name="connsiteX42" fmla="*/ 288458 w 1206769"/>
              <a:gd name="connsiteY42" fmla="*/ 766001 h 1684262"/>
              <a:gd name="connsiteX43" fmla="*/ 138059 w 1206769"/>
              <a:gd name="connsiteY43" fmla="*/ 911352 h 1684262"/>
              <a:gd name="connsiteX44" fmla="*/ 237976 w 1206769"/>
              <a:gd name="connsiteY44" fmla="*/ 961358 h 1684262"/>
              <a:gd name="connsiteX45" fmla="*/ 75102 w 1206769"/>
              <a:gd name="connsiteY45" fmla="*/ 1025783 h 1684262"/>
              <a:gd name="connsiteX46" fmla="*/ 80432 w 1206769"/>
              <a:gd name="connsiteY46" fmla="*/ 915162 h 1684262"/>
              <a:gd name="connsiteX47" fmla="*/ 91958 w 1206769"/>
              <a:gd name="connsiteY47" fmla="*/ 1107377 h 1684262"/>
              <a:gd name="connsiteX48" fmla="*/ 214925 w 1206769"/>
              <a:gd name="connsiteY48" fmla="*/ 1157383 h 1684262"/>
              <a:gd name="connsiteX49" fmla="*/ 322463 w 1206769"/>
              <a:gd name="connsiteY49" fmla="*/ 1240346 h 1684262"/>
              <a:gd name="connsiteX50" fmla="*/ 309794 w 1206769"/>
              <a:gd name="connsiteY50" fmla="*/ 1240346 h 1684262"/>
              <a:gd name="connsiteX51" fmla="*/ 311699 w 1206769"/>
              <a:gd name="connsiteY51" fmla="*/ 1248728 h 1684262"/>
              <a:gd name="connsiteX52" fmla="*/ 310842 w 1206769"/>
              <a:gd name="connsiteY52" fmla="*/ 1254824 h 1684262"/>
              <a:gd name="connsiteX53" fmla="*/ 309223 w 1206769"/>
              <a:gd name="connsiteY53" fmla="*/ 1259396 h 1684262"/>
              <a:gd name="connsiteX54" fmla="*/ 301317 w 1206769"/>
              <a:gd name="connsiteY54" fmla="*/ 1268063 h 1684262"/>
              <a:gd name="connsiteX55" fmla="*/ 283886 w 1206769"/>
              <a:gd name="connsiteY55" fmla="*/ 1268063 h 1684262"/>
              <a:gd name="connsiteX56" fmla="*/ 284934 w 1206769"/>
              <a:gd name="connsiteY56" fmla="*/ 1275207 h 1684262"/>
              <a:gd name="connsiteX57" fmla="*/ 395615 w 1206769"/>
              <a:gd name="connsiteY57" fmla="*/ 1319117 h 1684262"/>
              <a:gd name="connsiteX58" fmla="*/ 257026 w 1206769"/>
              <a:gd name="connsiteY58" fmla="*/ 1309592 h 1684262"/>
              <a:gd name="connsiteX59" fmla="*/ 257026 w 1206769"/>
              <a:gd name="connsiteY59" fmla="*/ 1309592 h 1684262"/>
              <a:gd name="connsiteX60" fmla="*/ 248263 w 1206769"/>
              <a:gd name="connsiteY60" fmla="*/ 1308259 h 1684262"/>
              <a:gd name="connsiteX61" fmla="*/ 247691 w 1206769"/>
              <a:gd name="connsiteY61" fmla="*/ 1308735 h 1684262"/>
              <a:gd name="connsiteX62" fmla="*/ 229880 w 1206769"/>
              <a:gd name="connsiteY62" fmla="*/ 1312259 h 1684262"/>
              <a:gd name="connsiteX63" fmla="*/ 146155 w 1206769"/>
              <a:gd name="connsiteY63" fmla="*/ 1230344 h 1684262"/>
              <a:gd name="connsiteX64" fmla="*/ 115389 w 1206769"/>
              <a:gd name="connsiteY64" fmla="*/ 1430369 h 1684262"/>
              <a:gd name="connsiteX65" fmla="*/ 349799 w 1206769"/>
              <a:gd name="connsiteY65" fmla="*/ 1480280 h 1684262"/>
              <a:gd name="connsiteX66" fmla="*/ 299507 w 1206769"/>
              <a:gd name="connsiteY66" fmla="*/ 1464659 h 1684262"/>
              <a:gd name="connsiteX67" fmla="*/ 321034 w 1206769"/>
              <a:gd name="connsiteY67" fmla="*/ 1477042 h 1684262"/>
              <a:gd name="connsiteX68" fmla="*/ 330559 w 1206769"/>
              <a:gd name="connsiteY68" fmla="*/ 1484376 h 1684262"/>
              <a:gd name="connsiteX69" fmla="*/ 388280 w 1206769"/>
              <a:gd name="connsiteY69" fmla="*/ 1545717 h 1684262"/>
              <a:gd name="connsiteX70" fmla="*/ 348847 w 1206769"/>
              <a:gd name="connsiteY70" fmla="*/ 1542479 h 1684262"/>
              <a:gd name="connsiteX71" fmla="*/ 255883 w 1206769"/>
              <a:gd name="connsiteY71" fmla="*/ 1502664 h 1684262"/>
              <a:gd name="connsiteX72" fmla="*/ 255883 w 1206769"/>
              <a:gd name="connsiteY72" fmla="*/ 1502664 h 1684262"/>
              <a:gd name="connsiteX73" fmla="*/ 239976 w 1206769"/>
              <a:gd name="connsiteY73" fmla="*/ 1484281 h 1684262"/>
              <a:gd name="connsiteX74" fmla="*/ 203495 w 1206769"/>
              <a:gd name="connsiteY74" fmla="*/ 1484281 h 1684262"/>
              <a:gd name="connsiteX75" fmla="*/ 187303 w 1206769"/>
              <a:gd name="connsiteY75" fmla="*/ 1499140 h 1684262"/>
              <a:gd name="connsiteX76" fmla="*/ 490674 w 1206769"/>
              <a:gd name="connsiteY76" fmla="*/ 1673352 h 1684262"/>
              <a:gd name="connsiteX77" fmla="*/ 757374 w 1206769"/>
              <a:gd name="connsiteY77" fmla="*/ 1682401 h 1684262"/>
              <a:gd name="connsiteX78" fmla="*/ 988070 w 1206769"/>
              <a:gd name="connsiteY78" fmla="*/ 1594485 h 1684262"/>
              <a:gd name="connsiteX79" fmla="*/ 1152566 w 1206769"/>
              <a:gd name="connsiteY79" fmla="*/ 1394460 h 1684262"/>
              <a:gd name="connsiteX80" fmla="*/ 918822 w 1206769"/>
              <a:gd name="connsiteY80" fmla="*/ 1363507 h 1684262"/>
              <a:gd name="connsiteX81" fmla="*/ 802904 w 1206769"/>
              <a:gd name="connsiteY81" fmla="*/ 1350454 h 1684262"/>
              <a:gd name="connsiteX82" fmla="*/ 841956 w 1206769"/>
              <a:gd name="connsiteY82" fmla="*/ 1326547 h 1684262"/>
              <a:gd name="connsiteX83" fmla="*/ 1018286 w 1206769"/>
              <a:gd name="connsiteY83" fmla="*/ 1315425 h 1684262"/>
              <a:gd name="connsiteX84" fmla="*/ 980354 w 1206769"/>
              <a:gd name="connsiteY84" fmla="*/ 1268921 h 1684262"/>
              <a:gd name="connsiteX85" fmla="*/ 1091488 w 1206769"/>
              <a:gd name="connsiteY85" fmla="*/ 1221043 h 1684262"/>
              <a:gd name="connsiteX86" fmla="*/ 911203 w 1206769"/>
              <a:gd name="connsiteY86" fmla="*/ 1022890 h 1684262"/>
              <a:gd name="connsiteX87" fmla="*/ 1193429 w 1206769"/>
              <a:gd name="connsiteY87" fmla="*/ 899446 h 1684262"/>
              <a:gd name="connsiteX88" fmla="*/ 759089 w 1206769"/>
              <a:gd name="connsiteY88" fmla="*/ 61246 h 1684262"/>
              <a:gd name="connsiteX89" fmla="*/ 720989 w 1206769"/>
              <a:gd name="connsiteY89" fmla="*/ 145828 h 1684262"/>
              <a:gd name="connsiteX90" fmla="*/ 759089 w 1206769"/>
              <a:gd name="connsiteY90" fmla="*/ 61436 h 1684262"/>
              <a:gd name="connsiteX91" fmla="*/ 759089 w 1206769"/>
              <a:gd name="connsiteY91" fmla="*/ 61246 h 1684262"/>
              <a:gd name="connsiteX92" fmla="*/ 363611 w 1206769"/>
              <a:gd name="connsiteY92" fmla="*/ 545783 h 1684262"/>
              <a:gd name="connsiteX93" fmla="*/ 348275 w 1206769"/>
              <a:gd name="connsiteY93" fmla="*/ 553498 h 1684262"/>
              <a:gd name="connsiteX94" fmla="*/ 363611 w 1206769"/>
              <a:gd name="connsiteY94" fmla="*/ 545783 h 1684262"/>
              <a:gd name="connsiteX95" fmla="*/ 232451 w 1206769"/>
              <a:gd name="connsiteY95" fmla="*/ 523113 h 1684262"/>
              <a:gd name="connsiteX96" fmla="*/ 254694 w 1206769"/>
              <a:gd name="connsiteY96" fmla="*/ 664096 h 1684262"/>
              <a:gd name="connsiteX97" fmla="*/ 232451 w 1206769"/>
              <a:gd name="connsiteY97" fmla="*/ 523113 h 1684262"/>
              <a:gd name="connsiteX98" fmla="*/ 340084 w 1206769"/>
              <a:gd name="connsiteY98" fmla="*/ 692277 h 1684262"/>
              <a:gd name="connsiteX99" fmla="*/ 470767 w 1206769"/>
              <a:gd name="connsiteY99" fmla="*/ 684562 h 1684262"/>
              <a:gd name="connsiteX100" fmla="*/ 340084 w 1206769"/>
              <a:gd name="connsiteY100" fmla="*/ 691896 h 1684262"/>
              <a:gd name="connsiteX101" fmla="*/ 340084 w 1206769"/>
              <a:gd name="connsiteY101" fmla="*/ 692277 h 1684262"/>
              <a:gd name="connsiteX102" fmla="*/ 382375 w 1206769"/>
              <a:gd name="connsiteY102" fmla="*/ 615410 h 1684262"/>
              <a:gd name="connsiteX103" fmla="*/ 516868 w 1206769"/>
              <a:gd name="connsiteY103" fmla="*/ 688372 h 1684262"/>
              <a:gd name="connsiteX104" fmla="*/ 382661 w 1206769"/>
              <a:gd name="connsiteY104" fmla="*/ 615029 h 1684262"/>
              <a:gd name="connsiteX105" fmla="*/ 382375 w 1206769"/>
              <a:gd name="connsiteY105" fmla="*/ 615410 h 1684262"/>
              <a:gd name="connsiteX106" fmla="*/ 201400 w 1206769"/>
              <a:gd name="connsiteY106" fmla="*/ 907542 h 1684262"/>
              <a:gd name="connsiteX107" fmla="*/ 163300 w 1206769"/>
              <a:gd name="connsiteY107" fmla="*/ 838295 h 1684262"/>
              <a:gd name="connsiteX108" fmla="*/ 201686 w 1206769"/>
              <a:gd name="connsiteY108" fmla="*/ 907161 h 1684262"/>
              <a:gd name="connsiteX109" fmla="*/ 201400 w 1206769"/>
              <a:gd name="connsiteY109" fmla="*/ 907542 h 1684262"/>
              <a:gd name="connsiteX110" fmla="*/ 97811 w 1206769"/>
              <a:gd name="connsiteY110" fmla="*/ 1285557 h 1684262"/>
              <a:gd name="connsiteX111" fmla="*/ 123279 w 1206769"/>
              <a:gd name="connsiteY111" fmla="*/ 1264178 h 1684262"/>
              <a:gd name="connsiteX112" fmla="*/ 231975 w 1206769"/>
              <a:gd name="connsiteY112" fmla="*/ 1341501 h 1684262"/>
              <a:gd name="connsiteX113" fmla="*/ 97811 w 1206769"/>
              <a:gd name="connsiteY113" fmla="*/ 1285557 h 1684262"/>
              <a:gd name="connsiteX114" fmla="*/ 232928 w 1206769"/>
              <a:gd name="connsiteY114" fmla="*/ 1376077 h 1684262"/>
              <a:gd name="connsiteX115" fmla="*/ 279029 w 1206769"/>
              <a:gd name="connsiteY115" fmla="*/ 1379887 h 1684262"/>
              <a:gd name="connsiteX116" fmla="*/ 232451 w 1206769"/>
              <a:gd name="connsiteY116" fmla="*/ 1376077 h 1684262"/>
              <a:gd name="connsiteX117" fmla="*/ 232928 w 1206769"/>
              <a:gd name="connsiteY117" fmla="*/ 1376077 h 1684262"/>
              <a:gd name="connsiteX118" fmla="*/ 856244 w 1206769"/>
              <a:gd name="connsiteY118" fmla="*/ 715613 h 1684262"/>
              <a:gd name="connsiteX119" fmla="*/ 817635 w 1206769"/>
              <a:gd name="connsiteY119" fmla="*/ 708913 h 1684262"/>
              <a:gd name="connsiteX120" fmla="*/ 721084 w 1206769"/>
              <a:gd name="connsiteY120" fmla="*/ 657225 h 1684262"/>
              <a:gd name="connsiteX121" fmla="*/ 855767 w 1206769"/>
              <a:gd name="connsiteY121" fmla="*/ 715613 h 1684262"/>
              <a:gd name="connsiteX122" fmla="*/ 856244 w 1206769"/>
              <a:gd name="connsiteY122" fmla="*/ 715613 h 1684262"/>
              <a:gd name="connsiteX123" fmla="*/ 663458 w 1206769"/>
              <a:gd name="connsiteY123" fmla="*/ 722662 h 1684262"/>
              <a:gd name="connsiteX124" fmla="*/ 644408 w 1206769"/>
              <a:gd name="connsiteY124" fmla="*/ 807149 h 1684262"/>
              <a:gd name="connsiteX125" fmla="*/ 662981 w 1206769"/>
              <a:gd name="connsiteY125" fmla="*/ 723138 h 1684262"/>
              <a:gd name="connsiteX126" fmla="*/ 663458 w 1206769"/>
              <a:gd name="connsiteY126" fmla="*/ 722662 h 1684262"/>
              <a:gd name="connsiteX127" fmla="*/ 628882 w 1206769"/>
              <a:gd name="connsiteY127" fmla="*/ 753332 h 1684262"/>
              <a:gd name="connsiteX128" fmla="*/ 655742 w 1206769"/>
              <a:gd name="connsiteY128" fmla="*/ 726472 h 1684262"/>
              <a:gd name="connsiteX129" fmla="*/ 628406 w 1206769"/>
              <a:gd name="connsiteY129" fmla="*/ 753332 h 1684262"/>
              <a:gd name="connsiteX130" fmla="*/ 628882 w 1206769"/>
              <a:gd name="connsiteY130" fmla="*/ 753332 h 1684262"/>
              <a:gd name="connsiteX131" fmla="*/ 771090 w 1206769"/>
              <a:gd name="connsiteY131" fmla="*/ 757237 h 1684262"/>
              <a:gd name="connsiteX132" fmla="*/ 690318 w 1206769"/>
              <a:gd name="connsiteY132" fmla="*/ 822579 h 1684262"/>
              <a:gd name="connsiteX133" fmla="*/ 770614 w 1206769"/>
              <a:gd name="connsiteY133" fmla="*/ 757237 h 1684262"/>
              <a:gd name="connsiteX134" fmla="*/ 771090 w 1206769"/>
              <a:gd name="connsiteY134" fmla="*/ 757237 h 1684262"/>
              <a:gd name="connsiteX135" fmla="*/ 759565 w 1206769"/>
              <a:gd name="connsiteY135" fmla="*/ 538162 h 1684262"/>
              <a:gd name="connsiteX136" fmla="*/ 851767 w 1206769"/>
              <a:gd name="connsiteY136" fmla="*/ 480536 h 1684262"/>
              <a:gd name="connsiteX137" fmla="*/ 759089 w 1206769"/>
              <a:gd name="connsiteY137" fmla="*/ 538067 h 1684262"/>
              <a:gd name="connsiteX138" fmla="*/ 759565 w 1206769"/>
              <a:gd name="connsiteY138" fmla="*/ 538162 h 1684262"/>
              <a:gd name="connsiteX139" fmla="*/ 877961 w 1206769"/>
              <a:gd name="connsiteY139" fmla="*/ 342138 h 1684262"/>
              <a:gd name="connsiteX140" fmla="*/ 812619 w 1206769"/>
              <a:gd name="connsiteY140" fmla="*/ 442055 h 1684262"/>
              <a:gd name="connsiteX141" fmla="*/ 877961 w 1206769"/>
              <a:gd name="connsiteY141" fmla="*/ 342138 h 1684262"/>
              <a:gd name="connsiteX142" fmla="*/ 681841 w 1206769"/>
              <a:gd name="connsiteY142" fmla="*/ 323088 h 1684262"/>
              <a:gd name="connsiteX143" fmla="*/ 758803 w 1206769"/>
              <a:gd name="connsiteY143" fmla="*/ 430816 h 1684262"/>
              <a:gd name="connsiteX144" fmla="*/ 643455 w 1206769"/>
              <a:gd name="connsiteY144" fmla="*/ 396145 h 1684262"/>
              <a:gd name="connsiteX145" fmla="*/ 639550 w 1206769"/>
              <a:gd name="connsiteY145" fmla="*/ 438436 h 1684262"/>
              <a:gd name="connsiteX146" fmla="*/ 682127 w 1206769"/>
              <a:gd name="connsiteY146" fmla="*/ 323088 h 1684262"/>
              <a:gd name="connsiteX147" fmla="*/ 681841 w 1206769"/>
              <a:gd name="connsiteY147" fmla="*/ 323088 h 1684262"/>
              <a:gd name="connsiteX148" fmla="*/ 351323 w 1206769"/>
              <a:gd name="connsiteY148" fmla="*/ 219361 h 1684262"/>
              <a:gd name="connsiteX149" fmla="*/ 383994 w 1206769"/>
              <a:gd name="connsiteY149" fmla="*/ 183070 h 1684262"/>
              <a:gd name="connsiteX150" fmla="*/ 403711 w 1206769"/>
              <a:gd name="connsiteY150" fmla="*/ 175069 h 1684262"/>
              <a:gd name="connsiteX151" fmla="*/ 411331 w 1206769"/>
              <a:gd name="connsiteY151" fmla="*/ 176117 h 1684262"/>
              <a:gd name="connsiteX152" fmla="*/ 569351 w 1206769"/>
              <a:gd name="connsiteY152" fmla="*/ 242792 h 1684262"/>
              <a:gd name="connsiteX153" fmla="*/ 569922 w 1206769"/>
              <a:gd name="connsiteY153" fmla="*/ 242792 h 1684262"/>
              <a:gd name="connsiteX154" fmla="*/ 558873 w 1206769"/>
              <a:gd name="connsiteY154" fmla="*/ 299942 h 1684262"/>
              <a:gd name="connsiteX155" fmla="*/ 351609 w 1206769"/>
              <a:gd name="connsiteY155" fmla="*/ 219075 h 1684262"/>
              <a:gd name="connsiteX156" fmla="*/ 351323 w 1206769"/>
              <a:gd name="connsiteY156" fmla="*/ 219361 h 1684262"/>
              <a:gd name="connsiteX157" fmla="*/ 470767 w 1206769"/>
              <a:gd name="connsiteY157" fmla="*/ 361188 h 1684262"/>
              <a:gd name="connsiteX158" fmla="*/ 566874 w 1206769"/>
              <a:gd name="connsiteY158" fmla="*/ 503396 h 1684262"/>
              <a:gd name="connsiteX159" fmla="*/ 470767 w 1206769"/>
              <a:gd name="connsiteY159" fmla="*/ 361188 h 1684262"/>
              <a:gd name="connsiteX160" fmla="*/ 632216 w 1206769"/>
              <a:gd name="connsiteY160" fmla="*/ 453485 h 1684262"/>
              <a:gd name="connsiteX161" fmla="*/ 699367 w 1206769"/>
              <a:gd name="connsiteY161" fmla="*/ 515112 h 1684262"/>
              <a:gd name="connsiteX162" fmla="*/ 759089 w 1206769"/>
              <a:gd name="connsiteY162" fmla="*/ 438055 h 1684262"/>
              <a:gd name="connsiteX163" fmla="*/ 678317 w 1206769"/>
              <a:gd name="connsiteY163" fmla="*/ 611029 h 1684262"/>
              <a:gd name="connsiteX164" fmla="*/ 640217 w 1206769"/>
              <a:gd name="connsiteY164" fmla="*/ 587978 h 1684262"/>
              <a:gd name="connsiteX165" fmla="*/ 632216 w 1206769"/>
              <a:gd name="connsiteY165" fmla="*/ 453581 h 1684262"/>
              <a:gd name="connsiteX166" fmla="*/ 632216 w 1206769"/>
              <a:gd name="connsiteY166" fmla="*/ 453485 h 1684262"/>
              <a:gd name="connsiteX167" fmla="*/ 686032 w 1206769"/>
              <a:gd name="connsiteY167" fmla="*/ 837819 h 1684262"/>
              <a:gd name="connsiteX168" fmla="*/ 628310 w 1206769"/>
              <a:gd name="connsiteY168" fmla="*/ 930116 h 1684262"/>
              <a:gd name="connsiteX169" fmla="*/ 686032 w 1206769"/>
              <a:gd name="connsiteY169" fmla="*/ 837914 h 1684262"/>
              <a:gd name="connsiteX170" fmla="*/ 686032 w 1206769"/>
              <a:gd name="connsiteY170" fmla="*/ 837819 h 1684262"/>
              <a:gd name="connsiteX171" fmla="*/ 743658 w 1206769"/>
              <a:gd name="connsiteY171" fmla="*/ 1291400 h 1684262"/>
              <a:gd name="connsiteX172" fmla="*/ 547634 w 1206769"/>
              <a:gd name="connsiteY172" fmla="*/ 1206818 h 1684262"/>
              <a:gd name="connsiteX173" fmla="*/ 573446 w 1206769"/>
              <a:gd name="connsiteY173" fmla="*/ 1222439 h 1684262"/>
              <a:gd name="connsiteX174" fmla="*/ 603450 w 1206769"/>
              <a:gd name="connsiteY174" fmla="*/ 1227487 h 1684262"/>
              <a:gd name="connsiteX175" fmla="*/ 743658 w 1206769"/>
              <a:gd name="connsiteY175" fmla="*/ 1291495 h 1684262"/>
              <a:gd name="connsiteX176" fmla="*/ 743658 w 1206769"/>
              <a:gd name="connsiteY176" fmla="*/ 1291400 h 1684262"/>
              <a:gd name="connsiteX177" fmla="*/ 578399 w 1206769"/>
              <a:gd name="connsiteY177" fmla="*/ 945452 h 1684262"/>
              <a:gd name="connsiteX178" fmla="*/ 689842 w 1206769"/>
              <a:gd name="connsiteY178" fmla="*/ 1122236 h 1684262"/>
              <a:gd name="connsiteX179" fmla="*/ 578399 w 1206769"/>
              <a:gd name="connsiteY179" fmla="*/ 945547 h 1684262"/>
              <a:gd name="connsiteX180" fmla="*/ 578399 w 1206769"/>
              <a:gd name="connsiteY180" fmla="*/ 945452 h 1684262"/>
              <a:gd name="connsiteX181" fmla="*/ 351609 w 1206769"/>
              <a:gd name="connsiteY181" fmla="*/ 1045464 h 1684262"/>
              <a:gd name="connsiteX182" fmla="*/ 382375 w 1206769"/>
              <a:gd name="connsiteY182" fmla="*/ 887825 h 1684262"/>
              <a:gd name="connsiteX183" fmla="*/ 351609 w 1206769"/>
              <a:gd name="connsiteY183" fmla="*/ 1045559 h 1684262"/>
              <a:gd name="connsiteX184" fmla="*/ 351609 w 1206769"/>
              <a:gd name="connsiteY184" fmla="*/ 1045464 h 1684262"/>
              <a:gd name="connsiteX185" fmla="*/ 420761 w 1206769"/>
              <a:gd name="connsiteY185" fmla="*/ 1018413 h 1684262"/>
              <a:gd name="connsiteX186" fmla="*/ 605260 w 1206769"/>
              <a:gd name="connsiteY186" fmla="*/ 1180338 h 1684262"/>
              <a:gd name="connsiteX187" fmla="*/ 420761 w 1206769"/>
              <a:gd name="connsiteY187" fmla="*/ 1018413 h 1684262"/>
              <a:gd name="connsiteX188" fmla="*/ 366944 w 1206769"/>
              <a:gd name="connsiteY188" fmla="*/ 1414272 h 1684262"/>
              <a:gd name="connsiteX189" fmla="*/ 597640 w 1206769"/>
              <a:gd name="connsiteY189" fmla="*/ 1460468 h 1684262"/>
              <a:gd name="connsiteX190" fmla="*/ 366944 w 1206769"/>
              <a:gd name="connsiteY190" fmla="*/ 1414463 h 1684262"/>
              <a:gd name="connsiteX191" fmla="*/ 366944 w 1206769"/>
              <a:gd name="connsiteY191" fmla="*/ 1414272 h 1684262"/>
              <a:gd name="connsiteX192" fmla="*/ 536108 w 1206769"/>
              <a:gd name="connsiteY192" fmla="*/ 1644968 h 1684262"/>
              <a:gd name="connsiteX193" fmla="*/ 498008 w 1206769"/>
              <a:gd name="connsiteY193" fmla="*/ 1625918 h 1684262"/>
              <a:gd name="connsiteX194" fmla="*/ 471148 w 1206769"/>
              <a:gd name="connsiteY194" fmla="*/ 1618202 h 1684262"/>
              <a:gd name="connsiteX195" fmla="*/ 471148 w 1206769"/>
              <a:gd name="connsiteY195" fmla="*/ 1664399 h 1684262"/>
              <a:gd name="connsiteX196" fmla="*/ 401901 w 1206769"/>
              <a:gd name="connsiteY196" fmla="*/ 1579817 h 1684262"/>
              <a:gd name="connsiteX197" fmla="*/ 536108 w 1206769"/>
              <a:gd name="connsiteY197" fmla="*/ 1645158 h 1684262"/>
              <a:gd name="connsiteX198" fmla="*/ 536108 w 1206769"/>
              <a:gd name="connsiteY198" fmla="*/ 1644968 h 1684262"/>
              <a:gd name="connsiteX199" fmla="*/ 616785 w 1206769"/>
              <a:gd name="connsiteY199" fmla="*/ 1564196 h 1684262"/>
              <a:gd name="connsiteX200" fmla="*/ 555349 w 1206769"/>
              <a:gd name="connsiteY200" fmla="*/ 1541145 h 1684262"/>
              <a:gd name="connsiteX201" fmla="*/ 638597 w 1206769"/>
              <a:gd name="connsiteY201" fmla="*/ 1493520 h 1684262"/>
              <a:gd name="connsiteX202" fmla="*/ 739848 w 1206769"/>
              <a:gd name="connsiteY202" fmla="*/ 1525715 h 1684262"/>
              <a:gd name="connsiteX203" fmla="*/ 616785 w 1206769"/>
              <a:gd name="connsiteY203" fmla="*/ 1564386 h 1684262"/>
              <a:gd name="connsiteX204" fmla="*/ 616785 w 1206769"/>
              <a:gd name="connsiteY204" fmla="*/ 1564196 h 1684262"/>
              <a:gd name="connsiteX205" fmla="*/ 752231 w 1206769"/>
              <a:gd name="connsiteY205" fmla="*/ 1664779 h 1684262"/>
              <a:gd name="connsiteX206" fmla="*/ 739658 w 1206769"/>
              <a:gd name="connsiteY206" fmla="*/ 1664779 h 1684262"/>
              <a:gd name="connsiteX207" fmla="*/ 731180 w 1206769"/>
              <a:gd name="connsiteY207" fmla="*/ 1664779 h 1684262"/>
              <a:gd name="connsiteX208" fmla="*/ 727561 w 1206769"/>
              <a:gd name="connsiteY208" fmla="*/ 1664779 h 1684262"/>
              <a:gd name="connsiteX209" fmla="*/ 713750 w 1206769"/>
              <a:gd name="connsiteY209" fmla="*/ 1666780 h 1684262"/>
              <a:gd name="connsiteX210" fmla="*/ 704225 w 1206769"/>
              <a:gd name="connsiteY210" fmla="*/ 1665256 h 1684262"/>
              <a:gd name="connsiteX211" fmla="*/ 705558 w 1206769"/>
              <a:gd name="connsiteY211" fmla="*/ 1667733 h 1684262"/>
              <a:gd name="connsiteX212" fmla="*/ 790045 w 1206769"/>
              <a:gd name="connsiteY212" fmla="*/ 1610106 h 1684262"/>
              <a:gd name="connsiteX213" fmla="*/ 752231 w 1206769"/>
              <a:gd name="connsiteY213" fmla="*/ 1664970 h 1684262"/>
              <a:gd name="connsiteX214" fmla="*/ 752231 w 1206769"/>
              <a:gd name="connsiteY214" fmla="*/ 1664779 h 1684262"/>
              <a:gd name="connsiteX215" fmla="*/ 857863 w 1206769"/>
              <a:gd name="connsiteY215" fmla="*/ 1591056 h 1684262"/>
              <a:gd name="connsiteX216" fmla="*/ 838813 w 1206769"/>
              <a:gd name="connsiteY216" fmla="*/ 1568958 h 1684262"/>
              <a:gd name="connsiteX217" fmla="*/ 836146 w 1206769"/>
              <a:gd name="connsiteY217" fmla="*/ 1564291 h 1684262"/>
              <a:gd name="connsiteX218" fmla="*/ 955179 w 1206769"/>
              <a:gd name="connsiteY218" fmla="*/ 1500720 h 1684262"/>
              <a:gd name="connsiteX219" fmla="*/ 1066493 w 1206769"/>
              <a:gd name="connsiteY219" fmla="*/ 1492065 h 1684262"/>
              <a:gd name="connsiteX220" fmla="*/ 857863 w 1206769"/>
              <a:gd name="connsiteY220" fmla="*/ 1591247 h 1684262"/>
              <a:gd name="connsiteX221" fmla="*/ 857863 w 1206769"/>
              <a:gd name="connsiteY221" fmla="*/ 1591056 h 1684262"/>
              <a:gd name="connsiteX222" fmla="*/ 1054979 w 1206769"/>
              <a:gd name="connsiteY222" fmla="*/ 1445037 h 1684262"/>
              <a:gd name="connsiteX223" fmla="*/ 916632 w 1206769"/>
              <a:gd name="connsiteY223" fmla="*/ 1468184 h 1684262"/>
              <a:gd name="connsiteX224" fmla="*/ 1028170 w 1206769"/>
              <a:gd name="connsiteY224" fmla="*/ 1445228 h 1684262"/>
              <a:gd name="connsiteX225" fmla="*/ 1054979 w 1206769"/>
              <a:gd name="connsiteY225" fmla="*/ 1445037 h 1684262"/>
              <a:gd name="connsiteX226" fmla="*/ 862816 w 1206769"/>
              <a:gd name="connsiteY226" fmla="*/ 1410462 h 1684262"/>
              <a:gd name="connsiteX227" fmla="*/ 647551 w 1206769"/>
              <a:gd name="connsiteY227" fmla="*/ 1448562 h 1684262"/>
              <a:gd name="connsiteX228" fmla="*/ 862816 w 1206769"/>
              <a:gd name="connsiteY228" fmla="*/ 1410653 h 1684262"/>
              <a:gd name="connsiteX229" fmla="*/ 862816 w 1206769"/>
              <a:gd name="connsiteY229" fmla="*/ 1410462 h 1684262"/>
              <a:gd name="connsiteX230" fmla="*/ 689842 w 1206769"/>
              <a:gd name="connsiteY230" fmla="*/ 1391412 h 1684262"/>
              <a:gd name="connsiteX231" fmla="*/ 924347 w 1206769"/>
              <a:gd name="connsiteY231" fmla="*/ 1306830 h 1684262"/>
              <a:gd name="connsiteX232" fmla="*/ 689842 w 1206769"/>
              <a:gd name="connsiteY232" fmla="*/ 1391412 h 1684262"/>
              <a:gd name="connsiteX233" fmla="*/ 1162663 w 1206769"/>
              <a:gd name="connsiteY233" fmla="*/ 1057085 h 1684262"/>
              <a:gd name="connsiteX234" fmla="*/ 1148756 w 1206769"/>
              <a:gd name="connsiteY234" fmla="*/ 1134428 h 1684262"/>
              <a:gd name="connsiteX235" fmla="*/ 1066841 w 1206769"/>
              <a:gd name="connsiteY235" fmla="*/ 1139762 h 1684262"/>
              <a:gd name="connsiteX236" fmla="*/ 1035790 w 1206769"/>
              <a:gd name="connsiteY236" fmla="*/ 1087755 h 1684262"/>
              <a:gd name="connsiteX237" fmla="*/ 1162663 w 1206769"/>
              <a:gd name="connsiteY237" fmla="*/ 1057085 h 1684262"/>
              <a:gd name="connsiteX238" fmla="*/ 987913 w 1206769"/>
              <a:gd name="connsiteY238" fmla="*/ 1181170 h 1684262"/>
              <a:gd name="connsiteX239" fmla="*/ 958923 w 1206769"/>
              <a:gd name="connsiteY239" fmla="*/ 1264444 h 1684262"/>
              <a:gd name="connsiteX240" fmla="*/ 905107 w 1206769"/>
              <a:gd name="connsiteY240" fmla="*/ 1118330 h 1684262"/>
              <a:gd name="connsiteX241" fmla="*/ 987913 w 1206769"/>
              <a:gd name="connsiteY24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102560 w 1206769"/>
              <a:gd name="connsiteY17" fmla="*/ 657701 h 1684262"/>
              <a:gd name="connsiteX18" fmla="*/ 739848 w 1206769"/>
              <a:gd name="connsiteY18" fmla="*/ 595694 h 1684262"/>
              <a:gd name="connsiteX19" fmla="*/ 716893 w 1206769"/>
              <a:gd name="connsiteY19" fmla="*/ 318992 h 1684262"/>
              <a:gd name="connsiteX20" fmla="*/ 920537 w 1206769"/>
              <a:gd name="connsiteY20" fmla="*/ 246031 h 1684262"/>
              <a:gd name="connsiteX21" fmla="*/ 682412 w 1206769"/>
              <a:gd name="connsiteY21" fmla="*/ 238316 h 1684262"/>
              <a:gd name="connsiteX22" fmla="*/ 928538 w 1206769"/>
              <a:gd name="connsiteY22" fmla="*/ 226790 h 1684262"/>
              <a:gd name="connsiteX23" fmla="*/ 720893 w 1206769"/>
              <a:gd name="connsiteY23" fmla="*/ 196025 h 1684262"/>
              <a:gd name="connsiteX24" fmla="*/ 736229 w 1206769"/>
              <a:gd name="connsiteY24" fmla="*/ 49911 h 1684262"/>
              <a:gd name="connsiteX25" fmla="*/ 663267 w 1206769"/>
              <a:gd name="connsiteY25" fmla="*/ 0 h 1684262"/>
              <a:gd name="connsiteX26" fmla="*/ 625167 w 1206769"/>
              <a:gd name="connsiteY26" fmla="*/ 103727 h 1684262"/>
              <a:gd name="connsiteX27" fmla="*/ 625167 w 1206769"/>
              <a:gd name="connsiteY27" fmla="*/ 288322 h 1684262"/>
              <a:gd name="connsiteX28" fmla="*/ 336845 w 1206769"/>
              <a:gd name="connsiteY28" fmla="*/ 261366 h 1684262"/>
              <a:gd name="connsiteX29" fmla="*/ 367611 w 1206769"/>
              <a:gd name="connsiteY29" fmla="*/ 307467 h 1684262"/>
              <a:gd name="connsiteX30" fmla="*/ 579066 w 1206769"/>
              <a:gd name="connsiteY30" fmla="*/ 615029 h 1684262"/>
              <a:gd name="connsiteX31" fmla="*/ 263884 w 1206769"/>
              <a:gd name="connsiteY31" fmla="*/ 511207 h 1684262"/>
              <a:gd name="connsiteX32" fmla="*/ 233118 w 1206769"/>
              <a:gd name="connsiteY32" fmla="*/ 714947 h 1684262"/>
              <a:gd name="connsiteX33" fmla="*/ 532965 w 1206769"/>
              <a:gd name="connsiteY33" fmla="*/ 807149 h 1684262"/>
              <a:gd name="connsiteX34" fmla="*/ 513915 w 1206769"/>
              <a:gd name="connsiteY34" fmla="*/ 803339 h 1684262"/>
              <a:gd name="connsiteX35" fmla="*/ 502390 w 1206769"/>
              <a:gd name="connsiteY35" fmla="*/ 791813 h 1684262"/>
              <a:gd name="connsiteX36" fmla="*/ 464290 w 1206769"/>
              <a:gd name="connsiteY36" fmla="*/ 772763 h 1684262"/>
              <a:gd name="connsiteX37" fmla="*/ 375231 w 1206769"/>
              <a:gd name="connsiteY37" fmla="*/ 788670 h 1684262"/>
              <a:gd name="connsiteX38" fmla="*/ 418189 w 1206769"/>
              <a:gd name="connsiteY38" fmla="*/ 826770 h 1684262"/>
              <a:gd name="connsiteX39" fmla="*/ 333607 w 1206769"/>
              <a:gd name="connsiteY39" fmla="*/ 826770 h 1684262"/>
              <a:gd name="connsiteX40" fmla="*/ 276457 w 1206769"/>
              <a:gd name="connsiteY40" fmla="*/ 857536 h 1684262"/>
              <a:gd name="connsiteX41" fmla="*/ 288458 w 1206769"/>
              <a:gd name="connsiteY41" fmla="*/ 766001 h 1684262"/>
              <a:gd name="connsiteX42" fmla="*/ 138059 w 1206769"/>
              <a:gd name="connsiteY42" fmla="*/ 911352 h 1684262"/>
              <a:gd name="connsiteX43" fmla="*/ 237976 w 1206769"/>
              <a:gd name="connsiteY43" fmla="*/ 961358 h 1684262"/>
              <a:gd name="connsiteX44" fmla="*/ 75102 w 1206769"/>
              <a:gd name="connsiteY44" fmla="*/ 1025783 h 1684262"/>
              <a:gd name="connsiteX45" fmla="*/ 80432 w 1206769"/>
              <a:gd name="connsiteY45" fmla="*/ 915162 h 1684262"/>
              <a:gd name="connsiteX46" fmla="*/ 91958 w 1206769"/>
              <a:gd name="connsiteY46" fmla="*/ 1107377 h 1684262"/>
              <a:gd name="connsiteX47" fmla="*/ 214925 w 1206769"/>
              <a:gd name="connsiteY47" fmla="*/ 1157383 h 1684262"/>
              <a:gd name="connsiteX48" fmla="*/ 322463 w 1206769"/>
              <a:gd name="connsiteY48" fmla="*/ 1240346 h 1684262"/>
              <a:gd name="connsiteX49" fmla="*/ 309794 w 1206769"/>
              <a:gd name="connsiteY49" fmla="*/ 1240346 h 1684262"/>
              <a:gd name="connsiteX50" fmla="*/ 311699 w 1206769"/>
              <a:gd name="connsiteY50" fmla="*/ 1248728 h 1684262"/>
              <a:gd name="connsiteX51" fmla="*/ 310842 w 1206769"/>
              <a:gd name="connsiteY51" fmla="*/ 1254824 h 1684262"/>
              <a:gd name="connsiteX52" fmla="*/ 309223 w 1206769"/>
              <a:gd name="connsiteY52" fmla="*/ 1259396 h 1684262"/>
              <a:gd name="connsiteX53" fmla="*/ 301317 w 1206769"/>
              <a:gd name="connsiteY53" fmla="*/ 1268063 h 1684262"/>
              <a:gd name="connsiteX54" fmla="*/ 283886 w 1206769"/>
              <a:gd name="connsiteY54" fmla="*/ 1268063 h 1684262"/>
              <a:gd name="connsiteX55" fmla="*/ 284934 w 1206769"/>
              <a:gd name="connsiteY55" fmla="*/ 1275207 h 1684262"/>
              <a:gd name="connsiteX56" fmla="*/ 395615 w 1206769"/>
              <a:gd name="connsiteY56" fmla="*/ 1319117 h 1684262"/>
              <a:gd name="connsiteX57" fmla="*/ 257026 w 1206769"/>
              <a:gd name="connsiteY57" fmla="*/ 1309592 h 1684262"/>
              <a:gd name="connsiteX58" fmla="*/ 257026 w 1206769"/>
              <a:gd name="connsiteY58" fmla="*/ 1309592 h 1684262"/>
              <a:gd name="connsiteX59" fmla="*/ 248263 w 1206769"/>
              <a:gd name="connsiteY59" fmla="*/ 1308259 h 1684262"/>
              <a:gd name="connsiteX60" fmla="*/ 247691 w 1206769"/>
              <a:gd name="connsiteY60" fmla="*/ 1308735 h 1684262"/>
              <a:gd name="connsiteX61" fmla="*/ 229880 w 1206769"/>
              <a:gd name="connsiteY61" fmla="*/ 1312259 h 1684262"/>
              <a:gd name="connsiteX62" fmla="*/ 146155 w 1206769"/>
              <a:gd name="connsiteY62" fmla="*/ 1230344 h 1684262"/>
              <a:gd name="connsiteX63" fmla="*/ 115389 w 1206769"/>
              <a:gd name="connsiteY63" fmla="*/ 1430369 h 1684262"/>
              <a:gd name="connsiteX64" fmla="*/ 349799 w 1206769"/>
              <a:gd name="connsiteY64" fmla="*/ 1480280 h 1684262"/>
              <a:gd name="connsiteX65" fmla="*/ 299507 w 1206769"/>
              <a:gd name="connsiteY65" fmla="*/ 1464659 h 1684262"/>
              <a:gd name="connsiteX66" fmla="*/ 321034 w 1206769"/>
              <a:gd name="connsiteY66" fmla="*/ 1477042 h 1684262"/>
              <a:gd name="connsiteX67" fmla="*/ 330559 w 1206769"/>
              <a:gd name="connsiteY67" fmla="*/ 1484376 h 1684262"/>
              <a:gd name="connsiteX68" fmla="*/ 388280 w 1206769"/>
              <a:gd name="connsiteY68" fmla="*/ 1545717 h 1684262"/>
              <a:gd name="connsiteX69" fmla="*/ 348847 w 1206769"/>
              <a:gd name="connsiteY69" fmla="*/ 1542479 h 1684262"/>
              <a:gd name="connsiteX70" fmla="*/ 255883 w 1206769"/>
              <a:gd name="connsiteY70" fmla="*/ 1502664 h 1684262"/>
              <a:gd name="connsiteX71" fmla="*/ 255883 w 1206769"/>
              <a:gd name="connsiteY71" fmla="*/ 1502664 h 1684262"/>
              <a:gd name="connsiteX72" fmla="*/ 239976 w 1206769"/>
              <a:gd name="connsiteY72" fmla="*/ 1484281 h 1684262"/>
              <a:gd name="connsiteX73" fmla="*/ 203495 w 1206769"/>
              <a:gd name="connsiteY73" fmla="*/ 1484281 h 1684262"/>
              <a:gd name="connsiteX74" fmla="*/ 187303 w 1206769"/>
              <a:gd name="connsiteY74" fmla="*/ 1499140 h 1684262"/>
              <a:gd name="connsiteX75" fmla="*/ 490674 w 1206769"/>
              <a:gd name="connsiteY75" fmla="*/ 1673352 h 1684262"/>
              <a:gd name="connsiteX76" fmla="*/ 757374 w 1206769"/>
              <a:gd name="connsiteY76" fmla="*/ 1682401 h 1684262"/>
              <a:gd name="connsiteX77" fmla="*/ 988070 w 1206769"/>
              <a:gd name="connsiteY77" fmla="*/ 1594485 h 1684262"/>
              <a:gd name="connsiteX78" fmla="*/ 1152566 w 1206769"/>
              <a:gd name="connsiteY78" fmla="*/ 1394460 h 1684262"/>
              <a:gd name="connsiteX79" fmla="*/ 918822 w 1206769"/>
              <a:gd name="connsiteY79" fmla="*/ 1363507 h 1684262"/>
              <a:gd name="connsiteX80" fmla="*/ 802904 w 1206769"/>
              <a:gd name="connsiteY80" fmla="*/ 1350454 h 1684262"/>
              <a:gd name="connsiteX81" fmla="*/ 841956 w 1206769"/>
              <a:gd name="connsiteY81" fmla="*/ 1326547 h 1684262"/>
              <a:gd name="connsiteX82" fmla="*/ 1018286 w 1206769"/>
              <a:gd name="connsiteY82" fmla="*/ 1315425 h 1684262"/>
              <a:gd name="connsiteX83" fmla="*/ 980354 w 1206769"/>
              <a:gd name="connsiteY83" fmla="*/ 1268921 h 1684262"/>
              <a:gd name="connsiteX84" fmla="*/ 1091488 w 1206769"/>
              <a:gd name="connsiteY84" fmla="*/ 1221043 h 1684262"/>
              <a:gd name="connsiteX85" fmla="*/ 911203 w 1206769"/>
              <a:gd name="connsiteY85" fmla="*/ 1022890 h 1684262"/>
              <a:gd name="connsiteX86" fmla="*/ 1193429 w 1206769"/>
              <a:gd name="connsiteY86" fmla="*/ 899446 h 1684262"/>
              <a:gd name="connsiteX87" fmla="*/ 759089 w 1206769"/>
              <a:gd name="connsiteY87" fmla="*/ 61246 h 1684262"/>
              <a:gd name="connsiteX88" fmla="*/ 720989 w 1206769"/>
              <a:gd name="connsiteY88" fmla="*/ 145828 h 1684262"/>
              <a:gd name="connsiteX89" fmla="*/ 759089 w 1206769"/>
              <a:gd name="connsiteY89" fmla="*/ 61436 h 1684262"/>
              <a:gd name="connsiteX90" fmla="*/ 759089 w 1206769"/>
              <a:gd name="connsiteY90" fmla="*/ 61246 h 1684262"/>
              <a:gd name="connsiteX91" fmla="*/ 363611 w 1206769"/>
              <a:gd name="connsiteY91" fmla="*/ 545783 h 1684262"/>
              <a:gd name="connsiteX92" fmla="*/ 348275 w 1206769"/>
              <a:gd name="connsiteY92" fmla="*/ 553498 h 1684262"/>
              <a:gd name="connsiteX93" fmla="*/ 363611 w 1206769"/>
              <a:gd name="connsiteY93" fmla="*/ 545783 h 1684262"/>
              <a:gd name="connsiteX94" fmla="*/ 232451 w 1206769"/>
              <a:gd name="connsiteY94" fmla="*/ 523113 h 1684262"/>
              <a:gd name="connsiteX95" fmla="*/ 254694 w 1206769"/>
              <a:gd name="connsiteY95" fmla="*/ 664096 h 1684262"/>
              <a:gd name="connsiteX96" fmla="*/ 232451 w 1206769"/>
              <a:gd name="connsiteY96" fmla="*/ 523113 h 1684262"/>
              <a:gd name="connsiteX97" fmla="*/ 340084 w 1206769"/>
              <a:gd name="connsiteY97" fmla="*/ 692277 h 1684262"/>
              <a:gd name="connsiteX98" fmla="*/ 470767 w 1206769"/>
              <a:gd name="connsiteY98" fmla="*/ 684562 h 1684262"/>
              <a:gd name="connsiteX99" fmla="*/ 340084 w 1206769"/>
              <a:gd name="connsiteY99" fmla="*/ 691896 h 1684262"/>
              <a:gd name="connsiteX100" fmla="*/ 340084 w 1206769"/>
              <a:gd name="connsiteY100" fmla="*/ 692277 h 1684262"/>
              <a:gd name="connsiteX101" fmla="*/ 382375 w 1206769"/>
              <a:gd name="connsiteY101" fmla="*/ 615410 h 1684262"/>
              <a:gd name="connsiteX102" fmla="*/ 516868 w 1206769"/>
              <a:gd name="connsiteY102" fmla="*/ 688372 h 1684262"/>
              <a:gd name="connsiteX103" fmla="*/ 382661 w 1206769"/>
              <a:gd name="connsiteY103" fmla="*/ 615029 h 1684262"/>
              <a:gd name="connsiteX104" fmla="*/ 382375 w 1206769"/>
              <a:gd name="connsiteY104" fmla="*/ 615410 h 1684262"/>
              <a:gd name="connsiteX105" fmla="*/ 201400 w 1206769"/>
              <a:gd name="connsiteY105" fmla="*/ 907542 h 1684262"/>
              <a:gd name="connsiteX106" fmla="*/ 163300 w 1206769"/>
              <a:gd name="connsiteY106" fmla="*/ 838295 h 1684262"/>
              <a:gd name="connsiteX107" fmla="*/ 201686 w 1206769"/>
              <a:gd name="connsiteY107" fmla="*/ 907161 h 1684262"/>
              <a:gd name="connsiteX108" fmla="*/ 201400 w 1206769"/>
              <a:gd name="connsiteY108" fmla="*/ 907542 h 1684262"/>
              <a:gd name="connsiteX109" fmla="*/ 97811 w 1206769"/>
              <a:gd name="connsiteY109" fmla="*/ 1285557 h 1684262"/>
              <a:gd name="connsiteX110" fmla="*/ 123279 w 1206769"/>
              <a:gd name="connsiteY110" fmla="*/ 1264178 h 1684262"/>
              <a:gd name="connsiteX111" fmla="*/ 231975 w 1206769"/>
              <a:gd name="connsiteY111" fmla="*/ 1341501 h 1684262"/>
              <a:gd name="connsiteX112" fmla="*/ 97811 w 1206769"/>
              <a:gd name="connsiteY112" fmla="*/ 1285557 h 1684262"/>
              <a:gd name="connsiteX113" fmla="*/ 232928 w 1206769"/>
              <a:gd name="connsiteY113" fmla="*/ 1376077 h 1684262"/>
              <a:gd name="connsiteX114" fmla="*/ 279029 w 1206769"/>
              <a:gd name="connsiteY114" fmla="*/ 1379887 h 1684262"/>
              <a:gd name="connsiteX115" fmla="*/ 232451 w 1206769"/>
              <a:gd name="connsiteY115" fmla="*/ 1376077 h 1684262"/>
              <a:gd name="connsiteX116" fmla="*/ 232928 w 1206769"/>
              <a:gd name="connsiteY116" fmla="*/ 1376077 h 1684262"/>
              <a:gd name="connsiteX117" fmla="*/ 856244 w 1206769"/>
              <a:gd name="connsiteY117" fmla="*/ 715613 h 1684262"/>
              <a:gd name="connsiteX118" fmla="*/ 817635 w 1206769"/>
              <a:gd name="connsiteY118" fmla="*/ 708913 h 1684262"/>
              <a:gd name="connsiteX119" fmla="*/ 721084 w 1206769"/>
              <a:gd name="connsiteY119" fmla="*/ 657225 h 1684262"/>
              <a:gd name="connsiteX120" fmla="*/ 855767 w 1206769"/>
              <a:gd name="connsiteY120" fmla="*/ 715613 h 1684262"/>
              <a:gd name="connsiteX121" fmla="*/ 856244 w 1206769"/>
              <a:gd name="connsiteY121" fmla="*/ 715613 h 1684262"/>
              <a:gd name="connsiteX122" fmla="*/ 663458 w 1206769"/>
              <a:gd name="connsiteY122" fmla="*/ 722662 h 1684262"/>
              <a:gd name="connsiteX123" fmla="*/ 644408 w 1206769"/>
              <a:gd name="connsiteY123" fmla="*/ 807149 h 1684262"/>
              <a:gd name="connsiteX124" fmla="*/ 662981 w 1206769"/>
              <a:gd name="connsiteY124" fmla="*/ 723138 h 1684262"/>
              <a:gd name="connsiteX125" fmla="*/ 663458 w 1206769"/>
              <a:gd name="connsiteY125" fmla="*/ 722662 h 1684262"/>
              <a:gd name="connsiteX126" fmla="*/ 628882 w 1206769"/>
              <a:gd name="connsiteY126" fmla="*/ 753332 h 1684262"/>
              <a:gd name="connsiteX127" fmla="*/ 655742 w 1206769"/>
              <a:gd name="connsiteY127" fmla="*/ 726472 h 1684262"/>
              <a:gd name="connsiteX128" fmla="*/ 628406 w 1206769"/>
              <a:gd name="connsiteY128" fmla="*/ 753332 h 1684262"/>
              <a:gd name="connsiteX129" fmla="*/ 628882 w 1206769"/>
              <a:gd name="connsiteY129" fmla="*/ 753332 h 1684262"/>
              <a:gd name="connsiteX130" fmla="*/ 771090 w 1206769"/>
              <a:gd name="connsiteY130" fmla="*/ 757237 h 1684262"/>
              <a:gd name="connsiteX131" fmla="*/ 690318 w 1206769"/>
              <a:gd name="connsiteY131" fmla="*/ 822579 h 1684262"/>
              <a:gd name="connsiteX132" fmla="*/ 770614 w 1206769"/>
              <a:gd name="connsiteY132" fmla="*/ 757237 h 1684262"/>
              <a:gd name="connsiteX133" fmla="*/ 771090 w 1206769"/>
              <a:gd name="connsiteY133" fmla="*/ 757237 h 1684262"/>
              <a:gd name="connsiteX134" fmla="*/ 759565 w 1206769"/>
              <a:gd name="connsiteY134" fmla="*/ 538162 h 1684262"/>
              <a:gd name="connsiteX135" fmla="*/ 851767 w 1206769"/>
              <a:gd name="connsiteY135" fmla="*/ 480536 h 1684262"/>
              <a:gd name="connsiteX136" fmla="*/ 759089 w 1206769"/>
              <a:gd name="connsiteY136" fmla="*/ 538067 h 1684262"/>
              <a:gd name="connsiteX137" fmla="*/ 759565 w 1206769"/>
              <a:gd name="connsiteY137" fmla="*/ 538162 h 1684262"/>
              <a:gd name="connsiteX138" fmla="*/ 877961 w 1206769"/>
              <a:gd name="connsiteY138" fmla="*/ 342138 h 1684262"/>
              <a:gd name="connsiteX139" fmla="*/ 812619 w 1206769"/>
              <a:gd name="connsiteY139" fmla="*/ 442055 h 1684262"/>
              <a:gd name="connsiteX140" fmla="*/ 877961 w 1206769"/>
              <a:gd name="connsiteY140" fmla="*/ 342138 h 1684262"/>
              <a:gd name="connsiteX141" fmla="*/ 681841 w 1206769"/>
              <a:gd name="connsiteY141" fmla="*/ 323088 h 1684262"/>
              <a:gd name="connsiteX142" fmla="*/ 758803 w 1206769"/>
              <a:gd name="connsiteY142" fmla="*/ 430816 h 1684262"/>
              <a:gd name="connsiteX143" fmla="*/ 643455 w 1206769"/>
              <a:gd name="connsiteY143" fmla="*/ 396145 h 1684262"/>
              <a:gd name="connsiteX144" fmla="*/ 639550 w 1206769"/>
              <a:gd name="connsiteY144" fmla="*/ 438436 h 1684262"/>
              <a:gd name="connsiteX145" fmla="*/ 682127 w 1206769"/>
              <a:gd name="connsiteY145" fmla="*/ 323088 h 1684262"/>
              <a:gd name="connsiteX146" fmla="*/ 681841 w 1206769"/>
              <a:gd name="connsiteY146" fmla="*/ 323088 h 1684262"/>
              <a:gd name="connsiteX147" fmla="*/ 351323 w 1206769"/>
              <a:gd name="connsiteY147" fmla="*/ 219361 h 1684262"/>
              <a:gd name="connsiteX148" fmla="*/ 383994 w 1206769"/>
              <a:gd name="connsiteY148" fmla="*/ 183070 h 1684262"/>
              <a:gd name="connsiteX149" fmla="*/ 403711 w 1206769"/>
              <a:gd name="connsiteY149" fmla="*/ 175069 h 1684262"/>
              <a:gd name="connsiteX150" fmla="*/ 411331 w 1206769"/>
              <a:gd name="connsiteY150" fmla="*/ 176117 h 1684262"/>
              <a:gd name="connsiteX151" fmla="*/ 569351 w 1206769"/>
              <a:gd name="connsiteY151" fmla="*/ 242792 h 1684262"/>
              <a:gd name="connsiteX152" fmla="*/ 569922 w 1206769"/>
              <a:gd name="connsiteY152" fmla="*/ 242792 h 1684262"/>
              <a:gd name="connsiteX153" fmla="*/ 558873 w 1206769"/>
              <a:gd name="connsiteY153" fmla="*/ 299942 h 1684262"/>
              <a:gd name="connsiteX154" fmla="*/ 351609 w 1206769"/>
              <a:gd name="connsiteY154" fmla="*/ 219075 h 1684262"/>
              <a:gd name="connsiteX155" fmla="*/ 351323 w 1206769"/>
              <a:gd name="connsiteY155" fmla="*/ 219361 h 1684262"/>
              <a:gd name="connsiteX156" fmla="*/ 470767 w 1206769"/>
              <a:gd name="connsiteY156" fmla="*/ 361188 h 1684262"/>
              <a:gd name="connsiteX157" fmla="*/ 566874 w 1206769"/>
              <a:gd name="connsiteY157" fmla="*/ 503396 h 1684262"/>
              <a:gd name="connsiteX158" fmla="*/ 470767 w 1206769"/>
              <a:gd name="connsiteY158" fmla="*/ 361188 h 1684262"/>
              <a:gd name="connsiteX159" fmla="*/ 632216 w 1206769"/>
              <a:gd name="connsiteY159" fmla="*/ 453485 h 1684262"/>
              <a:gd name="connsiteX160" fmla="*/ 699367 w 1206769"/>
              <a:gd name="connsiteY160" fmla="*/ 515112 h 1684262"/>
              <a:gd name="connsiteX161" fmla="*/ 759089 w 1206769"/>
              <a:gd name="connsiteY161" fmla="*/ 438055 h 1684262"/>
              <a:gd name="connsiteX162" fmla="*/ 678317 w 1206769"/>
              <a:gd name="connsiteY162" fmla="*/ 611029 h 1684262"/>
              <a:gd name="connsiteX163" fmla="*/ 640217 w 1206769"/>
              <a:gd name="connsiteY163" fmla="*/ 587978 h 1684262"/>
              <a:gd name="connsiteX164" fmla="*/ 632216 w 1206769"/>
              <a:gd name="connsiteY164" fmla="*/ 453581 h 1684262"/>
              <a:gd name="connsiteX165" fmla="*/ 632216 w 1206769"/>
              <a:gd name="connsiteY165" fmla="*/ 453485 h 1684262"/>
              <a:gd name="connsiteX166" fmla="*/ 686032 w 1206769"/>
              <a:gd name="connsiteY166" fmla="*/ 837819 h 1684262"/>
              <a:gd name="connsiteX167" fmla="*/ 628310 w 1206769"/>
              <a:gd name="connsiteY167" fmla="*/ 930116 h 1684262"/>
              <a:gd name="connsiteX168" fmla="*/ 686032 w 1206769"/>
              <a:gd name="connsiteY168" fmla="*/ 837914 h 1684262"/>
              <a:gd name="connsiteX169" fmla="*/ 686032 w 1206769"/>
              <a:gd name="connsiteY169" fmla="*/ 837819 h 1684262"/>
              <a:gd name="connsiteX170" fmla="*/ 743658 w 1206769"/>
              <a:gd name="connsiteY170" fmla="*/ 1291400 h 1684262"/>
              <a:gd name="connsiteX171" fmla="*/ 547634 w 1206769"/>
              <a:gd name="connsiteY171" fmla="*/ 1206818 h 1684262"/>
              <a:gd name="connsiteX172" fmla="*/ 573446 w 1206769"/>
              <a:gd name="connsiteY172" fmla="*/ 1222439 h 1684262"/>
              <a:gd name="connsiteX173" fmla="*/ 603450 w 1206769"/>
              <a:gd name="connsiteY173" fmla="*/ 1227487 h 1684262"/>
              <a:gd name="connsiteX174" fmla="*/ 743658 w 1206769"/>
              <a:gd name="connsiteY174" fmla="*/ 1291495 h 1684262"/>
              <a:gd name="connsiteX175" fmla="*/ 743658 w 1206769"/>
              <a:gd name="connsiteY175" fmla="*/ 1291400 h 1684262"/>
              <a:gd name="connsiteX176" fmla="*/ 578399 w 1206769"/>
              <a:gd name="connsiteY176" fmla="*/ 945452 h 1684262"/>
              <a:gd name="connsiteX177" fmla="*/ 689842 w 1206769"/>
              <a:gd name="connsiteY177" fmla="*/ 1122236 h 1684262"/>
              <a:gd name="connsiteX178" fmla="*/ 578399 w 1206769"/>
              <a:gd name="connsiteY178" fmla="*/ 945547 h 1684262"/>
              <a:gd name="connsiteX179" fmla="*/ 578399 w 1206769"/>
              <a:gd name="connsiteY179" fmla="*/ 945452 h 1684262"/>
              <a:gd name="connsiteX180" fmla="*/ 351609 w 1206769"/>
              <a:gd name="connsiteY180" fmla="*/ 1045464 h 1684262"/>
              <a:gd name="connsiteX181" fmla="*/ 382375 w 1206769"/>
              <a:gd name="connsiteY181" fmla="*/ 887825 h 1684262"/>
              <a:gd name="connsiteX182" fmla="*/ 351609 w 1206769"/>
              <a:gd name="connsiteY182" fmla="*/ 1045559 h 1684262"/>
              <a:gd name="connsiteX183" fmla="*/ 351609 w 1206769"/>
              <a:gd name="connsiteY183" fmla="*/ 1045464 h 1684262"/>
              <a:gd name="connsiteX184" fmla="*/ 420761 w 1206769"/>
              <a:gd name="connsiteY184" fmla="*/ 1018413 h 1684262"/>
              <a:gd name="connsiteX185" fmla="*/ 605260 w 1206769"/>
              <a:gd name="connsiteY185" fmla="*/ 1180338 h 1684262"/>
              <a:gd name="connsiteX186" fmla="*/ 420761 w 1206769"/>
              <a:gd name="connsiteY186" fmla="*/ 1018413 h 1684262"/>
              <a:gd name="connsiteX187" fmla="*/ 366944 w 1206769"/>
              <a:gd name="connsiteY187" fmla="*/ 1414272 h 1684262"/>
              <a:gd name="connsiteX188" fmla="*/ 597640 w 1206769"/>
              <a:gd name="connsiteY188" fmla="*/ 1460468 h 1684262"/>
              <a:gd name="connsiteX189" fmla="*/ 366944 w 1206769"/>
              <a:gd name="connsiteY189" fmla="*/ 1414463 h 1684262"/>
              <a:gd name="connsiteX190" fmla="*/ 366944 w 1206769"/>
              <a:gd name="connsiteY190" fmla="*/ 1414272 h 1684262"/>
              <a:gd name="connsiteX191" fmla="*/ 536108 w 1206769"/>
              <a:gd name="connsiteY191" fmla="*/ 1644968 h 1684262"/>
              <a:gd name="connsiteX192" fmla="*/ 498008 w 1206769"/>
              <a:gd name="connsiteY192" fmla="*/ 1625918 h 1684262"/>
              <a:gd name="connsiteX193" fmla="*/ 471148 w 1206769"/>
              <a:gd name="connsiteY193" fmla="*/ 1618202 h 1684262"/>
              <a:gd name="connsiteX194" fmla="*/ 471148 w 1206769"/>
              <a:gd name="connsiteY194" fmla="*/ 1664399 h 1684262"/>
              <a:gd name="connsiteX195" fmla="*/ 401901 w 1206769"/>
              <a:gd name="connsiteY195" fmla="*/ 1579817 h 1684262"/>
              <a:gd name="connsiteX196" fmla="*/ 536108 w 1206769"/>
              <a:gd name="connsiteY196" fmla="*/ 1645158 h 1684262"/>
              <a:gd name="connsiteX197" fmla="*/ 536108 w 1206769"/>
              <a:gd name="connsiteY197" fmla="*/ 1644968 h 1684262"/>
              <a:gd name="connsiteX198" fmla="*/ 616785 w 1206769"/>
              <a:gd name="connsiteY198" fmla="*/ 1564196 h 1684262"/>
              <a:gd name="connsiteX199" fmla="*/ 555349 w 1206769"/>
              <a:gd name="connsiteY199" fmla="*/ 1541145 h 1684262"/>
              <a:gd name="connsiteX200" fmla="*/ 638597 w 1206769"/>
              <a:gd name="connsiteY200" fmla="*/ 1493520 h 1684262"/>
              <a:gd name="connsiteX201" fmla="*/ 739848 w 1206769"/>
              <a:gd name="connsiteY201" fmla="*/ 1525715 h 1684262"/>
              <a:gd name="connsiteX202" fmla="*/ 616785 w 1206769"/>
              <a:gd name="connsiteY202" fmla="*/ 1564386 h 1684262"/>
              <a:gd name="connsiteX203" fmla="*/ 616785 w 1206769"/>
              <a:gd name="connsiteY203" fmla="*/ 1564196 h 1684262"/>
              <a:gd name="connsiteX204" fmla="*/ 752231 w 1206769"/>
              <a:gd name="connsiteY204" fmla="*/ 1664779 h 1684262"/>
              <a:gd name="connsiteX205" fmla="*/ 739658 w 1206769"/>
              <a:gd name="connsiteY205" fmla="*/ 1664779 h 1684262"/>
              <a:gd name="connsiteX206" fmla="*/ 731180 w 1206769"/>
              <a:gd name="connsiteY206" fmla="*/ 1664779 h 1684262"/>
              <a:gd name="connsiteX207" fmla="*/ 727561 w 1206769"/>
              <a:gd name="connsiteY207" fmla="*/ 1664779 h 1684262"/>
              <a:gd name="connsiteX208" fmla="*/ 713750 w 1206769"/>
              <a:gd name="connsiteY208" fmla="*/ 1666780 h 1684262"/>
              <a:gd name="connsiteX209" fmla="*/ 704225 w 1206769"/>
              <a:gd name="connsiteY209" fmla="*/ 1665256 h 1684262"/>
              <a:gd name="connsiteX210" fmla="*/ 705558 w 1206769"/>
              <a:gd name="connsiteY210" fmla="*/ 1667733 h 1684262"/>
              <a:gd name="connsiteX211" fmla="*/ 790045 w 1206769"/>
              <a:gd name="connsiteY211" fmla="*/ 1610106 h 1684262"/>
              <a:gd name="connsiteX212" fmla="*/ 752231 w 1206769"/>
              <a:gd name="connsiteY212" fmla="*/ 1664970 h 1684262"/>
              <a:gd name="connsiteX213" fmla="*/ 752231 w 1206769"/>
              <a:gd name="connsiteY213" fmla="*/ 1664779 h 1684262"/>
              <a:gd name="connsiteX214" fmla="*/ 857863 w 1206769"/>
              <a:gd name="connsiteY214" fmla="*/ 1591056 h 1684262"/>
              <a:gd name="connsiteX215" fmla="*/ 838813 w 1206769"/>
              <a:gd name="connsiteY215" fmla="*/ 1568958 h 1684262"/>
              <a:gd name="connsiteX216" fmla="*/ 836146 w 1206769"/>
              <a:gd name="connsiteY216" fmla="*/ 1564291 h 1684262"/>
              <a:gd name="connsiteX217" fmla="*/ 955179 w 1206769"/>
              <a:gd name="connsiteY217" fmla="*/ 1500720 h 1684262"/>
              <a:gd name="connsiteX218" fmla="*/ 1066493 w 1206769"/>
              <a:gd name="connsiteY218" fmla="*/ 1492065 h 1684262"/>
              <a:gd name="connsiteX219" fmla="*/ 857863 w 1206769"/>
              <a:gd name="connsiteY219" fmla="*/ 1591247 h 1684262"/>
              <a:gd name="connsiteX220" fmla="*/ 857863 w 1206769"/>
              <a:gd name="connsiteY220" fmla="*/ 1591056 h 1684262"/>
              <a:gd name="connsiteX221" fmla="*/ 1054979 w 1206769"/>
              <a:gd name="connsiteY221" fmla="*/ 1445037 h 1684262"/>
              <a:gd name="connsiteX222" fmla="*/ 916632 w 1206769"/>
              <a:gd name="connsiteY222" fmla="*/ 1468184 h 1684262"/>
              <a:gd name="connsiteX223" fmla="*/ 1028170 w 1206769"/>
              <a:gd name="connsiteY223" fmla="*/ 1445228 h 1684262"/>
              <a:gd name="connsiteX224" fmla="*/ 1054979 w 1206769"/>
              <a:gd name="connsiteY224" fmla="*/ 1445037 h 1684262"/>
              <a:gd name="connsiteX225" fmla="*/ 862816 w 1206769"/>
              <a:gd name="connsiteY225" fmla="*/ 1410462 h 1684262"/>
              <a:gd name="connsiteX226" fmla="*/ 647551 w 1206769"/>
              <a:gd name="connsiteY226" fmla="*/ 1448562 h 1684262"/>
              <a:gd name="connsiteX227" fmla="*/ 862816 w 1206769"/>
              <a:gd name="connsiteY227" fmla="*/ 1410653 h 1684262"/>
              <a:gd name="connsiteX228" fmla="*/ 862816 w 1206769"/>
              <a:gd name="connsiteY228" fmla="*/ 1410462 h 1684262"/>
              <a:gd name="connsiteX229" fmla="*/ 689842 w 1206769"/>
              <a:gd name="connsiteY229" fmla="*/ 1391412 h 1684262"/>
              <a:gd name="connsiteX230" fmla="*/ 924347 w 1206769"/>
              <a:gd name="connsiteY230" fmla="*/ 1306830 h 1684262"/>
              <a:gd name="connsiteX231" fmla="*/ 689842 w 1206769"/>
              <a:gd name="connsiteY231" fmla="*/ 1391412 h 1684262"/>
              <a:gd name="connsiteX232" fmla="*/ 1162663 w 1206769"/>
              <a:gd name="connsiteY232" fmla="*/ 1057085 h 1684262"/>
              <a:gd name="connsiteX233" fmla="*/ 1148756 w 1206769"/>
              <a:gd name="connsiteY233" fmla="*/ 1134428 h 1684262"/>
              <a:gd name="connsiteX234" fmla="*/ 1066841 w 1206769"/>
              <a:gd name="connsiteY234" fmla="*/ 1139762 h 1684262"/>
              <a:gd name="connsiteX235" fmla="*/ 1035790 w 1206769"/>
              <a:gd name="connsiteY235" fmla="*/ 1087755 h 1684262"/>
              <a:gd name="connsiteX236" fmla="*/ 1162663 w 1206769"/>
              <a:gd name="connsiteY236" fmla="*/ 1057085 h 1684262"/>
              <a:gd name="connsiteX237" fmla="*/ 987913 w 1206769"/>
              <a:gd name="connsiteY237" fmla="*/ 1181170 h 1684262"/>
              <a:gd name="connsiteX238" fmla="*/ 958923 w 1206769"/>
              <a:gd name="connsiteY238" fmla="*/ 1264444 h 1684262"/>
              <a:gd name="connsiteX239" fmla="*/ 905107 w 1206769"/>
              <a:gd name="connsiteY239" fmla="*/ 1118330 h 1684262"/>
              <a:gd name="connsiteX240" fmla="*/ 987913 w 1206769"/>
              <a:gd name="connsiteY240"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102560 w 1206769"/>
              <a:gd name="connsiteY16" fmla="*/ 657701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13873 w 1206769"/>
              <a:gd name="connsiteY11" fmla="*/ 670346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13873 w 1206769"/>
              <a:gd name="connsiteY11" fmla="*/ 670346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13915 w 1206260"/>
              <a:gd name="connsiteY33" fmla="*/ 803339 h 1684262"/>
              <a:gd name="connsiteX34" fmla="*/ 502390 w 1206260"/>
              <a:gd name="connsiteY34" fmla="*/ 791813 h 1684262"/>
              <a:gd name="connsiteX35" fmla="*/ 464290 w 1206260"/>
              <a:gd name="connsiteY35" fmla="*/ 772763 h 1684262"/>
              <a:gd name="connsiteX36" fmla="*/ 375231 w 1206260"/>
              <a:gd name="connsiteY36" fmla="*/ 788670 h 1684262"/>
              <a:gd name="connsiteX37" fmla="*/ 418189 w 1206260"/>
              <a:gd name="connsiteY37" fmla="*/ 826770 h 1684262"/>
              <a:gd name="connsiteX38" fmla="*/ 333607 w 1206260"/>
              <a:gd name="connsiteY38" fmla="*/ 826770 h 1684262"/>
              <a:gd name="connsiteX39" fmla="*/ 276457 w 1206260"/>
              <a:gd name="connsiteY39" fmla="*/ 857536 h 1684262"/>
              <a:gd name="connsiteX40" fmla="*/ 288458 w 1206260"/>
              <a:gd name="connsiteY40" fmla="*/ 766001 h 1684262"/>
              <a:gd name="connsiteX41" fmla="*/ 138059 w 1206260"/>
              <a:gd name="connsiteY41" fmla="*/ 911352 h 1684262"/>
              <a:gd name="connsiteX42" fmla="*/ 237976 w 1206260"/>
              <a:gd name="connsiteY42" fmla="*/ 961358 h 1684262"/>
              <a:gd name="connsiteX43" fmla="*/ 75102 w 1206260"/>
              <a:gd name="connsiteY43" fmla="*/ 1025783 h 1684262"/>
              <a:gd name="connsiteX44" fmla="*/ 80432 w 1206260"/>
              <a:gd name="connsiteY44" fmla="*/ 915162 h 1684262"/>
              <a:gd name="connsiteX45" fmla="*/ 91958 w 1206260"/>
              <a:gd name="connsiteY45" fmla="*/ 1107377 h 1684262"/>
              <a:gd name="connsiteX46" fmla="*/ 214925 w 1206260"/>
              <a:gd name="connsiteY46" fmla="*/ 1157383 h 1684262"/>
              <a:gd name="connsiteX47" fmla="*/ 322463 w 1206260"/>
              <a:gd name="connsiteY47" fmla="*/ 1240346 h 1684262"/>
              <a:gd name="connsiteX48" fmla="*/ 309794 w 1206260"/>
              <a:gd name="connsiteY48" fmla="*/ 1240346 h 1684262"/>
              <a:gd name="connsiteX49" fmla="*/ 311699 w 1206260"/>
              <a:gd name="connsiteY49" fmla="*/ 1248728 h 1684262"/>
              <a:gd name="connsiteX50" fmla="*/ 310842 w 1206260"/>
              <a:gd name="connsiteY50" fmla="*/ 1254824 h 1684262"/>
              <a:gd name="connsiteX51" fmla="*/ 309223 w 1206260"/>
              <a:gd name="connsiteY51" fmla="*/ 1259396 h 1684262"/>
              <a:gd name="connsiteX52" fmla="*/ 301317 w 1206260"/>
              <a:gd name="connsiteY52" fmla="*/ 1268063 h 1684262"/>
              <a:gd name="connsiteX53" fmla="*/ 283886 w 1206260"/>
              <a:gd name="connsiteY53" fmla="*/ 1268063 h 1684262"/>
              <a:gd name="connsiteX54" fmla="*/ 284934 w 1206260"/>
              <a:gd name="connsiteY54" fmla="*/ 1275207 h 1684262"/>
              <a:gd name="connsiteX55" fmla="*/ 395615 w 1206260"/>
              <a:gd name="connsiteY55" fmla="*/ 1319117 h 1684262"/>
              <a:gd name="connsiteX56" fmla="*/ 257026 w 1206260"/>
              <a:gd name="connsiteY56" fmla="*/ 1309592 h 1684262"/>
              <a:gd name="connsiteX57" fmla="*/ 257026 w 1206260"/>
              <a:gd name="connsiteY57" fmla="*/ 1309592 h 1684262"/>
              <a:gd name="connsiteX58" fmla="*/ 248263 w 1206260"/>
              <a:gd name="connsiteY58" fmla="*/ 1308259 h 1684262"/>
              <a:gd name="connsiteX59" fmla="*/ 247691 w 1206260"/>
              <a:gd name="connsiteY59" fmla="*/ 1308735 h 1684262"/>
              <a:gd name="connsiteX60" fmla="*/ 229880 w 1206260"/>
              <a:gd name="connsiteY60" fmla="*/ 1312259 h 1684262"/>
              <a:gd name="connsiteX61" fmla="*/ 146155 w 1206260"/>
              <a:gd name="connsiteY61" fmla="*/ 1230344 h 1684262"/>
              <a:gd name="connsiteX62" fmla="*/ 115389 w 1206260"/>
              <a:gd name="connsiteY62" fmla="*/ 1430369 h 1684262"/>
              <a:gd name="connsiteX63" fmla="*/ 349799 w 1206260"/>
              <a:gd name="connsiteY63" fmla="*/ 1480280 h 1684262"/>
              <a:gd name="connsiteX64" fmla="*/ 299507 w 1206260"/>
              <a:gd name="connsiteY64" fmla="*/ 1464659 h 1684262"/>
              <a:gd name="connsiteX65" fmla="*/ 321034 w 1206260"/>
              <a:gd name="connsiteY65" fmla="*/ 1477042 h 1684262"/>
              <a:gd name="connsiteX66" fmla="*/ 330559 w 1206260"/>
              <a:gd name="connsiteY66" fmla="*/ 1484376 h 1684262"/>
              <a:gd name="connsiteX67" fmla="*/ 388280 w 1206260"/>
              <a:gd name="connsiteY67" fmla="*/ 1545717 h 1684262"/>
              <a:gd name="connsiteX68" fmla="*/ 348847 w 1206260"/>
              <a:gd name="connsiteY68" fmla="*/ 1542479 h 1684262"/>
              <a:gd name="connsiteX69" fmla="*/ 255883 w 1206260"/>
              <a:gd name="connsiteY69" fmla="*/ 1502664 h 1684262"/>
              <a:gd name="connsiteX70" fmla="*/ 255883 w 1206260"/>
              <a:gd name="connsiteY70" fmla="*/ 1502664 h 1684262"/>
              <a:gd name="connsiteX71" fmla="*/ 239976 w 1206260"/>
              <a:gd name="connsiteY71" fmla="*/ 1484281 h 1684262"/>
              <a:gd name="connsiteX72" fmla="*/ 203495 w 1206260"/>
              <a:gd name="connsiteY72" fmla="*/ 1484281 h 1684262"/>
              <a:gd name="connsiteX73" fmla="*/ 187303 w 1206260"/>
              <a:gd name="connsiteY73" fmla="*/ 1499140 h 1684262"/>
              <a:gd name="connsiteX74" fmla="*/ 490674 w 1206260"/>
              <a:gd name="connsiteY74" fmla="*/ 1673352 h 1684262"/>
              <a:gd name="connsiteX75" fmla="*/ 757374 w 1206260"/>
              <a:gd name="connsiteY75" fmla="*/ 1682401 h 1684262"/>
              <a:gd name="connsiteX76" fmla="*/ 988070 w 1206260"/>
              <a:gd name="connsiteY76" fmla="*/ 1594485 h 1684262"/>
              <a:gd name="connsiteX77" fmla="*/ 1152566 w 1206260"/>
              <a:gd name="connsiteY77" fmla="*/ 1394460 h 1684262"/>
              <a:gd name="connsiteX78" fmla="*/ 918822 w 1206260"/>
              <a:gd name="connsiteY78" fmla="*/ 1363507 h 1684262"/>
              <a:gd name="connsiteX79" fmla="*/ 802904 w 1206260"/>
              <a:gd name="connsiteY79" fmla="*/ 1350454 h 1684262"/>
              <a:gd name="connsiteX80" fmla="*/ 841956 w 1206260"/>
              <a:gd name="connsiteY80" fmla="*/ 1326547 h 1684262"/>
              <a:gd name="connsiteX81" fmla="*/ 1018286 w 1206260"/>
              <a:gd name="connsiteY81" fmla="*/ 1315425 h 1684262"/>
              <a:gd name="connsiteX82" fmla="*/ 980354 w 1206260"/>
              <a:gd name="connsiteY82" fmla="*/ 1268921 h 1684262"/>
              <a:gd name="connsiteX83" fmla="*/ 1091488 w 1206260"/>
              <a:gd name="connsiteY83" fmla="*/ 1221043 h 1684262"/>
              <a:gd name="connsiteX84" fmla="*/ 911203 w 1206260"/>
              <a:gd name="connsiteY84" fmla="*/ 1022890 h 1684262"/>
              <a:gd name="connsiteX85" fmla="*/ 1193429 w 1206260"/>
              <a:gd name="connsiteY85" fmla="*/ 899446 h 1684262"/>
              <a:gd name="connsiteX86" fmla="*/ 759089 w 1206260"/>
              <a:gd name="connsiteY86" fmla="*/ 61246 h 1684262"/>
              <a:gd name="connsiteX87" fmla="*/ 720989 w 1206260"/>
              <a:gd name="connsiteY87" fmla="*/ 145828 h 1684262"/>
              <a:gd name="connsiteX88" fmla="*/ 759089 w 1206260"/>
              <a:gd name="connsiteY88" fmla="*/ 61436 h 1684262"/>
              <a:gd name="connsiteX89" fmla="*/ 759089 w 1206260"/>
              <a:gd name="connsiteY89" fmla="*/ 61246 h 1684262"/>
              <a:gd name="connsiteX90" fmla="*/ 363611 w 1206260"/>
              <a:gd name="connsiteY90" fmla="*/ 545783 h 1684262"/>
              <a:gd name="connsiteX91" fmla="*/ 348275 w 1206260"/>
              <a:gd name="connsiteY91" fmla="*/ 553498 h 1684262"/>
              <a:gd name="connsiteX92" fmla="*/ 363611 w 1206260"/>
              <a:gd name="connsiteY92" fmla="*/ 545783 h 1684262"/>
              <a:gd name="connsiteX93" fmla="*/ 232451 w 1206260"/>
              <a:gd name="connsiteY93" fmla="*/ 523113 h 1684262"/>
              <a:gd name="connsiteX94" fmla="*/ 254694 w 1206260"/>
              <a:gd name="connsiteY94" fmla="*/ 664096 h 1684262"/>
              <a:gd name="connsiteX95" fmla="*/ 232451 w 1206260"/>
              <a:gd name="connsiteY95" fmla="*/ 523113 h 1684262"/>
              <a:gd name="connsiteX96" fmla="*/ 340084 w 1206260"/>
              <a:gd name="connsiteY96" fmla="*/ 692277 h 1684262"/>
              <a:gd name="connsiteX97" fmla="*/ 470767 w 1206260"/>
              <a:gd name="connsiteY97" fmla="*/ 684562 h 1684262"/>
              <a:gd name="connsiteX98" fmla="*/ 340084 w 1206260"/>
              <a:gd name="connsiteY98" fmla="*/ 691896 h 1684262"/>
              <a:gd name="connsiteX99" fmla="*/ 340084 w 1206260"/>
              <a:gd name="connsiteY99" fmla="*/ 692277 h 1684262"/>
              <a:gd name="connsiteX100" fmla="*/ 382375 w 1206260"/>
              <a:gd name="connsiteY100" fmla="*/ 615410 h 1684262"/>
              <a:gd name="connsiteX101" fmla="*/ 516868 w 1206260"/>
              <a:gd name="connsiteY101" fmla="*/ 688372 h 1684262"/>
              <a:gd name="connsiteX102" fmla="*/ 382661 w 1206260"/>
              <a:gd name="connsiteY102" fmla="*/ 615029 h 1684262"/>
              <a:gd name="connsiteX103" fmla="*/ 382375 w 1206260"/>
              <a:gd name="connsiteY103" fmla="*/ 615410 h 1684262"/>
              <a:gd name="connsiteX104" fmla="*/ 201400 w 1206260"/>
              <a:gd name="connsiteY104" fmla="*/ 907542 h 1684262"/>
              <a:gd name="connsiteX105" fmla="*/ 163300 w 1206260"/>
              <a:gd name="connsiteY105" fmla="*/ 838295 h 1684262"/>
              <a:gd name="connsiteX106" fmla="*/ 201686 w 1206260"/>
              <a:gd name="connsiteY106" fmla="*/ 907161 h 1684262"/>
              <a:gd name="connsiteX107" fmla="*/ 201400 w 1206260"/>
              <a:gd name="connsiteY107" fmla="*/ 907542 h 1684262"/>
              <a:gd name="connsiteX108" fmla="*/ 97811 w 1206260"/>
              <a:gd name="connsiteY108" fmla="*/ 1285557 h 1684262"/>
              <a:gd name="connsiteX109" fmla="*/ 123279 w 1206260"/>
              <a:gd name="connsiteY109" fmla="*/ 1264178 h 1684262"/>
              <a:gd name="connsiteX110" fmla="*/ 231975 w 1206260"/>
              <a:gd name="connsiteY110" fmla="*/ 1341501 h 1684262"/>
              <a:gd name="connsiteX111" fmla="*/ 97811 w 1206260"/>
              <a:gd name="connsiteY111" fmla="*/ 1285557 h 1684262"/>
              <a:gd name="connsiteX112" fmla="*/ 232928 w 1206260"/>
              <a:gd name="connsiteY112" fmla="*/ 1376077 h 1684262"/>
              <a:gd name="connsiteX113" fmla="*/ 279029 w 1206260"/>
              <a:gd name="connsiteY113" fmla="*/ 1379887 h 1684262"/>
              <a:gd name="connsiteX114" fmla="*/ 232451 w 1206260"/>
              <a:gd name="connsiteY114" fmla="*/ 1376077 h 1684262"/>
              <a:gd name="connsiteX115" fmla="*/ 232928 w 1206260"/>
              <a:gd name="connsiteY115" fmla="*/ 1376077 h 1684262"/>
              <a:gd name="connsiteX116" fmla="*/ 856244 w 1206260"/>
              <a:gd name="connsiteY116" fmla="*/ 715613 h 1684262"/>
              <a:gd name="connsiteX117" fmla="*/ 817635 w 1206260"/>
              <a:gd name="connsiteY117" fmla="*/ 708913 h 1684262"/>
              <a:gd name="connsiteX118" fmla="*/ 721084 w 1206260"/>
              <a:gd name="connsiteY118" fmla="*/ 657225 h 1684262"/>
              <a:gd name="connsiteX119" fmla="*/ 855767 w 1206260"/>
              <a:gd name="connsiteY119" fmla="*/ 715613 h 1684262"/>
              <a:gd name="connsiteX120" fmla="*/ 856244 w 1206260"/>
              <a:gd name="connsiteY120" fmla="*/ 715613 h 1684262"/>
              <a:gd name="connsiteX121" fmla="*/ 663458 w 1206260"/>
              <a:gd name="connsiteY121" fmla="*/ 722662 h 1684262"/>
              <a:gd name="connsiteX122" fmla="*/ 644408 w 1206260"/>
              <a:gd name="connsiteY122" fmla="*/ 807149 h 1684262"/>
              <a:gd name="connsiteX123" fmla="*/ 662981 w 1206260"/>
              <a:gd name="connsiteY123" fmla="*/ 723138 h 1684262"/>
              <a:gd name="connsiteX124" fmla="*/ 663458 w 1206260"/>
              <a:gd name="connsiteY124" fmla="*/ 722662 h 1684262"/>
              <a:gd name="connsiteX125" fmla="*/ 628882 w 1206260"/>
              <a:gd name="connsiteY125" fmla="*/ 753332 h 1684262"/>
              <a:gd name="connsiteX126" fmla="*/ 655742 w 1206260"/>
              <a:gd name="connsiteY126" fmla="*/ 726472 h 1684262"/>
              <a:gd name="connsiteX127" fmla="*/ 628406 w 1206260"/>
              <a:gd name="connsiteY127" fmla="*/ 753332 h 1684262"/>
              <a:gd name="connsiteX128" fmla="*/ 628882 w 1206260"/>
              <a:gd name="connsiteY128" fmla="*/ 753332 h 1684262"/>
              <a:gd name="connsiteX129" fmla="*/ 771090 w 1206260"/>
              <a:gd name="connsiteY129" fmla="*/ 757237 h 1684262"/>
              <a:gd name="connsiteX130" fmla="*/ 690318 w 1206260"/>
              <a:gd name="connsiteY130" fmla="*/ 822579 h 1684262"/>
              <a:gd name="connsiteX131" fmla="*/ 770614 w 1206260"/>
              <a:gd name="connsiteY131" fmla="*/ 757237 h 1684262"/>
              <a:gd name="connsiteX132" fmla="*/ 771090 w 1206260"/>
              <a:gd name="connsiteY132" fmla="*/ 757237 h 1684262"/>
              <a:gd name="connsiteX133" fmla="*/ 759565 w 1206260"/>
              <a:gd name="connsiteY133" fmla="*/ 538162 h 1684262"/>
              <a:gd name="connsiteX134" fmla="*/ 851767 w 1206260"/>
              <a:gd name="connsiteY134" fmla="*/ 480536 h 1684262"/>
              <a:gd name="connsiteX135" fmla="*/ 759089 w 1206260"/>
              <a:gd name="connsiteY135" fmla="*/ 538067 h 1684262"/>
              <a:gd name="connsiteX136" fmla="*/ 759565 w 1206260"/>
              <a:gd name="connsiteY136" fmla="*/ 538162 h 1684262"/>
              <a:gd name="connsiteX137" fmla="*/ 877961 w 1206260"/>
              <a:gd name="connsiteY137" fmla="*/ 342138 h 1684262"/>
              <a:gd name="connsiteX138" fmla="*/ 812619 w 1206260"/>
              <a:gd name="connsiteY138" fmla="*/ 442055 h 1684262"/>
              <a:gd name="connsiteX139" fmla="*/ 877961 w 1206260"/>
              <a:gd name="connsiteY139" fmla="*/ 342138 h 1684262"/>
              <a:gd name="connsiteX140" fmla="*/ 681841 w 1206260"/>
              <a:gd name="connsiteY140" fmla="*/ 323088 h 1684262"/>
              <a:gd name="connsiteX141" fmla="*/ 758803 w 1206260"/>
              <a:gd name="connsiteY141" fmla="*/ 430816 h 1684262"/>
              <a:gd name="connsiteX142" fmla="*/ 643455 w 1206260"/>
              <a:gd name="connsiteY142" fmla="*/ 396145 h 1684262"/>
              <a:gd name="connsiteX143" fmla="*/ 639550 w 1206260"/>
              <a:gd name="connsiteY143" fmla="*/ 438436 h 1684262"/>
              <a:gd name="connsiteX144" fmla="*/ 682127 w 1206260"/>
              <a:gd name="connsiteY144" fmla="*/ 323088 h 1684262"/>
              <a:gd name="connsiteX145" fmla="*/ 681841 w 1206260"/>
              <a:gd name="connsiteY145" fmla="*/ 323088 h 1684262"/>
              <a:gd name="connsiteX146" fmla="*/ 351323 w 1206260"/>
              <a:gd name="connsiteY146" fmla="*/ 219361 h 1684262"/>
              <a:gd name="connsiteX147" fmla="*/ 383994 w 1206260"/>
              <a:gd name="connsiteY147" fmla="*/ 183070 h 1684262"/>
              <a:gd name="connsiteX148" fmla="*/ 403711 w 1206260"/>
              <a:gd name="connsiteY148" fmla="*/ 175069 h 1684262"/>
              <a:gd name="connsiteX149" fmla="*/ 411331 w 1206260"/>
              <a:gd name="connsiteY149" fmla="*/ 176117 h 1684262"/>
              <a:gd name="connsiteX150" fmla="*/ 569351 w 1206260"/>
              <a:gd name="connsiteY150" fmla="*/ 242792 h 1684262"/>
              <a:gd name="connsiteX151" fmla="*/ 569922 w 1206260"/>
              <a:gd name="connsiteY151" fmla="*/ 242792 h 1684262"/>
              <a:gd name="connsiteX152" fmla="*/ 558873 w 1206260"/>
              <a:gd name="connsiteY152" fmla="*/ 299942 h 1684262"/>
              <a:gd name="connsiteX153" fmla="*/ 351609 w 1206260"/>
              <a:gd name="connsiteY153" fmla="*/ 219075 h 1684262"/>
              <a:gd name="connsiteX154" fmla="*/ 351323 w 1206260"/>
              <a:gd name="connsiteY154" fmla="*/ 219361 h 1684262"/>
              <a:gd name="connsiteX155" fmla="*/ 470767 w 1206260"/>
              <a:gd name="connsiteY155" fmla="*/ 361188 h 1684262"/>
              <a:gd name="connsiteX156" fmla="*/ 566874 w 1206260"/>
              <a:gd name="connsiteY156" fmla="*/ 503396 h 1684262"/>
              <a:gd name="connsiteX157" fmla="*/ 470767 w 1206260"/>
              <a:gd name="connsiteY157" fmla="*/ 361188 h 1684262"/>
              <a:gd name="connsiteX158" fmla="*/ 632216 w 1206260"/>
              <a:gd name="connsiteY158" fmla="*/ 453485 h 1684262"/>
              <a:gd name="connsiteX159" fmla="*/ 699367 w 1206260"/>
              <a:gd name="connsiteY159" fmla="*/ 515112 h 1684262"/>
              <a:gd name="connsiteX160" fmla="*/ 759089 w 1206260"/>
              <a:gd name="connsiteY160" fmla="*/ 438055 h 1684262"/>
              <a:gd name="connsiteX161" fmla="*/ 678317 w 1206260"/>
              <a:gd name="connsiteY161" fmla="*/ 611029 h 1684262"/>
              <a:gd name="connsiteX162" fmla="*/ 640217 w 1206260"/>
              <a:gd name="connsiteY162" fmla="*/ 587978 h 1684262"/>
              <a:gd name="connsiteX163" fmla="*/ 632216 w 1206260"/>
              <a:gd name="connsiteY163" fmla="*/ 453581 h 1684262"/>
              <a:gd name="connsiteX164" fmla="*/ 632216 w 1206260"/>
              <a:gd name="connsiteY164" fmla="*/ 453485 h 1684262"/>
              <a:gd name="connsiteX165" fmla="*/ 686032 w 1206260"/>
              <a:gd name="connsiteY165" fmla="*/ 837819 h 1684262"/>
              <a:gd name="connsiteX166" fmla="*/ 628310 w 1206260"/>
              <a:gd name="connsiteY166" fmla="*/ 930116 h 1684262"/>
              <a:gd name="connsiteX167" fmla="*/ 686032 w 1206260"/>
              <a:gd name="connsiteY167" fmla="*/ 837914 h 1684262"/>
              <a:gd name="connsiteX168" fmla="*/ 686032 w 1206260"/>
              <a:gd name="connsiteY168" fmla="*/ 837819 h 1684262"/>
              <a:gd name="connsiteX169" fmla="*/ 743658 w 1206260"/>
              <a:gd name="connsiteY169" fmla="*/ 1291400 h 1684262"/>
              <a:gd name="connsiteX170" fmla="*/ 547634 w 1206260"/>
              <a:gd name="connsiteY170" fmla="*/ 1206818 h 1684262"/>
              <a:gd name="connsiteX171" fmla="*/ 573446 w 1206260"/>
              <a:gd name="connsiteY171" fmla="*/ 1222439 h 1684262"/>
              <a:gd name="connsiteX172" fmla="*/ 603450 w 1206260"/>
              <a:gd name="connsiteY172" fmla="*/ 1227487 h 1684262"/>
              <a:gd name="connsiteX173" fmla="*/ 743658 w 1206260"/>
              <a:gd name="connsiteY173" fmla="*/ 1291495 h 1684262"/>
              <a:gd name="connsiteX174" fmla="*/ 743658 w 1206260"/>
              <a:gd name="connsiteY174" fmla="*/ 1291400 h 1684262"/>
              <a:gd name="connsiteX175" fmla="*/ 578399 w 1206260"/>
              <a:gd name="connsiteY175" fmla="*/ 945452 h 1684262"/>
              <a:gd name="connsiteX176" fmla="*/ 689842 w 1206260"/>
              <a:gd name="connsiteY176" fmla="*/ 1122236 h 1684262"/>
              <a:gd name="connsiteX177" fmla="*/ 578399 w 1206260"/>
              <a:gd name="connsiteY177" fmla="*/ 945547 h 1684262"/>
              <a:gd name="connsiteX178" fmla="*/ 578399 w 1206260"/>
              <a:gd name="connsiteY178" fmla="*/ 945452 h 1684262"/>
              <a:gd name="connsiteX179" fmla="*/ 351609 w 1206260"/>
              <a:gd name="connsiteY179" fmla="*/ 1045464 h 1684262"/>
              <a:gd name="connsiteX180" fmla="*/ 382375 w 1206260"/>
              <a:gd name="connsiteY180" fmla="*/ 887825 h 1684262"/>
              <a:gd name="connsiteX181" fmla="*/ 351609 w 1206260"/>
              <a:gd name="connsiteY181" fmla="*/ 1045559 h 1684262"/>
              <a:gd name="connsiteX182" fmla="*/ 351609 w 1206260"/>
              <a:gd name="connsiteY182" fmla="*/ 1045464 h 1684262"/>
              <a:gd name="connsiteX183" fmla="*/ 420761 w 1206260"/>
              <a:gd name="connsiteY183" fmla="*/ 1018413 h 1684262"/>
              <a:gd name="connsiteX184" fmla="*/ 605260 w 1206260"/>
              <a:gd name="connsiteY184" fmla="*/ 1180338 h 1684262"/>
              <a:gd name="connsiteX185" fmla="*/ 420761 w 1206260"/>
              <a:gd name="connsiteY185" fmla="*/ 1018413 h 1684262"/>
              <a:gd name="connsiteX186" fmla="*/ 366944 w 1206260"/>
              <a:gd name="connsiteY186" fmla="*/ 1414272 h 1684262"/>
              <a:gd name="connsiteX187" fmla="*/ 597640 w 1206260"/>
              <a:gd name="connsiteY187" fmla="*/ 1460468 h 1684262"/>
              <a:gd name="connsiteX188" fmla="*/ 366944 w 1206260"/>
              <a:gd name="connsiteY188" fmla="*/ 1414463 h 1684262"/>
              <a:gd name="connsiteX189" fmla="*/ 366944 w 1206260"/>
              <a:gd name="connsiteY189" fmla="*/ 1414272 h 1684262"/>
              <a:gd name="connsiteX190" fmla="*/ 536108 w 1206260"/>
              <a:gd name="connsiteY190" fmla="*/ 1644968 h 1684262"/>
              <a:gd name="connsiteX191" fmla="*/ 498008 w 1206260"/>
              <a:gd name="connsiteY191" fmla="*/ 1625918 h 1684262"/>
              <a:gd name="connsiteX192" fmla="*/ 471148 w 1206260"/>
              <a:gd name="connsiteY192" fmla="*/ 1618202 h 1684262"/>
              <a:gd name="connsiteX193" fmla="*/ 471148 w 1206260"/>
              <a:gd name="connsiteY193" fmla="*/ 1664399 h 1684262"/>
              <a:gd name="connsiteX194" fmla="*/ 401901 w 1206260"/>
              <a:gd name="connsiteY194" fmla="*/ 1579817 h 1684262"/>
              <a:gd name="connsiteX195" fmla="*/ 536108 w 1206260"/>
              <a:gd name="connsiteY195" fmla="*/ 1645158 h 1684262"/>
              <a:gd name="connsiteX196" fmla="*/ 536108 w 1206260"/>
              <a:gd name="connsiteY196" fmla="*/ 1644968 h 1684262"/>
              <a:gd name="connsiteX197" fmla="*/ 616785 w 1206260"/>
              <a:gd name="connsiteY197" fmla="*/ 1564196 h 1684262"/>
              <a:gd name="connsiteX198" fmla="*/ 555349 w 1206260"/>
              <a:gd name="connsiteY198" fmla="*/ 1541145 h 1684262"/>
              <a:gd name="connsiteX199" fmla="*/ 638597 w 1206260"/>
              <a:gd name="connsiteY199" fmla="*/ 1493520 h 1684262"/>
              <a:gd name="connsiteX200" fmla="*/ 739848 w 1206260"/>
              <a:gd name="connsiteY200" fmla="*/ 1525715 h 1684262"/>
              <a:gd name="connsiteX201" fmla="*/ 616785 w 1206260"/>
              <a:gd name="connsiteY201" fmla="*/ 1564386 h 1684262"/>
              <a:gd name="connsiteX202" fmla="*/ 616785 w 1206260"/>
              <a:gd name="connsiteY202" fmla="*/ 1564196 h 1684262"/>
              <a:gd name="connsiteX203" fmla="*/ 752231 w 1206260"/>
              <a:gd name="connsiteY203" fmla="*/ 1664779 h 1684262"/>
              <a:gd name="connsiteX204" fmla="*/ 739658 w 1206260"/>
              <a:gd name="connsiteY204" fmla="*/ 1664779 h 1684262"/>
              <a:gd name="connsiteX205" fmla="*/ 731180 w 1206260"/>
              <a:gd name="connsiteY205" fmla="*/ 1664779 h 1684262"/>
              <a:gd name="connsiteX206" fmla="*/ 727561 w 1206260"/>
              <a:gd name="connsiteY206" fmla="*/ 1664779 h 1684262"/>
              <a:gd name="connsiteX207" fmla="*/ 713750 w 1206260"/>
              <a:gd name="connsiteY207" fmla="*/ 1666780 h 1684262"/>
              <a:gd name="connsiteX208" fmla="*/ 704225 w 1206260"/>
              <a:gd name="connsiteY208" fmla="*/ 1665256 h 1684262"/>
              <a:gd name="connsiteX209" fmla="*/ 705558 w 1206260"/>
              <a:gd name="connsiteY209" fmla="*/ 1667733 h 1684262"/>
              <a:gd name="connsiteX210" fmla="*/ 790045 w 1206260"/>
              <a:gd name="connsiteY210" fmla="*/ 1610106 h 1684262"/>
              <a:gd name="connsiteX211" fmla="*/ 752231 w 1206260"/>
              <a:gd name="connsiteY211" fmla="*/ 1664970 h 1684262"/>
              <a:gd name="connsiteX212" fmla="*/ 752231 w 1206260"/>
              <a:gd name="connsiteY212" fmla="*/ 1664779 h 1684262"/>
              <a:gd name="connsiteX213" fmla="*/ 857863 w 1206260"/>
              <a:gd name="connsiteY213" fmla="*/ 1591056 h 1684262"/>
              <a:gd name="connsiteX214" fmla="*/ 838813 w 1206260"/>
              <a:gd name="connsiteY214" fmla="*/ 1568958 h 1684262"/>
              <a:gd name="connsiteX215" fmla="*/ 836146 w 1206260"/>
              <a:gd name="connsiteY215" fmla="*/ 1564291 h 1684262"/>
              <a:gd name="connsiteX216" fmla="*/ 955179 w 1206260"/>
              <a:gd name="connsiteY216" fmla="*/ 1500720 h 1684262"/>
              <a:gd name="connsiteX217" fmla="*/ 1066493 w 1206260"/>
              <a:gd name="connsiteY217" fmla="*/ 1492065 h 1684262"/>
              <a:gd name="connsiteX218" fmla="*/ 857863 w 1206260"/>
              <a:gd name="connsiteY218" fmla="*/ 1591247 h 1684262"/>
              <a:gd name="connsiteX219" fmla="*/ 857863 w 1206260"/>
              <a:gd name="connsiteY219" fmla="*/ 1591056 h 1684262"/>
              <a:gd name="connsiteX220" fmla="*/ 1054979 w 1206260"/>
              <a:gd name="connsiteY220" fmla="*/ 1445037 h 1684262"/>
              <a:gd name="connsiteX221" fmla="*/ 916632 w 1206260"/>
              <a:gd name="connsiteY221" fmla="*/ 1468184 h 1684262"/>
              <a:gd name="connsiteX222" fmla="*/ 1028170 w 1206260"/>
              <a:gd name="connsiteY222" fmla="*/ 1445228 h 1684262"/>
              <a:gd name="connsiteX223" fmla="*/ 1054979 w 1206260"/>
              <a:gd name="connsiteY223" fmla="*/ 1445037 h 1684262"/>
              <a:gd name="connsiteX224" fmla="*/ 862816 w 1206260"/>
              <a:gd name="connsiteY224" fmla="*/ 1410462 h 1684262"/>
              <a:gd name="connsiteX225" fmla="*/ 647551 w 1206260"/>
              <a:gd name="connsiteY225" fmla="*/ 1448562 h 1684262"/>
              <a:gd name="connsiteX226" fmla="*/ 862816 w 1206260"/>
              <a:gd name="connsiteY226" fmla="*/ 1410653 h 1684262"/>
              <a:gd name="connsiteX227" fmla="*/ 862816 w 1206260"/>
              <a:gd name="connsiteY227" fmla="*/ 1410462 h 1684262"/>
              <a:gd name="connsiteX228" fmla="*/ 689842 w 1206260"/>
              <a:gd name="connsiteY228" fmla="*/ 1391412 h 1684262"/>
              <a:gd name="connsiteX229" fmla="*/ 924347 w 1206260"/>
              <a:gd name="connsiteY229" fmla="*/ 1306830 h 1684262"/>
              <a:gd name="connsiteX230" fmla="*/ 689842 w 1206260"/>
              <a:gd name="connsiteY230" fmla="*/ 1391412 h 1684262"/>
              <a:gd name="connsiteX231" fmla="*/ 1162663 w 1206260"/>
              <a:gd name="connsiteY231" fmla="*/ 1057085 h 1684262"/>
              <a:gd name="connsiteX232" fmla="*/ 1148756 w 1206260"/>
              <a:gd name="connsiteY232" fmla="*/ 1134428 h 1684262"/>
              <a:gd name="connsiteX233" fmla="*/ 1066841 w 1206260"/>
              <a:gd name="connsiteY233" fmla="*/ 1139762 h 1684262"/>
              <a:gd name="connsiteX234" fmla="*/ 1035790 w 1206260"/>
              <a:gd name="connsiteY234" fmla="*/ 1087755 h 1684262"/>
              <a:gd name="connsiteX235" fmla="*/ 1162663 w 1206260"/>
              <a:gd name="connsiteY235" fmla="*/ 1057085 h 1684262"/>
              <a:gd name="connsiteX236" fmla="*/ 987913 w 1206260"/>
              <a:gd name="connsiteY236" fmla="*/ 1181170 h 1684262"/>
              <a:gd name="connsiteX237" fmla="*/ 958923 w 1206260"/>
              <a:gd name="connsiteY237" fmla="*/ 1264444 h 1684262"/>
              <a:gd name="connsiteX238" fmla="*/ 905107 w 1206260"/>
              <a:gd name="connsiteY238" fmla="*/ 1118330 h 1684262"/>
              <a:gd name="connsiteX239" fmla="*/ 987913 w 1206260"/>
              <a:gd name="connsiteY239"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791813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301317 w 1206260"/>
              <a:gd name="connsiteY51" fmla="*/ 1268063 h 1684262"/>
              <a:gd name="connsiteX52" fmla="*/ 283886 w 1206260"/>
              <a:gd name="connsiteY52" fmla="*/ 1268063 h 1684262"/>
              <a:gd name="connsiteX53" fmla="*/ 284934 w 1206260"/>
              <a:gd name="connsiteY53" fmla="*/ 1275207 h 1684262"/>
              <a:gd name="connsiteX54" fmla="*/ 395615 w 1206260"/>
              <a:gd name="connsiteY54" fmla="*/ 1319117 h 1684262"/>
              <a:gd name="connsiteX55" fmla="*/ 257026 w 1206260"/>
              <a:gd name="connsiteY55" fmla="*/ 1309592 h 1684262"/>
              <a:gd name="connsiteX56" fmla="*/ 257026 w 1206260"/>
              <a:gd name="connsiteY56" fmla="*/ 1309592 h 1684262"/>
              <a:gd name="connsiteX57" fmla="*/ 248263 w 1206260"/>
              <a:gd name="connsiteY57" fmla="*/ 1308259 h 1684262"/>
              <a:gd name="connsiteX58" fmla="*/ 247691 w 1206260"/>
              <a:gd name="connsiteY58" fmla="*/ 1308735 h 1684262"/>
              <a:gd name="connsiteX59" fmla="*/ 229880 w 1206260"/>
              <a:gd name="connsiteY59" fmla="*/ 1312259 h 1684262"/>
              <a:gd name="connsiteX60" fmla="*/ 146155 w 1206260"/>
              <a:gd name="connsiteY60" fmla="*/ 1230344 h 1684262"/>
              <a:gd name="connsiteX61" fmla="*/ 115389 w 1206260"/>
              <a:gd name="connsiteY61" fmla="*/ 1430369 h 1684262"/>
              <a:gd name="connsiteX62" fmla="*/ 349799 w 1206260"/>
              <a:gd name="connsiteY62" fmla="*/ 1480280 h 1684262"/>
              <a:gd name="connsiteX63" fmla="*/ 299507 w 1206260"/>
              <a:gd name="connsiteY63" fmla="*/ 1464659 h 1684262"/>
              <a:gd name="connsiteX64" fmla="*/ 321034 w 1206260"/>
              <a:gd name="connsiteY64" fmla="*/ 1477042 h 1684262"/>
              <a:gd name="connsiteX65" fmla="*/ 330559 w 1206260"/>
              <a:gd name="connsiteY65" fmla="*/ 1484376 h 1684262"/>
              <a:gd name="connsiteX66" fmla="*/ 388280 w 1206260"/>
              <a:gd name="connsiteY66" fmla="*/ 1545717 h 1684262"/>
              <a:gd name="connsiteX67" fmla="*/ 348847 w 1206260"/>
              <a:gd name="connsiteY67" fmla="*/ 1542479 h 1684262"/>
              <a:gd name="connsiteX68" fmla="*/ 255883 w 1206260"/>
              <a:gd name="connsiteY68" fmla="*/ 1502664 h 1684262"/>
              <a:gd name="connsiteX69" fmla="*/ 255883 w 1206260"/>
              <a:gd name="connsiteY69" fmla="*/ 1502664 h 1684262"/>
              <a:gd name="connsiteX70" fmla="*/ 239976 w 1206260"/>
              <a:gd name="connsiteY70" fmla="*/ 1484281 h 1684262"/>
              <a:gd name="connsiteX71" fmla="*/ 203495 w 1206260"/>
              <a:gd name="connsiteY71" fmla="*/ 1484281 h 1684262"/>
              <a:gd name="connsiteX72" fmla="*/ 187303 w 1206260"/>
              <a:gd name="connsiteY72" fmla="*/ 1499140 h 1684262"/>
              <a:gd name="connsiteX73" fmla="*/ 490674 w 1206260"/>
              <a:gd name="connsiteY73" fmla="*/ 1673352 h 1684262"/>
              <a:gd name="connsiteX74" fmla="*/ 757374 w 1206260"/>
              <a:gd name="connsiteY74" fmla="*/ 1682401 h 1684262"/>
              <a:gd name="connsiteX75" fmla="*/ 988070 w 1206260"/>
              <a:gd name="connsiteY75" fmla="*/ 1594485 h 1684262"/>
              <a:gd name="connsiteX76" fmla="*/ 1152566 w 1206260"/>
              <a:gd name="connsiteY76" fmla="*/ 1394460 h 1684262"/>
              <a:gd name="connsiteX77" fmla="*/ 918822 w 1206260"/>
              <a:gd name="connsiteY77" fmla="*/ 1363507 h 1684262"/>
              <a:gd name="connsiteX78" fmla="*/ 802904 w 1206260"/>
              <a:gd name="connsiteY78" fmla="*/ 1350454 h 1684262"/>
              <a:gd name="connsiteX79" fmla="*/ 841956 w 1206260"/>
              <a:gd name="connsiteY79" fmla="*/ 1326547 h 1684262"/>
              <a:gd name="connsiteX80" fmla="*/ 1018286 w 1206260"/>
              <a:gd name="connsiteY80" fmla="*/ 1315425 h 1684262"/>
              <a:gd name="connsiteX81" fmla="*/ 980354 w 1206260"/>
              <a:gd name="connsiteY81" fmla="*/ 1268921 h 1684262"/>
              <a:gd name="connsiteX82" fmla="*/ 1091488 w 1206260"/>
              <a:gd name="connsiteY82" fmla="*/ 1221043 h 1684262"/>
              <a:gd name="connsiteX83" fmla="*/ 911203 w 1206260"/>
              <a:gd name="connsiteY83" fmla="*/ 1022890 h 1684262"/>
              <a:gd name="connsiteX84" fmla="*/ 1193429 w 1206260"/>
              <a:gd name="connsiteY84" fmla="*/ 899446 h 1684262"/>
              <a:gd name="connsiteX85" fmla="*/ 759089 w 1206260"/>
              <a:gd name="connsiteY85" fmla="*/ 61246 h 1684262"/>
              <a:gd name="connsiteX86" fmla="*/ 720989 w 1206260"/>
              <a:gd name="connsiteY86" fmla="*/ 145828 h 1684262"/>
              <a:gd name="connsiteX87" fmla="*/ 759089 w 1206260"/>
              <a:gd name="connsiteY87" fmla="*/ 61436 h 1684262"/>
              <a:gd name="connsiteX88" fmla="*/ 759089 w 1206260"/>
              <a:gd name="connsiteY88" fmla="*/ 61246 h 1684262"/>
              <a:gd name="connsiteX89" fmla="*/ 363611 w 1206260"/>
              <a:gd name="connsiteY89" fmla="*/ 545783 h 1684262"/>
              <a:gd name="connsiteX90" fmla="*/ 348275 w 1206260"/>
              <a:gd name="connsiteY90" fmla="*/ 553498 h 1684262"/>
              <a:gd name="connsiteX91" fmla="*/ 363611 w 1206260"/>
              <a:gd name="connsiteY91" fmla="*/ 545783 h 1684262"/>
              <a:gd name="connsiteX92" fmla="*/ 232451 w 1206260"/>
              <a:gd name="connsiteY92" fmla="*/ 523113 h 1684262"/>
              <a:gd name="connsiteX93" fmla="*/ 254694 w 1206260"/>
              <a:gd name="connsiteY93" fmla="*/ 664096 h 1684262"/>
              <a:gd name="connsiteX94" fmla="*/ 232451 w 1206260"/>
              <a:gd name="connsiteY94" fmla="*/ 523113 h 1684262"/>
              <a:gd name="connsiteX95" fmla="*/ 340084 w 1206260"/>
              <a:gd name="connsiteY95" fmla="*/ 692277 h 1684262"/>
              <a:gd name="connsiteX96" fmla="*/ 470767 w 1206260"/>
              <a:gd name="connsiteY96" fmla="*/ 684562 h 1684262"/>
              <a:gd name="connsiteX97" fmla="*/ 340084 w 1206260"/>
              <a:gd name="connsiteY97" fmla="*/ 691896 h 1684262"/>
              <a:gd name="connsiteX98" fmla="*/ 340084 w 1206260"/>
              <a:gd name="connsiteY98" fmla="*/ 692277 h 1684262"/>
              <a:gd name="connsiteX99" fmla="*/ 382375 w 1206260"/>
              <a:gd name="connsiteY99" fmla="*/ 615410 h 1684262"/>
              <a:gd name="connsiteX100" fmla="*/ 516868 w 1206260"/>
              <a:gd name="connsiteY100" fmla="*/ 688372 h 1684262"/>
              <a:gd name="connsiteX101" fmla="*/ 382661 w 1206260"/>
              <a:gd name="connsiteY101" fmla="*/ 615029 h 1684262"/>
              <a:gd name="connsiteX102" fmla="*/ 382375 w 1206260"/>
              <a:gd name="connsiteY102" fmla="*/ 615410 h 1684262"/>
              <a:gd name="connsiteX103" fmla="*/ 201400 w 1206260"/>
              <a:gd name="connsiteY103" fmla="*/ 907542 h 1684262"/>
              <a:gd name="connsiteX104" fmla="*/ 163300 w 1206260"/>
              <a:gd name="connsiteY104" fmla="*/ 838295 h 1684262"/>
              <a:gd name="connsiteX105" fmla="*/ 201686 w 1206260"/>
              <a:gd name="connsiteY105" fmla="*/ 907161 h 1684262"/>
              <a:gd name="connsiteX106" fmla="*/ 201400 w 1206260"/>
              <a:gd name="connsiteY106" fmla="*/ 907542 h 1684262"/>
              <a:gd name="connsiteX107" fmla="*/ 97811 w 1206260"/>
              <a:gd name="connsiteY107" fmla="*/ 1285557 h 1684262"/>
              <a:gd name="connsiteX108" fmla="*/ 123279 w 1206260"/>
              <a:gd name="connsiteY108" fmla="*/ 1264178 h 1684262"/>
              <a:gd name="connsiteX109" fmla="*/ 231975 w 1206260"/>
              <a:gd name="connsiteY109" fmla="*/ 1341501 h 1684262"/>
              <a:gd name="connsiteX110" fmla="*/ 97811 w 1206260"/>
              <a:gd name="connsiteY110" fmla="*/ 1285557 h 1684262"/>
              <a:gd name="connsiteX111" fmla="*/ 232928 w 1206260"/>
              <a:gd name="connsiteY111" fmla="*/ 1376077 h 1684262"/>
              <a:gd name="connsiteX112" fmla="*/ 279029 w 1206260"/>
              <a:gd name="connsiteY112" fmla="*/ 1379887 h 1684262"/>
              <a:gd name="connsiteX113" fmla="*/ 232451 w 1206260"/>
              <a:gd name="connsiteY113" fmla="*/ 1376077 h 1684262"/>
              <a:gd name="connsiteX114" fmla="*/ 232928 w 1206260"/>
              <a:gd name="connsiteY114" fmla="*/ 1376077 h 1684262"/>
              <a:gd name="connsiteX115" fmla="*/ 856244 w 1206260"/>
              <a:gd name="connsiteY115" fmla="*/ 715613 h 1684262"/>
              <a:gd name="connsiteX116" fmla="*/ 817635 w 1206260"/>
              <a:gd name="connsiteY116" fmla="*/ 708913 h 1684262"/>
              <a:gd name="connsiteX117" fmla="*/ 721084 w 1206260"/>
              <a:gd name="connsiteY117" fmla="*/ 657225 h 1684262"/>
              <a:gd name="connsiteX118" fmla="*/ 855767 w 1206260"/>
              <a:gd name="connsiteY118" fmla="*/ 715613 h 1684262"/>
              <a:gd name="connsiteX119" fmla="*/ 856244 w 1206260"/>
              <a:gd name="connsiteY119" fmla="*/ 715613 h 1684262"/>
              <a:gd name="connsiteX120" fmla="*/ 663458 w 1206260"/>
              <a:gd name="connsiteY120" fmla="*/ 722662 h 1684262"/>
              <a:gd name="connsiteX121" fmla="*/ 644408 w 1206260"/>
              <a:gd name="connsiteY121" fmla="*/ 807149 h 1684262"/>
              <a:gd name="connsiteX122" fmla="*/ 662981 w 1206260"/>
              <a:gd name="connsiteY122" fmla="*/ 723138 h 1684262"/>
              <a:gd name="connsiteX123" fmla="*/ 663458 w 1206260"/>
              <a:gd name="connsiteY123" fmla="*/ 722662 h 1684262"/>
              <a:gd name="connsiteX124" fmla="*/ 628882 w 1206260"/>
              <a:gd name="connsiteY124" fmla="*/ 753332 h 1684262"/>
              <a:gd name="connsiteX125" fmla="*/ 655742 w 1206260"/>
              <a:gd name="connsiteY125" fmla="*/ 726472 h 1684262"/>
              <a:gd name="connsiteX126" fmla="*/ 628406 w 1206260"/>
              <a:gd name="connsiteY126" fmla="*/ 753332 h 1684262"/>
              <a:gd name="connsiteX127" fmla="*/ 628882 w 1206260"/>
              <a:gd name="connsiteY127" fmla="*/ 753332 h 1684262"/>
              <a:gd name="connsiteX128" fmla="*/ 771090 w 1206260"/>
              <a:gd name="connsiteY128" fmla="*/ 757237 h 1684262"/>
              <a:gd name="connsiteX129" fmla="*/ 690318 w 1206260"/>
              <a:gd name="connsiteY129" fmla="*/ 822579 h 1684262"/>
              <a:gd name="connsiteX130" fmla="*/ 770614 w 1206260"/>
              <a:gd name="connsiteY130" fmla="*/ 757237 h 1684262"/>
              <a:gd name="connsiteX131" fmla="*/ 771090 w 1206260"/>
              <a:gd name="connsiteY131" fmla="*/ 757237 h 1684262"/>
              <a:gd name="connsiteX132" fmla="*/ 759565 w 1206260"/>
              <a:gd name="connsiteY132" fmla="*/ 538162 h 1684262"/>
              <a:gd name="connsiteX133" fmla="*/ 851767 w 1206260"/>
              <a:gd name="connsiteY133" fmla="*/ 480536 h 1684262"/>
              <a:gd name="connsiteX134" fmla="*/ 759089 w 1206260"/>
              <a:gd name="connsiteY134" fmla="*/ 538067 h 1684262"/>
              <a:gd name="connsiteX135" fmla="*/ 759565 w 1206260"/>
              <a:gd name="connsiteY135" fmla="*/ 538162 h 1684262"/>
              <a:gd name="connsiteX136" fmla="*/ 877961 w 1206260"/>
              <a:gd name="connsiteY136" fmla="*/ 342138 h 1684262"/>
              <a:gd name="connsiteX137" fmla="*/ 812619 w 1206260"/>
              <a:gd name="connsiteY137" fmla="*/ 442055 h 1684262"/>
              <a:gd name="connsiteX138" fmla="*/ 877961 w 1206260"/>
              <a:gd name="connsiteY138" fmla="*/ 342138 h 1684262"/>
              <a:gd name="connsiteX139" fmla="*/ 681841 w 1206260"/>
              <a:gd name="connsiteY139" fmla="*/ 323088 h 1684262"/>
              <a:gd name="connsiteX140" fmla="*/ 758803 w 1206260"/>
              <a:gd name="connsiteY140" fmla="*/ 430816 h 1684262"/>
              <a:gd name="connsiteX141" fmla="*/ 643455 w 1206260"/>
              <a:gd name="connsiteY141" fmla="*/ 396145 h 1684262"/>
              <a:gd name="connsiteX142" fmla="*/ 639550 w 1206260"/>
              <a:gd name="connsiteY142" fmla="*/ 438436 h 1684262"/>
              <a:gd name="connsiteX143" fmla="*/ 682127 w 1206260"/>
              <a:gd name="connsiteY143" fmla="*/ 323088 h 1684262"/>
              <a:gd name="connsiteX144" fmla="*/ 681841 w 1206260"/>
              <a:gd name="connsiteY144" fmla="*/ 323088 h 1684262"/>
              <a:gd name="connsiteX145" fmla="*/ 351323 w 1206260"/>
              <a:gd name="connsiteY145" fmla="*/ 219361 h 1684262"/>
              <a:gd name="connsiteX146" fmla="*/ 383994 w 1206260"/>
              <a:gd name="connsiteY146" fmla="*/ 183070 h 1684262"/>
              <a:gd name="connsiteX147" fmla="*/ 403711 w 1206260"/>
              <a:gd name="connsiteY147" fmla="*/ 175069 h 1684262"/>
              <a:gd name="connsiteX148" fmla="*/ 411331 w 1206260"/>
              <a:gd name="connsiteY148" fmla="*/ 176117 h 1684262"/>
              <a:gd name="connsiteX149" fmla="*/ 569351 w 1206260"/>
              <a:gd name="connsiteY149" fmla="*/ 242792 h 1684262"/>
              <a:gd name="connsiteX150" fmla="*/ 569922 w 1206260"/>
              <a:gd name="connsiteY150" fmla="*/ 242792 h 1684262"/>
              <a:gd name="connsiteX151" fmla="*/ 558873 w 1206260"/>
              <a:gd name="connsiteY151" fmla="*/ 299942 h 1684262"/>
              <a:gd name="connsiteX152" fmla="*/ 351609 w 1206260"/>
              <a:gd name="connsiteY152" fmla="*/ 219075 h 1684262"/>
              <a:gd name="connsiteX153" fmla="*/ 351323 w 1206260"/>
              <a:gd name="connsiteY153" fmla="*/ 219361 h 1684262"/>
              <a:gd name="connsiteX154" fmla="*/ 470767 w 1206260"/>
              <a:gd name="connsiteY154" fmla="*/ 361188 h 1684262"/>
              <a:gd name="connsiteX155" fmla="*/ 566874 w 1206260"/>
              <a:gd name="connsiteY155" fmla="*/ 503396 h 1684262"/>
              <a:gd name="connsiteX156" fmla="*/ 470767 w 1206260"/>
              <a:gd name="connsiteY156" fmla="*/ 361188 h 1684262"/>
              <a:gd name="connsiteX157" fmla="*/ 632216 w 1206260"/>
              <a:gd name="connsiteY157" fmla="*/ 453485 h 1684262"/>
              <a:gd name="connsiteX158" fmla="*/ 699367 w 1206260"/>
              <a:gd name="connsiteY158" fmla="*/ 515112 h 1684262"/>
              <a:gd name="connsiteX159" fmla="*/ 759089 w 1206260"/>
              <a:gd name="connsiteY159" fmla="*/ 438055 h 1684262"/>
              <a:gd name="connsiteX160" fmla="*/ 678317 w 1206260"/>
              <a:gd name="connsiteY160" fmla="*/ 611029 h 1684262"/>
              <a:gd name="connsiteX161" fmla="*/ 640217 w 1206260"/>
              <a:gd name="connsiteY161" fmla="*/ 587978 h 1684262"/>
              <a:gd name="connsiteX162" fmla="*/ 632216 w 1206260"/>
              <a:gd name="connsiteY162" fmla="*/ 453581 h 1684262"/>
              <a:gd name="connsiteX163" fmla="*/ 632216 w 1206260"/>
              <a:gd name="connsiteY163" fmla="*/ 453485 h 1684262"/>
              <a:gd name="connsiteX164" fmla="*/ 686032 w 1206260"/>
              <a:gd name="connsiteY164" fmla="*/ 837819 h 1684262"/>
              <a:gd name="connsiteX165" fmla="*/ 628310 w 1206260"/>
              <a:gd name="connsiteY165" fmla="*/ 930116 h 1684262"/>
              <a:gd name="connsiteX166" fmla="*/ 686032 w 1206260"/>
              <a:gd name="connsiteY166" fmla="*/ 837914 h 1684262"/>
              <a:gd name="connsiteX167" fmla="*/ 686032 w 1206260"/>
              <a:gd name="connsiteY167" fmla="*/ 837819 h 1684262"/>
              <a:gd name="connsiteX168" fmla="*/ 743658 w 1206260"/>
              <a:gd name="connsiteY168" fmla="*/ 1291400 h 1684262"/>
              <a:gd name="connsiteX169" fmla="*/ 547634 w 1206260"/>
              <a:gd name="connsiteY169" fmla="*/ 1206818 h 1684262"/>
              <a:gd name="connsiteX170" fmla="*/ 573446 w 1206260"/>
              <a:gd name="connsiteY170" fmla="*/ 1222439 h 1684262"/>
              <a:gd name="connsiteX171" fmla="*/ 603450 w 1206260"/>
              <a:gd name="connsiteY171" fmla="*/ 1227487 h 1684262"/>
              <a:gd name="connsiteX172" fmla="*/ 743658 w 1206260"/>
              <a:gd name="connsiteY172" fmla="*/ 1291495 h 1684262"/>
              <a:gd name="connsiteX173" fmla="*/ 743658 w 1206260"/>
              <a:gd name="connsiteY173" fmla="*/ 1291400 h 1684262"/>
              <a:gd name="connsiteX174" fmla="*/ 578399 w 1206260"/>
              <a:gd name="connsiteY174" fmla="*/ 945452 h 1684262"/>
              <a:gd name="connsiteX175" fmla="*/ 689842 w 1206260"/>
              <a:gd name="connsiteY175" fmla="*/ 1122236 h 1684262"/>
              <a:gd name="connsiteX176" fmla="*/ 578399 w 1206260"/>
              <a:gd name="connsiteY176" fmla="*/ 945547 h 1684262"/>
              <a:gd name="connsiteX177" fmla="*/ 578399 w 1206260"/>
              <a:gd name="connsiteY177" fmla="*/ 945452 h 1684262"/>
              <a:gd name="connsiteX178" fmla="*/ 351609 w 1206260"/>
              <a:gd name="connsiteY178" fmla="*/ 1045464 h 1684262"/>
              <a:gd name="connsiteX179" fmla="*/ 382375 w 1206260"/>
              <a:gd name="connsiteY179" fmla="*/ 887825 h 1684262"/>
              <a:gd name="connsiteX180" fmla="*/ 351609 w 1206260"/>
              <a:gd name="connsiteY180" fmla="*/ 1045559 h 1684262"/>
              <a:gd name="connsiteX181" fmla="*/ 351609 w 1206260"/>
              <a:gd name="connsiteY181" fmla="*/ 1045464 h 1684262"/>
              <a:gd name="connsiteX182" fmla="*/ 420761 w 1206260"/>
              <a:gd name="connsiteY182" fmla="*/ 1018413 h 1684262"/>
              <a:gd name="connsiteX183" fmla="*/ 605260 w 1206260"/>
              <a:gd name="connsiteY183" fmla="*/ 1180338 h 1684262"/>
              <a:gd name="connsiteX184" fmla="*/ 420761 w 1206260"/>
              <a:gd name="connsiteY184" fmla="*/ 1018413 h 1684262"/>
              <a:gd name="connsiteX185" fmla="*/ 366944 w 1206260"/>
              <a:gd name="connsiteY185" fmla="*/ 1414272 h 1684262"/>
              <a:gd name="connsiteX186" fmla="*/ 597640 w 1206260"/>
              <a:gd name="connsiteY186" fmla="*/ 1460468 h 1684262"/>
              <a:gd name="connsiteX187" fmla="*/ 366944 w 1206260"/>
              <a:gd name="connsiteY187" fmla="*/ 1414463 h 1684262"/>
              <a:gd name="connsiteX188" fmla="*/ 366944 w 1206260"/>
              <a:gd name="connsiteY188" fmla="*/ 1414272 h 1684262"/>
              <a:gd name="connsiteX189" fmla="*/ 536108 w 1206260"/>
              <a:gd name="connsiteY189" fmla="*/ 1644968 h 1684262"/>
              <a:gd name="connsiteX190" fmla="*/ 498008 w 1206260"/>
              <a:gd name="connsiteY190" fmla="*/ 1625918 h 1684262"/>
              <a:gd name="connsiteX191" fmla="*/ 471148 w 1206260"/>
              <a:gd name="connsiteY191" fmla="*/ 1618202 h 1684262"/>
              <a:gd name="connsiteX192" fmla="*/ 471148 w 1206260"/>
              <a:gd name="connsiteY192" fmla="*/ 1664399 h 1684262"/>
              <a:gd name="connsiteX193" fmla="*/ 401901 w 1206260"/>
              <a:gd name="connsiteY193" fmla="*/ 1579817 h 1684262"/>
              <a:gd name="connsiteX194" fmla="*/ 536108 w 1206260"/>
              <a:gd name="connsiteY194" fmla="*/ 1645158 h 1684262"/>
              <a:gd name="connsiteX195" fmla="*/ 536108 w 1206260"/>
              <a:gd name="connsiteY195" fmla="*/ 1644968 h 1684262"/>
              <a:gd name="connsiteX196" fmla="*/ 616785 w 1206260"/>
              <a:gd name="connsiteY196" fmla="*/ 1564196 h 1684262"/>
              <a:gd name="connsiteX197" fmla="*/ 555349 w 1206260"/>
              <a:gd name="connsiteY197" fmla="*/ 1541145 h 1684262"/>
              <a:gd name="connsiteX198" fmla="*/ 638597 w 1206260"/>
              <a:gd name="connsiteY198" fmla="*/ 1493520 h 1684262"/>
              <a:gd name="connsiteX199" fmla="*/ 739848 w 1206260"/>
              <a:gd name="connsiteY199" fmla="*/ 1525715 h 1684262"/>
              <a:gd name="connsiteX200" fmla="*/ 616785 w 1206260"/>
              <a:gd name="connsiteY200" fmla="*/ 1564386 h 1684262"/>
              <a:gd name="connsiteX201" fmla="*/ 616785 w 1206260"/>
              <a:gd name="connsiteY201" fmla="*/ 1564196 h 1684262"/>
              <a:gd name="connsiteX202" fmla="*/ 752231 w 1206260"/>
              <a:gd name="connsiteY202" fmla="*/ 1664779 h 1684262"/>
              <a:gd name="connsiteX203" fmla="*/ 739658 w 1206260"/>
              <a:gd name="connsiteY203" fmla="*/ 1664779 h 1684262"/>
              <a:gd name="connsiteX204" fmla="*/ 731180 w 1206260"/>
              <a:gd name="connsiteY204" fmla="*/ 1664779 h 1684262"/>
              <a:gd name="connsiteX205" fmla="*/ 727561 w 1206260"/>
              <a:gd name="connsiteY205" fmla="*/ 1664779 h 1684262"/>
              <a:gd name="connsiteX206" fmla="*/ 713750 w 1206260"/>
              <a:gd name="connsiteY206" fmla="*/ 1666780 h 1684262"/>
              <a:gd name="connsiteX207" fmla="*/ 704225 w 1206260"/>
              <a:gd name="connsiteY207" fmla="*/ 1665256 h 1684262"/>
              <a:gd name="connsiteX208" fmla="*/ 705558 w 1206260"/>
              <a:gd name="connsiteY208" fmla="*/ 1667733 h 1684262"/>
              <a:gd name="connsiteX209" fmla="*/ 790045 w 1206260"/>
              <a:gd name="connsiteY209" fmla="*/ 1610106 h 1684262"/>
              <a:gd name="connsiteX210" fmla="*/ 752231 w 1206260"/>
              <a:gd name="connsiteY210" fmla="*/ 1664970 h 1684262"/>
              <a:gd name="connsiteX211" fmla="*/ 752231 w 1206260"/>
              <a:gd name="connsiteY211" fmla="*/ 1664779 h 1684262"/>
              <a:gd name="connsiteX212" fmla="*/ 857863 w 1206260"/>
              <a:gd name="connsiteY212" fmla="*/ 1591056 h 1684262"/>
              <a:gd name="connsiteX213" fmla="*/ 838813 w 1206260"/>
              <a:gd name="connsiteY213" fmla="*/ 1568958 h 1684262"/>
              <a:gd name="connsiteX214" fmla="*/ 836146 w 1206260"/>
              <a:gd name="connsiteY214" fmla="*/ 1564291 h 1684262"/>
              <a:gd name="connsiteX215" fmla="*/ 955179 w 1206260"/>
              <a:gd name="connsiteY215" fmla="*/ 1500720 h 1684262"/>
              <a:gd name="connsiteX216" fmla="*/ 1066493 w 1206260"/>
              <a:gd name="connsiteY216" fmla="*/ 1492065 h 1684262"/>
              <a:gd name="connsiteX217" fmla="*/ 857863 w 1206260"/>
              <a:gd name="connsiteY217" fmla="*/ 1591247 h 1684262"/>
              <a:gd name="connsiteX218" fmla="*/ 857863 w 1206260"/>
              <a:gd name="connsiteY218" fmla="*/ 1591056 h 1684262"/>
              <a:gd name="connsiteX219" fmla="*/ 1054979 w 1206260"/>
              <a:gd name="connsiteY219" fmla="*/ 1445037 h 1684262"/>
              <a:gd name="connsiteX220" fmla="*/ 916632 w 1206260"/>
              <a:gd name="connsiteY220" fmla="*/ 1468184 h 1684262"/>
              <a:gd name="connsiteX221" fmla="*/ 1028170 w 1206260"/>
              <a:gd name="connsiteY221" fmla="*/ 1445228 h 1684262"/>
              <a:gd name="connsiteX222" fmla="*/ 1054979 w 1206260"/>
              <a:gd name="connsiteY222" fmla="*/ 1445037 h 1684262"/>
              <a:gd name="connsiteX223" fmla="*/ 862816 w 1206260"/>
              <a:gd name="connsiteY223" fmla="*/ 1410462 h 1684262"/>
              <a:gd name="connsiteX224" fmla="*/ 647551 w 1206260"/>
              <a:gd name="connsiteY224" fmla="*/ 1448562 h 1684262"/>
              <a:gd name="connsiteX225" fmla="*/ 862816 w 1206260"/>
              <a:gd name="connsiteY225" fmla="*/ 1410653 h 1684262"/>
              <a:gd name="connsiteX226" fmla="*/ 862816 w 1206260"/>
              <a:gd name="connsiteY226" fmla="*/ 1410462 h 1684262"/>
              <a:gd name="connsiteX227" fmla="*/ 689842 w 1206260"/>
              <a:gd name="connsiteY227" fmla="*/ 1391412 h 1684262"/>
              <a:gd name="connsiteX228" fmla="*/ 924347 w 1206260"/>
              <a:gd name="connsiteY228" fmla="*/ 1306830 h 1684262"/>
              <a:gd name="connsiteX229" fmla="*/ 689842 w 1206260"/>
              <a:gd name="connsiteY229" fmla="*/ 1391412 h 1684262"/>
              <a:gd name="connsiteX230" fmla="*/ 1162663 w 1206260"/>
              <a:gd name="connsiteY230" fmla="*/ 1057085 h 1684262"/>
              <a:gd name="connsiteX231" fmla="*/ 1148756 w 1206260"/>
              <a:gd name="connsiteY231" fmla="*/ 1134428 h 1684262"/>
              <a:gd name="connsiteX232" fmla="*/ 1066841 w 1206260"/>
              <a:gd name="connsiteY232" fmla="*/ 1139762 h 1684262"/>
              <a:gd name="connsiteX233" fmla="*/ 1035790 w 1206260"/>
              <a:gd name="connsiteY233" fmla="*/ 1087755 h 1684262"/>
              <a:gd name="connsiteX234" fmla="*/ 1162663 w 1206260"/>
              <a:gd name="connsiteY234" fmla="*/ 1057085 h 1684262"/>
              <a:gd name="connsiteX235" fmla="*/ 987913 w 1206260"/>
              <a:gd name="connsiteY235" fmla="*/ 1181170 h 1684262"/>
              <a:gd name="connsiteX236" fmla="*/ 958923 w 1206260"/>
              <a:gd name="connsiteY236" fmla="*/ 1264444 h 1684262"/>
              <a:gd name="connsiteX237" fmla="*/ 905107 w 1206260"/>
              <a:gd name="connsiteY237" fmla="*/ 1118330 h 1684262"/>
              <a:gd name="connsiteX238" fmla="*/ 987913 w 1206260"/>
              <a:gd name="connsiteY238"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301317 w 1206260"/>
              <a:gd name="connsiteY51" fmla="*/ 1268063 h 1684262"/>
              <a:gd name="connsiteX52" fmla="*/ 283886 w 1206260"/>
              <a:gd name="connsiteY52" fmla="*/ 1268063 h 1684262"/>
              <a:gd name="connsiteX53" fmla="*/ 284934 w 1206260"/>
              <a:gd name="connsiteY53" fmla="*/ 1275207 h 1684262"/>
              <a:gd name="connsiteX54" fmla="*/ 395615 w 1206260"/>
              <a:gd name="connsiteY54" fmla="*/ 1319117 h 1684262"/>
              <a:gd name="connsiteX55" fmla="*/ 257026 w 1206260"/>
              <a:gd name="connsiteY55" fmla="*/ 1309592 h 1684262"/>
              <a:gd name="connsiteX56" fmla="*/ 257026 w 1206260"/>
              <a:gd name="connsiteY56" fmla="*/ 1309592 h 1684262"/>
              <a:gd name="connsiteX57" fmla="*/ 248263 w 1206260"/>
              <a:gd name="connsiteY57" fmla="*/ 1308259 h 1684262"/>
              <a:gd name="connsiteX58" fmla="*/ 247691 w 1206260"/>
              <a:gd name="connsiteY58" fmla="*/ 1308735 h 1684262"/>
              <a:gd name="connsiteX59" fmla="*/ 229880 w 1206260"/>
              <a:gd name="connsiteY59" fmla="*/ 1312259 h 1684262"/>
              <a:gd name="connsiteX60" fmla="*/ 146155 w 1206260"/>
              <a:gd name="connsiteY60" fmla="*/ 1230344 h 1684262"/>
              <a:gd name="connsiteX61" fmla="*/ 115389 w 1206260"/>
              <a:gd name="connsiteY61" fmla="*/ 1430369 h 1684262"/>
              <a:gd name="connsiteX62" fmla="*/ 349799 w 1206260"/>
              <a:gd name="connsiteY62" fmla="*/ 1480280 h 1684262"/>
              <a:gd name="connsiteX63" fmla="*/ 299507 w 1206260"/>
              <a:gd name="connsiteY63" fmla="*/ 1464659 h 1684262"/>
              <a:gd name="connsiteX64" fmla="*/ 321034 w 1206260"/>
              <a:gd name="connsiteY64" fmla="*/ 1477042 h 1684262"/>
              <a:gd name="connsiteX65" fmla="*/ 330559 w 1206260"/>
              <a:gd name="connsiteY65" fmla="*/ 1484376 h 1684262"/>
              <a:gd name="connsiteX66" fmla="*/ 388280 w 1206260"/>
              <a:gd name="connsiteY66" fmla="*/ 1545717 h 1684262"/>
              <a:gd name="connsiteX67" fmla="*/ 348847 w 1206260"/>
              <a:gd name="connsiteY67" fmla="*/ 1542479 h 1684262"/>
              <a:gd name="connsiteX68" fmla="*/ 255883 w 1206260"/>
              <a:gd name="connsiteY68" fmla="*/ 1502664 h 1684262"/>
              <a:gd name="connsiteX69" fmla="*/ 255883 w 1206260"/>
              <a:gd name="connsiteY69" fmla="*/ 1502664 h 1684262"/>
              <a:gd name="connsiteX70" fmla="*/ 239976 w 1206260"/>
              <a:gd name="connsiteY70" fmla="*/ 1484281 h 1684262"/>
              <a:gd name="connsiteX71" fmla="*/ 203495 w 1206260"/>
              <a:gd name="connsiteY71" fmla="*/ 1484281 h 1684262"/>
              <a:gd name="connsiteX72" fmla="*/ 187303 w 1206260"/>
              <a:gd name="connsiteY72" fmla="*/ 1499140 h 1684262"/>
              <a:gd name="connsiteX73" fmla="*/ 490674 w 1206260"/>
              <a:gd name="connsiteY73" fmla="*/ 1673352 h 1684262"/>
              <a:gd name="connsiteX74" fmla="*/ 757374 w 1206260"/>
              <a:gd name="connsiteY74" fmla="*/ 1682401 h 1684262"/>
              <a:gd name="connsiteX75" fmla="*/ 988070 w 1206260"/>
              <a:gd name="connsiteY75" fmla="*/ 1594485 h 1684262"/>
              <a:gd name="connsiteX76" fmla="*/ 1152566 w 1206260"/>
              <a:gd name="connsiteY76" fmla="*/ 1394460 h 1684262"/>
              <a:gd name="connsiteX77" fmla="*/ 918822 w 1206260"/>
              <a:gd name="connsiteY77" fmla="*/ 1363507 h 1684262"/>
              <a:gd name="connsiteX78" fmla="*/ 802904 w 1206260"/>
              <a:gd name="connsiteY78" fmla="*/ 1350454 h 1684262"/>
              <a:gd name="connsiteX79" fmla="*/ 841956 w 1206260"/>
              <a:gd name="connsiteY79" fmla="*/ 1326547 h 1684262"/>
              <a:gd name="connsiteX80" fmla="*/ 1018286 w 1206260"/>
              <a:gd name="connsiteY80" fmla="*/ 1315425 h 1684262"/>
              <a:gd name="connsiteX81" fmla="*/ 980354 w 1206260"/>
              <a:gd name="connsiteY81" fmla="*/ 1268921 h 1684262"/>
              <a:gd name="connsiteX82" fmla="*/ 1091488 w 1206260"/>
              <a:gd name="connsiteY82" fmla="*/ 1221043 h 1684262"/>
              <a:gd name="connsiteX83" fmla="*/ 911203 w 1206260"/>
              <a:gd name="connsiteY83" fmla="*/ 1022890 h 1684262"/>
              <a:gd name="connsiteX84" fmla="*/ 1193429 w 1206260"/>
              <a:gd name="connsiteY84" fmla="*/ 899446 h 1684262"/>
              <a:gd name="connsiteX85" fmla="*/ 759089 w 1206260"/>
              <a:gd name="connsiteY85" fmla="*/ 61246 h 1684262"/>
              <a:gd name="connsiteX86" fmla="*/ 720989 w 1206260"/>
              <a:gd name="connsiteY86" fmla="*/ 145828 h 1684262"/>
              <a:gd name="connsiteX87" fmla="*/ 759089 w 1206260"/>
              <a:gd name="connsiteY87" fmla="*/ 61436 h 1684262"/>
              <a:gd name="connsiteX88" fmla="*/ 759089 w 1206260"/>
              <a:gd name="connsiteY88" fmla="*/ 61246 h 1684262"/>
              <a:gd name="connsiteX89" fmla="*/ 363611 w 1206260"/>
              <a:gd name="connsiteY89" fmla="*/ 545783 h 1684262"/>
              <a:gd name="connsiteX90" fmla="*/ 348275 w 1206260"/>
              <a:gd name="connsiteY90" fmla="*/ 553498 h 1684262"/>
              <a:gd name="connsiteX91" fmla="*/ 363611 w 1206260"/>
              <a:gd name="connsiteY91" fmla="*/ 545783 h 1684262"/>
              <a:gd name="connsiteX92" fmla="*/ 232451 w 1206260"/>
              <a:gd name="connsiteY92" fmla="*/ 523113 h 1684262"/>
              <a:gd name="connsiteX93" fmla="*/ 254694 w 1206260"/>
              <a:gd name="connsiteY93" fmla="*/ 664096 h 1684262"/>
              <a:gd name="connsiteX94" fmla="*/ 232451 w 1206260"/>
              <a:gd name="connsiteY94" fmla="*/ 523113 h 1684262"/>
              <a:gd name="connsiteX95" fmla="*/ 340084 w 1206260"/>
              <a:gd name="connsiteY95" fmla="*/ 692277 h 1684262"/>
              <a:gd name="connsiteX96" fmla="*/ 470767 w 1206260"/>
              <a:gd name="connsiteY96" fmla="*/ 684562 h 1684262"/>
              <a:gd name="connsiteX97" fmla="*/ 340084 w 1206260"/>
              <a:gd name="connsiteY97" fmla="*/ 691896 h 1684262"/>
              <a:gd name="connsiteX98" fmla="*/ 340084 w 1206260"/>
              <a:gd name="connsiteY98" fmla="*/ 692277 h 1684262"/>
              <a:gd name="connsiteX99" fmla="*/ 382375 w 1206260"/>
              <a:gd name="connsiteY99" fmla="*/ 615410 h 1684262"/>
              <a:gd name="connsiteX100" fmla="*/ 516868 w 1206260"/>
              <a:gd name="connsiteY100" fmla="*/ 688372 h 1684262"/>
              <a:gd name="connsiteX101" fmla="*/ 382661 w 1206260"/>
              <a:gd name="connsiteY101" fmla="*/ 615029 h 1684262"/>
              <a:gd name="connsiteX102" fmla="*/ 382375 w 1206260"/>
              <a:gd name="connsiteY102" fmla="*/ 615410 h 1684262"/>
              <a:gd name="connsiteX103" fmla="*/ 201400 w 1206260"/>
              <a:gd name="connsiteY103" fmla="*/ 907542 h 1684262"/>
              <a:gd name="connsiteX104" fmla="*/ 163300 w 1206260"/>
              <a:gd name="connsiteY104" fmla="*/ 838295 h 1684262"/>
              <a:gd name="connsiteX105" fmla="*/ 201686 w 1206260"/>
              <a:gd name="connsiteY105" fmla="*/ 907161 h 1684262"/>
              <a:gd name="connsiteX106" fmla="*/ 201400 w 1206260"/>
              <a:gd name="connsiteY106" fmla="*/ 907542 h 1684262"/>
              <a:gd name="connsiteX107" fmla="*/ 97811 w 1206260"/>
              <a:gd name="connsiteY107" fmla="*/ 1285557 h 1684262"/>
              <a:gd name="connsiteX108" fmla="*/ 123279 w 1206260"/>
              <a:gd name="connsiteY108" fmla="*/ 1264178 h 1684262"/>
              <a:gd name="connsiteX109" fmla="*/ 231975 w 1206260"/>
              <a:gd name="connsiteY109" fmla="*/ 1341501 h 1684262"/>
              <a:gd name="connsiteX110" fmla="*/ 97811 w 1206260"/>
              <a:gd name="connsiteY110" fmla="*/ 1285557 h 1684262"/>
              <a:gd name="connsiteX111" fmla="*/ 232928 w 1206260"/>
              <a:gd name="connsiteY111" fmla="*/ 1376077 h 1684262"/>
              <a:gd name="connsiteX112" fmla="*/ 279029 w 1206260"/>
              <a:gd name="connsiteY112" fmla="*/ 1379887 h 1684262"/>
              <a:gd name="connsiteX113" fmla="*/ 232451 w 1206260"/>
              <a:gd name="connsiteY113" fmla="*/ 1376077 h 1684262"/>
              <a:gd name="connsiteX114" fmla="*/ 232928 w 1206260"/>
              <a:gd name="connsiteY114" fmla="*/ 1376077 h 1684262"/>
              <a:gd name="connsiteX115" fmla="*/ 856244 w 1206260"/>
              <a:gd name="connsiteY115" fmla="*/ 715613 h 1684262"/>
              <a:gd name="connsiteX116" fmla="*/ 817635 w 1206260"/>
              <a:gd name="connsiteY116" fmla="*/ 708913 h 1684262"/>
              <a:gd name="connsiteX117" fmla="*/ 721084 w 1206260"/>
              <a:gd name="connsiteY117" fmla="*/ 657225 h 1684262"/>
              <a:gd name="connsiteX118" fmla="*/ 855767 w 1206260"/>
              <a:gd name="connsiteY118" fmla="*/ 715613 h 1684262"/>
              <a:gd name="connsiteX119" fmla="*/ 856244 w 1206260"/>
              <a:gd name="connsiteY119" fmla="*/ 715613 h 1684262"/>
              <a:gd name="connsiteX120" fmla="*/ 663458 w 1206260"/>
              <a:gd name="connsiteY120" fmla="*/ 722662 h 1684262"/>
              <a:gd name="connsiteX121" fmla="*/ 644408 w 1206260"/>
              <a:gd name="connsiteY121" fmla="*/ 807149 h 1684262"/>
              <a:gd name="connsiteX122" fmla="*/ 662981 w 1206260"/>
              <a:gd name="connsiteY122" fmla="*/ 723138 h 1684262"/>
              <a:gd name="connsiteX123" fmla="*/ 663458 w 1206260"/>
              <a:gd name="connsiteY123" fmla="*/ 722662 h 1684262"/>
              <a:gd name="connsiteX124" fmla="*/ 628882 w 1206260"/>
              <a:gd name="connsiteY124" fmla="*/ 753332 h 1684262"/>
              <a:gd name="connsiteX125" fmla="*/ 655742 w 1206260"/>
              <a:gd name="connsiteY125" fmla="*/ 726472 h 1684262"/>
              <a:gd name="connsiteX126" fmla="*/ 628406 w 1206260"/>
              <a:gd name="connsiteY126" fmla="*/ 753332 h 1684262"/>
              <a:gd name="connsiteX127" fmla="*/ 628882 w 1206260"/>
              <a:gd name="connsiteY127" fmla="*/ 753332 h 1684262"/>
              <a:gd name="connsiteX128" fmla="*/ 771090 w 1206260"/>
              <a:gd name="connsiteY128" fmla="*/ 757237 h 1684262"/>
              <a:gd name="connsiteX129" fmla="*/ 690318 w 1206260"/>
              <a:gd name="connsiteY129" fmla="*/ 822579 h 1684262"/>
              <a:gd name="connsiteX130" fmla="*/ 770614 w 1206260"/>
              <a:gd name="connsiteY130" fmla="*/ 757237 h 1684262"/>
              <a:gd name="connsiteX131" fmla="*/ 771090 w 1206260"/>
              <a:gd name="connsiteY131" fmla="*/ 757237 h 1684262"/>
              <a:gd name="connsiteX132" fmla="*/ 759565 w 1206260"/>
              <a:gd name="connsiteY132" fmla="*/ 538162 h 1684262"/>
              <a:gd name="connsiteX133" fmla="*/ 851767 w 1206260"/>
              <a:gd name="connsiteY133" fmla="*/ 480536 h 1684262"/>
              <a:gd name="connsiteX134" fmla="*/ 759089 w 1206260"/>
              <a:gd name="connsiteY134" fmla="*/ 538067 h 1684262"/>
              <a:gd name="connsiteX135" fmla="*/ 759565 w 1206260"/>
              <a:gd name="connsiteY135" fmla="*/ 538162 h 1684262"/>
              <a:gd name="connsiteX136" fmla="*/ 877961 w 1206260"/>
              <a:gd name="connsiteY136" fmla="*/ 342138 h 1684262"/>
              <a:gd name="connsiteX137" fmla="*/ 812619 w 1206260"/>
              <a:gd name="connsiteY137" fmla="*/ 442055 h 1684262"/>
              <a:gd name="connsiteX138" fmla="*/ 877961 w 1206260"/>
              <a:gd name="connsiteY138" fmla="*/ 342138 h 1684262"/>
              <a:gd name="connsiteX139" fmla="*/ 681841 w 1206260"/>
              <a:gd name="connsiteY139" fmla="*/ 323088 h 1684262"/>
              <a:gd name="connsiteX140" fmla="*/ 758803 w 1206260"/>
              <a:gd name="connsiteY140" fmla="*/ 430816 h 1684262"/>
              <a:gd name="connsiteX141" fmla="*/ 643455 w 1206260"/>
              <a:gd name="connsiteY141" fmla="*/ 396145 h 1684262"/>
              <a:gd name="connsiteX142" fmla="*/ 639550 w 1206260"/>
              <a:gd name="connsiteY142" fmla="*/ 438436 h 1684262"/>
              <a:gd name="connsiteX143" fmla="*/ 682127 w 1206260"/>
              <a:gd name="connsiteY143" fmla="*/ 323088 h 1684262"/>
              <a:gd name="connsiteX144" fmla="*/ 681841 w 1206260"/>
              <a:gd name="connsiteY144" fmla="*/ 323088 h 1684262"/>
              <a:gd name="connsiteX145" fmla="*/ 351323 w 1206260"/>
              <a:gd name="connsiteY145" fmla="*/ 219361 h 1684262"/>
              <a:gd name="connsiteX146" fmla="*/ 383994 w 1206260"/>
              <a:gd name="connsiteY146" fmla="*/ 183070 h 1684262"/>
              <a:gd name="connsiteX147" fmla="*/ 403711 w 1206260"/>
              <a:gd name="connsiteY147" fmla="*/ 175069 h 1684262"/>
              <a:gd name="connsiteX148" fmla="*/ 411331 w 1206260"/>
              <a:gd name="connsiteY148" fmla="*/ 176117 h 1684262"/>
              <a:gd name="connsiteX149" fmla="*/ 569351 w 1206260"/>
              <a:gd name="connsiteY149" fmla="*/ 242792 h 1684262"/>
              <a:gd name="connsiteX150" fmla="*/ 569922 w 1206260"/>
              <a:gd name="connsiteY150" fmla="*/ 242792 h 1684262"/>
              <a:gd name="connsiteX151" fmla="*/ 558873 w 1206260"/>
              <a:gd name="connsiteY151" fmla="*/ 299942 h 1684262"/>
              <a:gd name="connsiteX152" fmla="*/ 351609 w 1206260"/>
              <a:gd name="connsiteY152" fmla="*/ 219075 h 1684262"/>
              <a:gd name="connsiteX153" fmla="*/ 351323 w 1206260"/>
              <a:gd name="connsiteY153" fmla="*/ 219361 h 1684262"/>
              <a:gd name="connsiteX154" fmla="*/ 470767 w 1206260"/>
              <a:gd name="connsiteY154" fmla="*/ 361188 h 1684262"/>
              <a:gd name="connsiteX155" fmla="*/ 566874 w 1206260"/>
              <a:gd name="connsiteY155" fmla="*/ 503396 h 1684262"/>
              <a:gd name="connsiteX156" fmla="*/ 470767 w 1206260"/>
              <a:gd name="connsiteY156" fmla="*/ 361188 h 1684262"/>
              <a:gd name="connsiteX157" fmla="*/ 632216 w 1206260"/>
              <a:gd name="connsiteY157" fmla="*/ 453485 h 1684262"/>
              <a:gd name="connsiteX158" fmla="*/ 699367 w 1206260"/>
              <a:gd name="connsiteY158" fmla="*/ 515112 h 1684262"/>
              <a:gd name="connsiteX159" fmla="*/ 759089 w 1206260"/>
              <a:gd name="connsiteY159" fmla="*/ 438055 h 1684262"/>
              <a:gd name="connsiteX160" fmla="*/ 678317 w 1206260"/>
              <a:gd name="connsiteY160" fmla="*/ 611029 h 1684262"/>
              <a:gd name="connsiteX161" fmla="*/ 640217 w 1206260"/>
              <a:gd name="connsiteY161" fmla="*/ 587978 h 1684262"/>
              <a:gd name="connsiteX162" fmla="*/ 632216 w 1206260"/>
              <a:gd name="connsiteY162" fmla="*/ 453581 h 1684262"/>
              <a:gd name="connsiteX163" fmla="*/ 632216 w 1206260"/>
              <a:gd name="connsiteY163" fmla="*/ 453485 h 1684262"/>
              <a:gd name="connsiteX164" fmla="*/ 686032 w 1206260"/>
              <a:gd name="connsiteY164" fmla="*/ 837819 h 1684262"/>
              <a:gd name="connsiteX165" fmla="*/ 628310 w 1206260"/>
              <a:gd name="connsiteY165" fmla="*/ 930116 h 1684262"/>
              <a:gd name="connsiteX166" fmla="*/ 686032 w 1206260"/>
              <a:gd name="connsiteY166" fmla="*/ 837914 h 1684262"/>
              <a:gd name="connsiteX167" fmla="*/ 686032 w 1206260"/>
              <a:gd name="connsiteY167" fmla="*/ 837819 h 1684262"/>
              <a:gd name="connsiteX168" fmla="*/ 743658 w 1206260"/>
              <a:gd name="connsiteY168" fmla="*/ 1291400 h 1684262"/>
              <a:gd name="connsiteX169" fmla="*/ 547634 w 1206260"/>
              <a:gd name="connsiteY169" fmla="*/ 1206818 h 1684262"/>
              <a:gd name="connsiteX170" fmla="*/ 573446 w 1206260"/>
              <a:gd name="connsiteY170" fmla="*/ 1222439 h 1684262"/>
              <a:gd name="connsiteX171" fmla="*/ 603450 w 1206260"/>
              <a:gd name="connsiteY171" fmla="*/ 1227487 h 1684262"/>
              <a:gd name="connsiteX172" fmla="*/ 743658 w 1206260"/>
              <a:gd name="connsiteY172" fmla="*/ 1291495 h 1684262"/>
              <a:gd name="connsiteX173" fmla="*/ 743658 w 1206260"/>
              <a:gd name="connsiteY173" fmla="*/ 1291400 h 1684262"/>
              <a:gd name="connsiteX174" fmla="*/ 578399 w 1206260"/>
              <a:gd name="connsiteY174" fmla="*/ 945452 h 1684262"/>
              <a:gd name="connsiteX175" fmla="*/ 689842 w 1206260"/>
              <a:gd name="connsiteY175" fmla="*/ 1122236 h 1684262"/>
              <a:gd name="connsiteX176" fmla="*/ 578399 w 1206260"/>
              <a:gd name="connsiteY176" fmla="*/ 945547 h 1684262"/>
              <a:gd name="connsiteX177" fmla="*/ 578399 w 1206260"/>
              <a:gd name="connsiteY177" fmla="*/ 945452 h 1684262"/>
              <a:gd name="connsiteX178" fmla="*/ 351609 w 1206260"/>
              <a:gd name="connsiteY178" fmla="*/ 1045464 h 1684262"/>
              <a:gd name="connsiteX179" fmla="*/ 382375 w 1206260"/>
              <a:gd name="connsiteY179" fmla="*/ 887825 h 1684262"/>
              <a:gd name="connsiteX180" fmla="*/ 351609 w 1206260"/>
              <a:gd name="connsiteY180" fmla="*/ 1045559 h 1684262"/>
              <a:gd name="connsiteX181" fmla="*/ 351609 w 1206260"/>
              <a:gd name="connsiteY181" fmla="*/ 1045464 h 1684262"/>
              <a:gd name="connsiteX182" fmla="*/ 420761 w 1206260"/>
              <a:gd name="connsiteY182" fmla="*/ 1018413 h 1684262"/>
              <a:gd name="connsiteX183" fmla="*/ 605260 w 1206260"/>
              <a:gd name="connsiteY183" fmla="*/ 1180338 h 1684262"/>
              <a:gd name="connsiteX184" fmla="*/ 420761 w 1206260"/>
              <a:gd name="connsiteY184" fmla="*/ 1018413 h 1684262"/>
              <a:gd name="connsiteX185" fmla="*/ 366944 w 1206260"/>
              <a:gd name="connsiteY185" fmla="*/ 1414272 h 1684262"/>
              <a:gd name="connsiteX186" fmla="*/ 597640 w 1206260"/>
              <a:gd name="connsiteY186" fmla="*/ 1460468 h 1684262"/>
              <a:gd name="connsiteX187" fmla="*/ 366944 w 1206260"/>
              <a:gd name="connsiteY187" fmla="*/ 1414463 h 1684262"/>
              <a:gd name="connsiteX188" fmla="*/ 366944 w 1206260"/>
              <a:gd name="connsiteY188" fmla="*/ 1414272 h 1684262"/>
              <a:gd name="connsiteX189" fmla="*/ 536108 w 1206260"/>
              <a:gd name="connsiteY189" fmla="*/ 1644968 h 1684262"/>
              <a:gd name="connsiteX190" fmla="*/ 498008 w 1206260"/>
              <a:gd name="connsiteY190" fmla="*/ 1625918 h 1684262"/>
              <a:gd name="connsiteX191" fmla="*/ 471148 w 1206260"/>
              <a:gd name="connsiteY191" fmla="*/ 1618202 h 1684262"/>
              <a:gd name="connsiteX192" fmla="*/ 471148 w 1206260"/>
              <a:gd name="connsiteY192" fmla="*/ 1664399 h 1684262"/>
              <a:gd name="connsiteX193" fmla="*/ 401901 w 1206260"/>
              <a:gd name="connsiteY193" fmla="*/ 1579817 h 1684262"/>
              <a:gd name="connsiteX194" fmla="*/ 536108 w 1206260"/>
              <a:gd name="connsiteY194" fmla="*/ 1645158 h 1684262"/>
              <a:gd name="connsiteX195" fmla="*/ 536108 w 1206260"/>
              <a:gd name="connsiteY195" fmla="*/ 1644968 h 1684262"/>
              <a:gd name="connsiteX196" fmla="*/ 616785 w 1206260"/>
              <a:gd name="connsiteY196" fmla="*/ 1564196 h 1684262"/>
              <a:gd name="connsiteX197" fmla="*/ 555349 w 1206260"/>
              <a:gd name="connsiteY197" fmla="*/ 1541145 h 1684262"/>
              <a:gd name="connsiteX198" fmla="*/ 638597 w 1206260"/>
              <a:gd name="connsiteY198" fmla="*/ 1493520 h 1684262"/>
              <a:gd name="connsiteX199" fmla="*/ 739848 w 1206260"/>
              <a:gd name="connsiteY199" fmla="*/ 1525715 h 1684262"/>
              <a:gd name="connsiteX200" fmla="*/ 616785 w 1206260"/>
              <a:gd name="connsiteY200" fmla="*/ 1564386 h 1684262"/>
              <a:gd name="connsiteX201" fmla="*/ 616785 w 1206260"/>
              <a:gd name="connsiteY201" fmla="*/ 1564196 h 1684262"/>
              <a:gd name="connsiteX202" fmla="*/ 752231 w 1206260"/>
              <a:gd name="connsiteY202" fmla="*/ 1664779 h 1684262"/>
              <a:gd name="connsiteX203" fmla="*/ 739658 w 1206260"/>
              <a:gd name="connsiteY203" fmla="*/ 1664779 h 1684262"/>
              <a:gd name="connsiteX204" fmla="*/ 731180 w 1206260"/>
              <a:gd name="connsiteY204" fmla="*/ 1664779 h 1684262"/>
              <a:gd name="connsiteX205" fmla="*/ 727561 w 1206260"/>
              <a:gd name="connsiteY205" fmla="*/ 1664779 h 1684262"/>
              <a:gd name="connsiteX206" fmla="*/ 713750 w 1206260"/>
              <a:gd name="connsiteY206" fmla="*/ 1666780 h 1684262"/>
              <a:gd name="connsiteX207" fmla="*/ 704225 w 1206260"/>
              <a:gd name="connsiteY207" fmla="*/ 1665256 h 1684262"/>
              <a:gd name="connsiteX208" fmla="*/ 705558 w 1206260"/>
              <a:gd name="connsiteY208" fmla="*/ 1667733 h 1684262"/>
              <a:gd name="connsiteX209" fmla="*/ 790045 w 1206260"/>
              <a:gd name="connsiteY209" fmla="*/ 1610106 h 1684262"/>
              <a:gd name="connsiteX210" fmla="*/ 752231 w 1206260"/>
              <a:gd name="connsiteY210" fmla="*/ 1664970 h 1684262"/>
              <a:gd name="connsiteX211" fmla="*/ 752231 w 1206260"/>
              <a:gd name="connsiteY211" fmla="*/ 1664779 h 1684262"/>
              <a:gd name="connsiteX212" fmla="*/ 857863 w 1206260"/>
              <a:gd name="connsiteY212" fmla="*/ 1591056 h 1684262"/>
              <a:gd name="connsiteX213" fmla="*/ 838813 w 1206260"/>
              <a:gd name="connsiteY213" fmla="*/ 1568958 h 1684262"/>
              <a:gd name="connsiteX214" fmla="*/ 836146 w 1206260"/>
              <a:gd name="connsiteY214" fmla="*/ 1564291 h 1684262"/>
              <a:gd name="connsiteX215" fmla="*/ 955179 w 1206260"/>
              <a:gd name="connsiteY215" fmla="*/ 1500720 h 1684262"/>
              <a:gd name="connsiteX216" fmla="*/ 1066493 w 1206260"/>
              <a:gd name="connsiteY216" fmla="*/ 1492065 h 1684262"/>
              <a:gd name="connsiteX217" fmla="*/ 857863 w 1206260"/>
              <a:gd name="connsiteY217" fmla="*/ 1591247 h 1684262"/>
              <a:gd name="connsiteX218" fmla="*/ 857863 w 1206260"/>
              <a:gd name="connsiteY218" fmla="*/ 1591056 h 1684262"/>
              <a:gd name="connsiteX219" fmla="*/ 1054979 w 1206260"/>
              <a:gd name="connsiteY219" fmla="*/ 1445037 h 1684262"/>
              <a:gd name="connsiteX220" fmla="*/ 916632 w 1206260"/>
              <a:gd name="connsiteY220" fmla="*/ 1468184 h 1684262"/>
              <a:gd name="connsiteX221" fmla="*/ 1028170 w 1206260"/>
              <a:gd name="connsiteY221" fmla="*/ 1445228 h 1684262"/>
              <a:gd name="connsiteX222" fmla="*/ 1054979 w 1206260"/>
              <a:gd name="connsiteY222" fmla="*/ 1445037 h 1684262"/>
              <a:gd name="connsiteX223" fmla="*/ 862816 w 1206260"/>
              <a:gd name="connsiteY223" fmla="*/ 1410462 h 1684262"/>
              <a:gd name="connsiteX224" fmla="*/ 647551 w 1206260"/>
              <a:gd name="connsiteY224" fmla="*/ 1448562 h 1684262"/>
              <a:gd name="connsiteX225" fmla="*/ 862816 w 1206260"/>
              <a:gd name="connsiteY225" fmla="*/ 1410653 h 1684262"/>
              <a:gd name="connsiteX226" fmla="*/ 862816 w 1206260"/>
              <a:gd name="connsiteY226" fmla="*/ 1410462 h 1684262"/>
              <a:gd name="connsiteX227" fmla="*/ 689842 w 1206260"/>
              <a:gd name="connsiteY227" fmla="*/ 1391412 h 1684262"/>
              <a:gd name="connsiteX228" fmla="*/ 924347 w 1206260"/>
              <a:gd name="connsiteY228" fmla="*/ 1306830 h 1684262"/>
              <a:gd name="connsiteX229" fmla="*/ 689842 w 1206260"/>
              <a:gd name="connsiteY229" fmla="*/ 1391412 h 1684262"/>
              <a:gd name="connsiteX230" fmla="*/ 1162663 w 1206260"/>
              <a:gd name="connsiteY230" fmla="*/ 1057085 h 1684262"/>
              <a:gd name="connsiteX231" fmla="*/ 1148756 w 1206260"/>
              <a:gd name="connsiteY231" fmla="*/ 1134428 h 1684262"/>
              <a:gd name="connsiteX232" fmla="*/ 1066841 w 1206260"/>
              <a:gd name="connsiteY232" fmla="*/ 1139762 h 1684262"/>
              <a:gd name="connsiteX233" fmla="*/ 1035790 w 1206260"/>
              <a:gd name="connsiteY233" fmla="*/ 1087755 h 1684262"/>
              <a:gd name="connsiteX234" fmla="*/ 1162663 w 1206260"/>
              <a:gd name="connsiteY234" fmla="*/ 1057085 h 1684262"/>
              <a:gd name="connsiteX235" fmla="*/ 987913 w 1206260"/>
              <a:gd name="connsiteY235" fmla="*/ 1181170 h 1684262"/>
              <a:gd name="connsiteX236" fmla="*/ 958923 w 1206260"/>
              <a:gd name="connsiteY236" fmla="*/ 1264444 h 1684262"/>
              <a:gd name="connsiteX237" fmla="*/ 905107 w 1206260"/>
              <a:gd name="connsiteY237" fmla="*/ 1118330 h 1684262"/>
              <a:gd name="connsiteX238" fmla="*/ 987913 w 1206260"/>
              <a:gd name="connsiteY238"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283886 w 1206260"/>
              <a:gd name="connsiteY51" fmla="*/ 1268063 h 1684262"/>
              <a:gd name="connsiteX52" fmla="*/ 284934 w 1206260"/>
              <a:gd name="connsiteY52" fmla="*/ 1275207 h 1684262"/>
              <a:gd name="connsiteX53" fmla="*/ 395615 w 1206260"/>
              <a:gd name="connsiteY53" fmla="*/ 1319117 h 1684262"/>
              <a:gd name="connsiteX54" fmla="*/ 257026 w 1206260"/>
              <a:gd name="connsiteY54" fmla="*/ 1309592 h 1684262"/>
              <a:gd name="connsiteX55" fmla="*/ 257026 w 1206260"/>
              <a:gd name="connsiteY55" fmla="*/ 1309592 h 1684262"/>
              <a:gd name="connsiteX56" fmla="*/ 248263 w 1206260"/>
              <a:gd name="connsiteY56" fmla="*/ 1308259 h 1684262"/>
              <a:gd name="connsiteX57" fmla="*/ 247691 w 1206260"/>
              <a:gd name="connsiteY57" fmla="*/ 1308735 h 1684262"/>
              <a:gd name="connsiteX58" fmla="*/ 229880 w 1206260"/>
              <a:gd name="connsiteY58" fmla="*/ 1312259 h 1684262"/>
              <a:gd name="connsiteX59" fmla="*/ 146155 w 1206260"/>
              <a:gd name="connsiteY59" fmla="*/ 1230344 h 1684262"/>
              <a:gd name="connsiteX60" fmla="*/ 115389 w 1206260"/>
              <a:gd name="connsiteY60" fmla="*/ 1430369 h 1684262"/>
              <a:gd name="connsiteX61" fmla="*/ 349799 w 1206260"/>
              <a:gd name="connsiteY61" fmla="*/ 1480280 h 1684262"/>
              <a:gd name="connsiteX62" fmla="*/ 299507 w 1206260"/>
              <a:gd name="connsiteY62" fmla="*/ 1464659 h 1684262"/>
              <a:gd name="connsiteX63" fmla="*/ 321034 w 1206260"/>
              <a:gd name="connsiteY63" fmla="*/ 1477042 h 1684262"/>
              <a:gd name="connsiteX64" fmla="*/ 330559 w 1206260"/>
              <a:gd name="connsiteY64" fmla="*/ 1484376 h 1684262"/>
              <a:gd name="connsiteX65" fmla="*/ 388280 w 1206260"/>
              <a:gd name="connsiteY65" fmla="*/ 1545717 h 1684262"/>
              <a:gd name="connsiteX66" fmla="*/ 348847 w 1206260"/>
              <a:gd name="connsiteY66" fmla="*/ 1542479 h 1684262"/>
              <a:gd name="connsiteX67" fmla="*/ 255883 w 1206260"/>
              <a:gd name="connsiteY67" fmla="*/ 1502664 h 1684262"/>
              <a:gd name="connsiteX68" fmla="*/ 255883 w 1206260"/>
              <a:gd name="connsiteY68" fmla="*/ 1502664 h 1684262"/>
              <a:gd name="connsiteX69" fmla="*/ 239976 w 1206260"/>
              <a:gd name="connsiteY69" fmla="*/ 1484281 h 1684262"/>
              <a:gd name="connsiteX70" fmla="*/ 203495 w 1206260"/>
              <a:gd name="connsiteY70" fmla="*/ 1484281 h 1684262"/>
              <a:gd name="connsiteX71" fmla="*/ 187303 w 1206260"/>
              <a:gd name="connsiteY71" fmla="*/ 1499140 h 1684262"/>
              <a:gd name="connsiteX72" fmla="*/ 490674 w 1206260"/>
              <a:gd name="connsiteY72" fmla="*/ 1673352 h 1684262"/>
              <a:gd name="connsiteX73" fmla="*/ 757374 w 1206260"/>
              <a:gd name="connsiteY73" fmla="*/ 1682401 h 1684262"/>
              <a:gd name="connsiteX74" fmla="*/ 988070 w 1206260"/>
              <a:gd name="connsiteY74" fmla="*/ 1594485 h 1684262"/>
              <a:gd name="connsiteX75" fmla="*/ 1152566 w 1206260"/>
              <a:gd name="connsiteY75" fmla="*/ 1394460 h 1684262"/>
              <a:gd name="connsiteX76" fmla="*/ 918822 w 1206260"/>
              <a:gd name="connsiteY76" fmla="*/ 1363507 h 1684262"/>
              <a:gd name="connsiteX77" fmla="*/ 802904 w 1206260"/>
              <a:gd name="connsiteY77" fmla="*/ 1350454 h 1684262"/>
              <a:gd name="connsiteX78" fmla="*/ 841956 w 1206260"/>
              <a:gd name="connsiteY78" fmla="*/ 1326547 h 1684262"/>
              <a:gd name="connsiteX79" fmla="*/ 1018286 w 1206260"/>
              <a:gd name="connsiteY79" fmla="*/ 1315425 h 1684262"/>
              <a:gd name="connsiteX80" fmla="*/ 980354 w 1206260"/>
              <a:gd name="connsiteY80" fmla="*/ 1268921 h 1684262"/>
              <a:gd name="connsiteX81" fmla="*/ 1091488 w 1206260"/>
              <a:gd name="connsiteY81" fmla="*/ 1221043 h 1684262"/>
              <a:gd name="connsiteX82" fmla="*/ 911203 w 1206260"/>
              <a:gd name="connsiteY82" fmla="*/ 1022890 h 1684262"/>
              <a:gd name="connsiteX83" fmla="*/ 1193429 w 1206260"/>
              <a:gd name="connsiteY83" fmla="*/ 899446 h 1684262"/>
              <a:gd name="connsiteX84" fmla="*/ 759089 w 1206260"/>
              <a:gd name="connsiteY84" fmla="*/ 61246 h 1684262"/>
              <a:gd name="connsiteX85" fmla="*/ 720989 w 1206260"/>
              <a:gd name="connsiteY85" fmla="*/ 145828 h 1684262"/>
              <a:gd name="connsiteX86" fmla="*/ 759089 w 1206260"/>
              <a:gd name="connsiteY86" fmla="*/ 61436 h 1684262"/>
              <a:gd name="connsiteX87" fmla="*/ 759089 w 1206260"/>
              <a:gd name="connsiteY87" fmla="*/ 61246 h 1684262"/>
              <a:gd name="connsiteX88" fmla="*/ 363611 w 1206260"/>
              <a:gd name="connsiteY88" fmla="*/ 545783 h 1684262"/>
              <a:gd name="connsiteX89" fmla="*/ 348275 w 1206260"/>
              <a:gd name="connsiteY89" fmla="*/ 553498 h 1684262"/>
              <a:gd name="connsiteX90" fmla="*/ 363611 w 1206260"/>
              <a:gd name="connsiteY90" fmla="*/ 545783 h 1684262"/>
              <a:gd name="connsiteX91" fmla="*/ 232451 w 1206260"/>
              <a:gd name="connsiteY91" fmla="*/ 523113 h 1684262"/>
              <a:gd name="connsiteX92" fmla="*/ 254694 w 1206260"/>
              <a:gd name="connsiteY92" fmla="*/ 664096 h 1684262"/>
              <a:gd name="connsiteX93" fmla="*/ 232451 w 1206260"/>
              <a:gd name="connsiteY93" fmla="*/ 523113 h 1684262"/>
              <a:gd name="connsiteX94" fmla="*/ 340084 w 1206260"/>
              <a:gd name="connsiteY94" fmla="*/ 692277 h 1684262"/>
              <a:gd name="connsiteX95" fmla="*/ 470767 w 1206260"/>
              <a:gd name="connsiteY95" fmla="*/ 684562 h 1684262"/>
              <a:gd name="connsiteX96" fmla="*/ 340084 w 1206260"/>
              <a:gd name="connsiteY96" fmla="*/ 691896 h 1684262"/>
              <a:gd name="connsiteX97" fmla="*/ 340084 w 1206260"/>
              <a:gd name="connsiteY97" fmla="*/ 692277 h 1684262"/>
              <a:gd name="connsiteX98" fmla="*/ 382375 w 1206260"/>
              <a:gd name="connsiteY98" fmla="*/ 615410 h 1684262"/>
              <a:gd name="connsiteX99" fmla="*/ 516868 w 1206260"/>
              <a:gd name="connsiteY99" fmla="*/ 688372 h 1684262"/>
              <a:gd name="connsiteX100" fmla="*/ 382661 w 1206260"/>
              <a:gd name="connsiteY100" fmla="*/ 615029 h 1684262"/>
              <a:gd name="connsiteX101" fmla="*/ 382375 w 1206260"/>
              <a:gd name="connsiteY101" fmla="*/ 615410 h 1684262"/>
              <a:gd name="connsiteX102" fmla="*/ 201400 w 1206260"/>
              <a:gd name="connsiteY102" fmla="*/ 907542 h 1684262"/>
              <a:gd name="connsiteX103" fmla="*/ 163300 w 1206260"/>
              <a:gd name="connsiteY103" fmla="*/ 838295 h 1684262"/>
              <a:gd name="connsiteX104" fmla="*/ 201686 w 1206260"/>
              <a:gd name="connsiteY104" fmla="*/ 907161 h 1684262"/>
              <a:gd name="connsiteX105" fmla="*/ 201400 w 1206260"/>
              <a:gd name="connsiteY105" fmla="*/ 907542 h 1684262"/>
              <a:gd name="connsiteX106" fmla="*/ 97811 w 1206260"/>
              <a:gd name="connsiteY106" fmla="*/ 1285557 h 1684262"/>
              <a:gd name="connsiteX107" fmla="*/ 123279 w 1206260"/>
              <a:gd name="connsiteY107" fmla="*/ 1264178 h 1684262"/>
              <a:gd name="connsiteX108" fmla="*/ 231975 w 1206260"/>
              <a:gd name="connsiteY108" fmla="*/ 1341501 h 1684262"/>
              <a:gd name="connsiteX109" fmla="*/ 97811 w 1206260"/>
              <a:gd name="connsiteY109" fmla="*/ 1285557 h 1684262"/>
              <a:gd name="connsiteX110" fmla="*/ 232928 w 1206260"/>
              <a:gd name="connsiteY110" fmla="*/ 1376077 h 1684262"/>
              <a:gd name="connsiteX111" fmla="*/ 279029 w 1206260"/>
              <a:gd name="connsiteY111" fmla="*/ 1379887 h 1684262"/>
              <a:gd name="connsiteX112" fmla="*/ 232451 w 1206260"/>
              <a:gd name="connsiteY112" fmla="*/ 1376077 h 1684262"/>
              <a:gd name="connsiteX113" fmla="*/ 232928 w 1206260"/>
              <a:gd name="connsiteY113" fmla="*/ 1376077 h 1684262"/>
              <a:gd name="connsiteX114" fmla="*/ 856244 w 1206260"/>
              <a:gd name="connsiteY114" fmla="*/ 715613 h 1684262"/>
              <a:gd name="connsiteX115" fmla="*/ 817635 w 1206260"/>
              <a:gd name="connsiteY115" fmla="*/ 708913 h 1684262"/>
              <a:gd name="connsiteX116" fmla="*/ 721084 w 1206260"/>
              <a:gd name="connsiteY116" fmla="*/ 657225 h 1684262"/>
              <a:gd name="connsiteX117" fmla="*/ 855767 w 1206260"/>
              <a:gd name="connsiteY117" fmla="*/ 715613 h 1684262"/>
              <a:gd name="connsiteX118" fmla="*/ 856244 w 1206260"/>
              <a:gd name="connsiteY118" fmla="*/ 715613 h 1684262"/>
              <a:gd name="connsiteX119" fmla="*/ 663458 w 1206260"/>
              <a:gd name="connsiteY119" fmla="*/ 722662 h 1684262"/>
              <a:gd name="connsiteX120" fmla="*/ 644408 w 1206260"/>
              <a:gd name="connsiteY120" fmla="*/ 807149 h 1684262"/>
              <a:gd name="connsiteX121" fmla="*/ 662981 w 1206260"/>
              <a:gd name="connsiteY121" fmla="*/ 723138 h 1684262"/>
              <a:gd name="connsiteX122" fmla="*/ 663458 w 1206260"/>
              <a:gd name="connsiteY122" fmla="*/ 722662 h 1684262"/>
              <a:gd name="connsiteX123" fmla="*/ 628882 w 1206260"/>
              <a:gd name="connsiteY123" fmla="*/ 753332 h 1684262"/>
              <a:gd name="connsiteX124" fmla="*/ 655742 w 1206260"/>
              <a:gd name="connsiteY124" fmla="*/ 726472 h 1684262"/>
              <a:gd name="connsiteX125" fmla="*/ 628406 w 1206260"/>
              <a:gd name="connsiteY125" fmla="*/ 753332 h 1684262"/>
              <a:gd name="connsiteX126" fmla="*/ 628882 w 1206260"/>
              <a:gd name="connsiteY126" fmla="*/ 753332 h 1684262"/>
              <a:gd name="connsiteX127" fmla="*/ 771090 w 1206260"/>
              <a:gd name="connsiteY127" fmla="*/ 757237 h 1684262"/>
              <a:gd name="connsiteX128" fmla="*/ 690318 w 1206260"/>
              <a:gd name="connsiteY128" fmla="*/ 822579 h 1684262"/>
              <a:gd name="connsiteX129" fmla="*/ 770614 w 1206260"/>
              <a:gd name="connsiteY129" fmla="*/ 757237 h 1684262"/>
              <a:gd name="connsiteX130" fmla="*/ 771090 w 1206260"/>
              <a:gd name="connsiteY130" fmla="*/ 757237 h 1684262"/>
              <a:gd name="connsiteX131" fmla="*/ 759565 w 1206260"/>
              <a:gd name="connsiteY131" fmla="*/ 538162 h 1684262"/>
              <a:gd name="connsiteX132" fmla="*/ 851767 w 1206260"/>
              <a:gd name="connsiteY132" fmla="*/ 480536 h 1684262"/>
              <a:gd name="connsiteX133" fmla="*/ 759089 w 1206260"/>
              <a:gd name="connsiteY133" fmla="*/ 538067 h 1684262"/>
              <a:gd name="connsiteX134" fmla="*/ 759565 w 1206260"/>
              <a:gd name="connsiteY134" fmla="*/ 538162 h 1684262"/>
              <a:gd name="connsiteX135" fmla="*/ 877961 w 1206260"/>
              <a:gd name="connsiteY135" fmla="*/ 342138 h 1684262"/>
              <a:gd name="connsiteX136" fmla="*/ 812619 w 1206260"/>
              <a:gd name="connsiteY136" fmla="*/ 442055 h 1684262"/>
              <a:gd name="connsiteX137" fmla="*/ 877961 w 1206260"/>
              <a:gd name="connsiteY137" fmla="*/ 342138 h 1684262"/>
              <a:gd name="connsiteX138" fmla="*/ 681841 w 1206260"/>
              <a:gd name="connsiteY138" fmla="*/ 323088 h 1684262"/>
              <a:gd name="connsiteX139" fmla="*/ 758803 w 1206260"/>
              <a:gd name="connsiteY139" fmla="*/ 430816 h 1684262"/>
              <a:gd name="connsiteX140" fmla="*/ 643455 w 1206260"/>
              <a:gd name="connsiteY140" fmla="*/ 396145 h 1684262"/>
              <a:gd name="connsiteX141" fmla="*/ 639550 w 1206260"/>
              <a:gd name="connsiteY141" fmla="*/ 438436 h 1684262"/>
              <a:gd name="connsiteX142" fmla="*/ 682127 w 1206260"/>
              <a:gd name="connsiteY142" fmla="*/ 323088 h 1684262"/>
              <a:gd name="connsiteX143" fmla="*/ 681841 w 1206260"/>
              <a:gd name="connsiteY143" fmla="*/ 323088 h 1684262"/>
              <a:gd name="connsiteX144" fmla="*/ 351323 w 1206260"/>
              <a:gd name="connsiteY144" fmla="*/ 219361 h 1684262"/>
              <a:gd name="connsiteX145" fmla="*/ 383994 w 1206260"/>
              <a:gd name="connsiteY145" fmla="*/ 183070 h 1684262"/>
              <a:gd name="connsiteX146" fmla="*/ 403711 w 1206260"/>
              <a:gd name="connsiteY146" fmla="*/ 175069 h 1684262"/>
              <a:gd name="connsiteX147" fmla="*/ 411331 w 1206260"/>
              <a:gd name="connsiteY147" fmla="*/ 176117 h 1684262"/>
              <a:gd name="connsiteX148" fmla="*/ 569351 w 1206260"/>
              <a:gd name="connsiteY148" fmla="*/ 242792 h 1684262"/>
              <a:gd name="connsiteX149" fmla="*/ 569922 w 1206260"/>
              <a:gd name="connsiteY149" fmla="*/ 242792 h 1684262"/>
              <a:gd name="connsiteX150" fmla="*/ 558873 w 1206260"/>
              <a:gd name="connsiteY150" fmla="*/ 299942 h 1684262"/>
              <a:gd name="connsiteX151" fmla="*/ 351609 w 1206260"/>
              <a:gd name="connsiteY151" fmla="*/ 219075 h 1684262"/>
              <a:gd name="connsiteX152" fmla="*/ 351323 w 1206260"/>
              <a:gd name="connsiteY152" fmla="*/ 219361 h 1684262"/>
              <a:gd name="connsiteX153" fmla="*/ 470767 w 1206260"/>
              <a:gd name="connsiteY153" fmla="*/ 361188 h 1684262"/>
              <a:gd name="connsiteX154" fmla="*/ 566874 w 1206260"/>
              <a:gd name="connsiteY154" fmla="*/ 503396 h 1684262"/>
              <a:gd name="connsiteX155" fmla="*/ 470767 w 1206260"/>
              <a:gd name="connsiteY155" fmla="*/ 361188 h 1684262"/>
              <a:gd name="connsiteX156" fmla="*/ 632216 w 1206260"/>
              <a:gd name="connsiteY156" fmla="*/ 453485 h 1684262"/>
              <a:gd name="connsiteX157" fmla="*/ 699367 w 1206260"/>
              <a:gd name="connsiteY157" fmla="*/ 515112 h 1684262"/>
              <a:gd name="connsiteX158" fmla="*/ 759089 w 1206260"/>
              <a:gd name="connsiteY158" fmla="*/ 438055 h 1684262"/>
              <a:gd name="connsiteX159" fmla="*/ 678317 w 1206260"/>
              <a:gd name="connsiteY159" fmla="*/ 611029 h 1684262"/>
              <a:gd name="connsiteX160" fmla="*/ 640217 w 1206260"/>
              <a:gd name="connsiteY160" fmla="*/ 587978 h 1684262"/>
              <a:gd name="connsiteX161" fmla="*/ 632216 w 1206260"/>
              <a:gd name="connsiteY161" fmla="*/ 453581 h 1684262"/>
              <a:gd name="connsiteX162" fmla="*/ 632216 w 1206260"/>
              <a:gd name="connsiteY162" fmla="*/ 453485 h 1684262"/>
              <a:gd name="connsiteX163" fmla="*/ 686032 w 1206260"/>
              <a:gd name="connsiteY163" fmla="*/ 837819 h 1684262"/>
              <a:gd name="connsiteX164" fmla="*/ 628310 w 1206260"/>
              <a:gd name="connsiteY164" fmla="*/ 930116 h 1684262"/>
              <a:gd name="connsiteX165" fmla="*/ 686032 w 1206260"/>
              <a:gd name="connsiteY165" fmla="*/ 837914 h 1684262"/>
              <a:gd name="connsiteX166" fmla="*/ 686032 w 1206260"/>
              <a:gd name="connsiteY166" fmla="*/ 837819 h 1684262"/>
              <a:gd name="connsiteX167" fmla="*/ 743658 w 1206260"/>
              <a:gd name="connsiteY167" fmla="*/ 1291400 h 1684262"/>
              <a:gd name="connsiteX168" fmla="*/ 547634 w 1206260"/>
              <a:gd name="connsiteY168" fmla="*/ 1206818 h 1684262"/>
              <a:gd name="connsiteX169" fmla="*/ 573446 w 1206260"/>
              <a:gd name="connsiteY169" fmla="*/ 1222439 h 1684262"/>
              <a:gd name="connsiteX170" fmla="*/ 603450 w 1206260"/>
              <a:gd name="connsiteY170" fmla="*/ 1227487 h 1684262"/>
              <a:gd name="connsiteX171" fmla="*/ 743658 w 1206260"/>
              <a:gd name="connsiteY171" fmla="*/ 1291495 h 1684262"/>
              <a:gd name="connsiteX172" fmla="*/ 743658 w 1206260"/>
              <a:gd name="connsiteY172" fmla="*/ 1291400 h 1684262"/>
              <a:gd name="connsiteX173" fmla="*/ 578399 w 1206260"/>
              <a:gd name="connsiteY173" fmla="*/ 945452 h 1684262"/>
              <a:gd name="connsiteX174" fmla="*/ 689842 w 1206260"/>
              <a:gd name="connsiteY174" fmla="*/ 1122236 h 1684262"/>
              <a:gd name="connsiteX175" fmla="*/ 578399 w 1206260"/>
              <a:gd name="connsiteY175" fmla="*/ 945547 h 1684262"/>
              <a:gd name="connsiteX176" fmla="*/ 578399 w 1206260"/>
              <a:gd name="connsiteY176" fmla="*/ 945452 h 1684262"/>
              <a:gd name="connsiteX177" fmla="*/ 351609 w 1206260"/>
              <a:gd name="connsiteY177" fmla="*/ 1045464 h 1684262"/>
              <a:gd name="connsiteX178" fmla="*/ 382375 w 1206260"/>
              <a:gd name="connsiteY178" fmla="*/ 887825 h 1684262"/>
              <a:gd name="connsiteX179" fmla="*/ 351609 w 1206260"/>
              <a:gd name="connsiteY179" fmla="*/ 1045559 h 1684262"/>
              <a:gd name="connsiteX180" fmla="*/ 351609 w 1206260"/>
              <a:gd name="connsiteY180" fmla="*/ 1045464 h 1684262"/>
              <a:gd name="connsiteX181" fmla="*/ 420761 w 1206260"/>
              <a:gd name="connsiteY181" fmla="*/ 1018413 h 1684262"/>
              <a:gd name="connsiteX182" fmla="*/ 605260 w 1206260"/>
              <a:gd name="connsiteY182" fmla="*/ 1180338 h 1684262"/>
              <a:gd name="connsiteX183" fmla="*/ 420761 w 1206260"/>
              <a:gd name="connsiteY183" fmla="*/ 1018413 h 1684262"/>
              <a:gd name="connsiteX184" fmla="*/ 366944 w 1206260"/>
              <a:gd name="connsiteY184" fmla="*/ 1414272 h 1684262"/>
              <a:gd name="connsiteX185" fmla="*/ 597640 w 1206260"/>
              <a:gd name="connsiteY185" fmla="*/ 1460468 h 1684262"/>
              <a:gd name="connsiteX186" fmla="*/ 366944 w 1206260"/>
              <a:gd name="connsiteY186" fmla="*/ 1414463 h 1684262"/>
              <a:gd name="connsiteX187" fmla="*/ 366944 w 1206260"/>
              <a:gd name="connsiteY187" fmla="*/ 1414272 h 1684262"/>
              <a:gd name="connsiteX188" fmla="*/ 536108 w 1206260"/>
              <a:gd name="connsiteY188" fmla="*/ 1644968 h 1684262"/>
              <a:gd name="connsiteX189" fmla="*/ 498008 w 1206260"/>
              <a:gd name="connsiteY189" fmla="*/ 1625918 h 1684262"/>
              <a:gd name="connsiteX190" fmla="*/ 471148 w 1206260"/>
              <a:gd name="connsiteY190" fmla="*/ 1618202 h 1684262"/>
              <a:gd name="connsiteX191" fmla="*/ 471148 w 1206260"/>
              <a:gd name="connsiteY191" fmla="*/ 1664399 h 1684262"/>
              <a:gd name="connsiteX192" fmla="*/ 401901 w 1206260"/>
              <a:gd name="connsiteY192" fmla="*/ 1579817 h 1684262"/>
              <a:gd name="connsiteX193" fmla="*/ 536108 w 1206260"/>
              <a:gd name="connsiteY193" fmla="*/ 1645158 h 1684262"/>
              <a:gd name="connsiteX194" fmla="*/ 536108 w 1206260"/>
              <a:gd name="connsiteY194" fmla="*/ 1644968 h 1684262"/>
              <a:gd name="connsiteX195" fmla="*/ 616785 w 1206260"/>
              <a:gd name="connsiteY195" fmla="*/ 1564196 h 1684262"/>
              <a:gd name="connsiteX196" fmla="*/ 555349 w 1206260"/>
              <a:gd name="connsiteY196" fmla="*/ 1541145 h 1684262"/>
              <a:gd name="connsiteX197" fmla="*/ 638597 w 1206260"/>
              <a:gd name="connsiteY197" fmla="*/ 1493520 h 1684262"/>
              <a:gd name="connsiteX198" fmla="*/ 739848 w 1206260"/>
              <a:gd name="connsiteY198" fmla="*/ 1525715 h 1684262"/>
              <a:gd name="connsiteX199" fmla="*/ 616785 w 1206260"/>
              <a:gd name="connsiteY199" fmla="*/ 1564386 h 1684262"/>
              <a:gd name="connsiteX200" fmla="*/ 616785 w 1206260"/>
              <a:gd name="connsiteY200" fmla="*/ 1564196 h 1684262"/>
              <a:gd name="connsiteX201" fmla="*/ 752231 w 1206260"/>
              <a:gd name="connsiteY201" fmla="*/ 1664779 h 1684262"/>
              <a:gd name="connsiteX202" fmla="*/ 739658 w 1206260"/>
              <a:gd name="connsiteY202" fmla="*/ 1664779 h 1684262"/>
              <a:gd name="connsiteX203" fmla="*/ 731180 w 1206260"/>
              <a:gd name="connsiteY203" fmla="*/ 1664779 h 1684262"/>
              <a:gd name="connsiteX204" fmla="*/ 727561 w 1206260"/>
              <a:gd name="connsiteY204" fmla="*/ 1664779 h 1684262"/>
              <a:gd name="connsiteX205" fmla="*/ 713750 w 1206260"/>
              <a:gd name="connsiteY205" fmla="*/ 1666780 h 1684262"/>
              <a:gd name="connsiteX206" fmla="*/ 704225 w 1206260"/>
              <a:gd name="connsiteY206" fmla="*/ 1665256 h 1684262"/>
              <a:gd name="connsiteX207" fmla="*/ 705558 w 1206260"/>
              <a:gd name="connsiteY207" fmla="*/ 1667733 h 1684262"/>
              <a:gd name="connsiteX208" fmla="*/ 790045 w 1206260"/>
              <a:gd name="connsiteY208" fmla="*/ 1610106 h 1684262"/>
              <a:gd name="connsiteX209" fmla="*/ 752231 w 1206260"/>
              <a:gd name="connsiteY209" fmla="*/ 1664970 h 1684262"/>
              <a:gd name="connsiteX210" fmla="*/ 752231 w 1206260"/>
              <a:gd name="connsiteY210" fmla="*/ 1664779 h 1684262"/>
              <a:gd name="connsiteX211" fmla="*/ 857863 w 1206260"/>
              <a:gd name="connsiteY211" fmla="*/ 1591056 h 1684262"/>
              <a:gd name="connsiteX212" fmla="*/ 838813 w 1206260"/>
              <a:gd name="connsiteY212" fmla="*/ 1568958 h 1684262"/>
              <a:gd name="connsiteX213" fmla="*/ 836146 w 1206260"/>
              <a:gd name="connsiteY213" fmla="*/ 1564291 h 1684262"/>
              <a:gd name="connsiteX214" fmla="*/ 955179 w 1206260"/>
              <a:gd name="connsiteY214" fmla="*/ 1500720 h 1684262"/>
              <a:gd name="connsiteX215" fmla="*/ 1066493 w 1206260"/>
              <a:gd name="connsiteY215" fmla="*/ 1492065 h 1684262"/>
              <a:gd name="connsiteX216" fmla="*/ 857863 w 1206260"/>
              <a:gd name="connsiteY216" fmla="*/ 1591247 h 1684262"/>
              <a:gd name="connsiteX217" fmla="*/ 857863 w 1206260"/>
              <a:gd name="connsiteY217" fmla="*/ 1591056 h 1684262"/>
              <a:gd name="connsiteX218" fmla="*/ 1054979 w 1206260"/>
              <a:gd name="connsiteY218" fmla="*/ 1445037 h 1684262"/>
              <a:gd name="connsiteX219" fmla="*/ 916632 w 1206260"/>
              <a:gd name="connsiteY219" fmla="*/ 1468184 h 1684262"/>
              <a:gd name="connsiteX220" fmla="*/ 1028170 w 1206260"/>
              <a:gd name="connsiteY220" fmla="*/ 1445228 h 1684262"/>
              <a:gd name="connsiteX221" fmla="*/ 1054979 w 1206260"/>
              <a:gd name="connsiteY221" fmla="*/ 1445037 h 1684262"/>
              <a:gd name="connsiteX222" fmla="*/ 862816 w 1206260"/>
              <a:gd name="connsiteY222" fmla="*/ 1410462 h 1684262"/>
              <a:gd name="connsiteX223" fmla="*/ 647551 w 1206260"/>
              <a:gd name="connsiteY223" fmla="*/ 1448562 h 1684262"/>
              <a:gd name="connsiteX224" fmla="*/ 862816 w 1206260"/>
              <a:gd name="connsiteY224" fmla="*/ 1410653 h 1684262"/>
              <a:gd name="connsiteX225" fmla="*/ 862816 w 1206260"/>
              <a:gd name="connsiteY225" fmla="*/ 1410462 h 1684262"/>
              <a:gd name="connsiteX226" fmla="*/ 689842 w 1206260"/>
              <a:gd name="connsiteY226" fmla="*/ 1391412 h 1684262"/>
              <a:gd name="connsiteX227" fmla="*/ 924347 w 1206260"/>
              <a:gd name="connsiteY227" fmla="*/ 1306830 h 1684262"/>
              <a:gd name="connsiteX228" fmla="*/ 689842 w 1206260"/>
              <a:gd name="connsiteY228" fmla="*/ 1391412 h 1684262"/>
              <a:gd name="connsiteX229" fmla="*/ 1162663 w 1206260"/>
              <a:gd name="connsiteY229" fmla="*/ 1057085 h 1684262"/>
              <a:gd name="connsiteX230" fmla="*/ 1148756 w 1206260"/>
              <a:gd name="connsiteY230" fmla="*/ 1134428 h 1684262"/>
              <a:gd name="connsiteX231" fmla="*/ 1066841 w 1206260"/>
              <a:gd name="connsiteY231" fmla="*/ 1139762 h 1684262"/>
              <a:gd name="connsiteX232" fmla="*/ 1035790 w 1206260"/>
              <a:gd name="connsiteY232" fmla="*/ 1087755 h 1684262"/>
              <a:gd name="connsiteX233" fmla="*/ 1162663 w 1206260"/>
              <a:gd name="connsiteY233" fmla="*/ 1057085 h 1684262"/>
              <a:gd name="connsiteX234" fmla="*/ 987913 w 1206260"/>
              <a:gd name="connsiteY234" fmla="*/ 1181170 h 1684262"/>
              <a:gd name="connsiteX235" fmla="*/ 958923 w 1206260"/>
              <a:gd name="connsiteY235" fmla="*/ 1264444 h 1684262"/>
              <a:gd name="connsiteX236" fmla="*/ 905107 w 1206260"/>
              <a:gd name="connsiteY236" fmla="*/ 1118330 h 1684262"/>
              <a:gd name="connsiteX237" fmla="*/ 987913 w 1206260"/>
              <a:gd name="connsiteY237"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283886 w 1206260"/>
              <a:gd name="connsiteY50" fmla="*/ 1268063 h 1684262"/>
              <a:gd name="connsiteX51" fmla="*/ 284934 w 1206260"/>
              <a:gd name="connsiteY51" fmla="*/ 1275207 h 1684262"/>
              <a:gd name="connsiteX52" fmla="*/ 395615 w 1206260"/>
              <a:gd name="connsiteY52" fmla="*/ 1319117 h 1684262"/>
              <a:gd name="connsiteX53" fmla="*/ 257026 w 1206260"/>
              <a:gd name="connsiteY53" fmla="*/ 1309592 h 1684262"/>
              <a:gd name="connsiteX54" fmla="*/ 257026 w 1206260"/>
              <a:gd name="connsiteY54" fmla="*/ 1309592 h 1684262"/>
              <a:gd name="connsiteX55" fmla="*/ 248263 w 1206260"/>
              <a:gd name="connsiteY55" fmla="*/ 1308259 h 1684262"/>
              <a:gd name="connsiteX56" fmla="*/ 247691 w 1206260"/>
              <a:gd name="connsiteY56" fmla="*/ 1308735 h 1684262"/>
              <a:gd name="connsiteX57" fmla="*/ 229880 w 1206260"/>
              <a:gd name="connsiteY57" fmla="*/ 1312259 h 1684262"/>
              <a:gd name="connsiteX58" fmla="*/ 146155 w 1206260"/>
              <a:gd name="connsiteY58" fmla="*/ 1230344 h 1684262"/>
              <a:gd name="connsiteX59" fmla="*/ 115389 w 1206260"/>
              <a:gd name="connsiteY59" fmla="*/ 1430369 h 1684262"/>
              <a:gd name="connsiteX60" fmla="*/ 349799 w 1206260"/>
              <a:gd name="connsiteY60" fmla="*/ 1480280 h 1684262"/>
              <a:gd name="connsiteX61" fmla="*/ 299507 w 1206260"/>
              <a:gd name="connsiteY61" fmla="*/ 1464659 h 1684262"/>
              <a:gd name="connsiteX62" fmla="*/ 321034 w 1206260"/>
              <a:gd name="connsiteY62" fmla="*/ 1477042 h 1684262"/>
              <a:gd name="connsiteX63" fmla="*/ 330559 w 1206260"/>
              <a:gd name="connsiteY63" fmla="*/ 1484376 h 1684262"/>
              <a:gd name="connsiteX64" fmla="*/ 388280 w 1206260"/>
              <a:gd name="connsiteY64" fmla="*/ 1545717 h 1684262"/>
              <a:gd name="connsiteX65" fmla="*/ 348847 w 1206260"/>
              <a:gd name="connsiteY65" fmla="*/ 1542479 h 1684262"/>
              <a:gd name="connsiteX66" fmla="*/ 255883 w 1206260"/>
              <a:gd name="connsiteY66" fmla="*/ 1502664 h 1684262"/>
              <a:gd name="connsiteX67" fmla="*/ 255883 w 1206260"/>
              <a:gd name="connsiteY67" fmla="*/ 1502664 h 1684262"/>
              <a:gd name="connsiteX68" fmla="*/ 239976 w 1206260"/>
              <a:gd name="connsiteY68" fmla="*/ 1484281 h 1684262"/>
              <a:gd name="connsiteX69" fmla="*/ 203495 w 1206260"/>
              <a:gd name="connsiteY69" fmla="*/ 1484281 h 1684262"/>
              <a:gd name="connsiteX70" fmla="*/ 187303 w 1206260"/>
              <a:gd name="connsiteY70" fmla="*/ 1499140 h 1684262"/>
              <a:gd name="connsiteX71" fmla="*/ 490674 w 1206260"/>
              <a:gd name="connsiteY71" fmla="*/ 1673352 h 1684262"/>
              <a:gd name="connsiteX72" fmla="*/ 757374 w 1206260"/>
              <a:gd name="connsiteY72" fmla="*/ 1682401 h 1684262"/>
              <a:gd name="connsiteX73" fmla="*/ 988070 w 1206260"/>
              <a:gd name="connsiteY73" fmla="*/ 1594485 h 1684262"/>
              <a:gd name="connsiteX74" fmla="*/ 1152566 w 1206260"/>
              <a:gd name="connsiteY74" fmla="*/ 1394460 h 1684262"/>
              <a:gd name="connsiteX75" fmla="*/ 918822 w 1206260"/>
              <a:gd name="connsiteY75" fmla="*/ 1363507 h 1684262"/>
              <a:gd name="connsiteX76" fmla="*/ 802904 w 1206260"/>
              <a:gd name="connsiteY76" fmla="*/ 1350454 h 1684262"/>
              <a:gd name="connsiteX77" fmla="*/ 841956 w 1206260"/>
              <a:gd name="connsiteY77" fmla="*/ 1326547 h 1684262"/>
              <a:gd name="connsiteX78" fmla="*/ 1018286 w 1206260"/>
              <a:gd name="connsiteY78" fmla="*/ 1315425 h 1684262"/>
              <a:gd name="connsiteX79" fmla="*/ 980354 w 1206260"/>
              <a:gd name="connsiteY79" fmla="*/ 1268921 h 1684262"/>
              <a:gd name="connsiteX80" fmla="*/ 1091488 w 1206260"/>
              <a:gd name="connsiteY80" fmla="*/ 1221043 h 1684262"/>
              <a:gd name="connsiteX81" fmla="*/ 911203 w 1206260"/>
              <a:gd name="connsiteY81" fmla="*/ 1022890 h 1684262"/>
              <a:gd name="connsiteX82" fmla="*/ 1193429 w 1206260"/>
              <a:gd name="connsiteY82" fmla="*/ 899446 h 1684262"/>
              <a:gd name="connsiteX83" fmla="*/ 759089 w 1206260"/>
              <a:gd name="connsiteY83" fmla="*/ 61246 h 1684262"/>
              <a:gd name="connsiteX84" fmla="*/ 720989 w 1206260"/>
              <a:gd name="connsiteY84" fmla="*/ 145828 h 1684262"/>
              <a:gd name="connsiteX85" fmla="*/ 759089 w 1206260"/>
              <a:gd name="connsiteY85" fmla="*/ 61436 h 1684262"/>
              <a:gd name="connsiteX86" fmla="*/ 759089 w 1206260"/>
              <a:gd name="connsiteY86" fmla="*/ 61246 h 1684262"/>
              <a:gd name="connsiteX87" fmla="*/ 363611 w 1206260"/>
              <a:gd name="connsiteY87" fmla="*/ 545783 h 1684262"/>
              <a:gd name="connsiteX88" fmla="*/ 348275 w 1206260"/>
              <a:gd name="connsiteY88" fmla="*/ 553498 h 1684262"/>
              <a:gd name="connsiteX89" fmla="*/ 363611 w 1206260"/>
              <a:gd name="connsiteY89" fmla="*/ 545783 h 1684262"/>
              <a:gd name="connsiteX90" fmla="*/ 232451 w 1206260"/>
              <a:gd name="connsiteY90" fmla="*/ 523113 h 1684262"/>
              <a:gd name="connsiteX91" fmla="*/ 254694 w 1206260"/>
              <a:gd name="connsiteY91" fmla="*/ 664096 h 1684262"/>
              <a:gd name="connsiteX92" fmla="*/ 232451 w 1206260"/>
              <a:gd name="connsiteY92" fmla="*/ 523113 h 1684262"/>
              <a:gd name="connsiteX93" fmla="*/ 340084 w 1206260"/>
              <a:gd name="connsiteY93" fmla="*/ 692277 h 1684262"/>
              <a:gd name="connsiteX94" fmla="*/ 470767 w 1206260"/>
              <a:gd name="connsiteY94" fmla="*/ 684562 h 1684262"/>
              <a:gd name="connsiteX95" fmla="*/ 340084 w 1206260"/>
              <a:gd name="connsiteY95" fmla="*/ 691896 h 1684262"/>
              <a:gd name="connsiteX96" fmla="*/ 340084 w 1206260"/>
              <a:gd name="connsiteY96" fmla="*/ 692277 h 1684262"/>
              <a:gd name="connsiteX97" fmla="*/ 382375 w 1206260"/>
              <a:gd name="connsiteY97" fmla="*/ 615410 h 1684262"/>
              <a:gd name="connsiteX98" fmla="*/ 516868 w 1206260"/>
              <a:gd name="connsiteY98" fmla="*/ 688372 h 1684262"/>
              <a:gd name="connsiteX99" fmla="*/ 382661 w 1206260"/>
              <a:gd name="connsiteY99" fmla="*/ 615029 h 1684262"/>
              <a:gd name="connsiteX100" fmla="*/ 382375 w 1206260"/>
              <a:gd name="connsiteY100" fmla="*/ 615410 h 1684262"/>
              <a:gd name="connsiteX101" fmla="*/ 201400 w 1206260"/>
              <a:gd name="connsiteY101" fmla="*/ 907542 h 1684262"/>
              <a:gd name="connsiteX102" fmla="*/ 163300 w 1206260"/>
              <a:gd name="connsiteY102" fmla="*/ 838295 h 1684262"/>
              <a:gd name="connsiteX103" fmla="*/ 201686 w 1206260"/>
              <a:gd name="connsiteY103" fmla="*/ 907161 h 1684262"/>
              <a:gd name="connsiteX104" fmla="*/ 201400 w 1206260"/>
              <a:gd name="connsiteY104" fmla="*/ 907542 h 1684262"/>
              <a:gd name="connsiteX105" fmla="*/ 97811 w 1206260"/>
              <a:gd name="connsiteY105" fmla="*/ 1285557 h 1684262"/>
              <a:gd name="connsiteX106" fmla="*/ 123279 w 1206260"/>
              <a:gd name="connsiteY106" fmla="*/ 1264178 h 1684262"/>
              <a:gd name="connsiteX107" fmla="*/ 231975 w 1206260"/>
              <a:gd name="connsiteY107" fmla="*/ 1341501 h 1684262"/>
              <a:gd name="connsiteX108" fmla="*/ 97811 w 1206260"/>
              <a:gd name="connsiteY108" fmla="*/ 1285557 h 1684262"/>
              <a:gd name="connsiteX109" fmla="*/ 232928 w 1206260"/>
              <a:gd name="connsiteY109" fmla="*/ 1376077 h 1684262"/>
              <a:gd name="connsiteX110" fmla="*/ 279029 w 1206260"/>
              <a:gd name="connsiteY110" fmla="*/ 1379887 h 1684262"/>
              <a:gd name="connsiteX111" fmla="*/ 232451 w 1206260"/>
              <a:gd name="connsiteY111" fmla="*/ 1376077 h 1684262"/>
              <a:gd name="connsiteX112" fmla="*/ 232928 w 1206260"/>
              <a:gd name="connsiteY112" fmla="*/ 1376077 h 1684262"/>
              <a:gd name="connsiteX113" fmla="*/ 856244 w 1206260"/>
              <a:gd name="connsiteY113" fmla="*/ 715613 h 1684262"/>
              <a:gd name="connsiteX114" fmla="*/ 817635 w 1206260"/>
              <a:gd name="connsiteY114" fmla="*/ 708913 h 1684262"/>
              <a:gd name="connsiteX115" fmla="*/ 721084 w 1206260"/>
              <a:gd name="connsiteY115" fmla="*/ 657225 h 1684262"/>
              <a:gd name="connsiteX116" fmla="*/ 855767 w 1206260"/>
              <a:gd name="connsiteY116" fmla="*/ 715613 h 1684262"/>
              <a:gd name="connsiteX117" fmla="*/ 856244 w 1206260"/>
              <a:gd name="connsiteY117" fmla="*/ 715613 h 1684262"/>
              <a:gd name="connsiteX118" fmla="*/ 663458 w 1206260"/>
              <a:gd name="connsiteY118" fmla="*/ 722662 h 1684262"/>
              <a:gd name="connsiteX119" fmla="*/ 644408 w 1206260"/>
              <a:gd name="connsiteY119" fmla="*/ 807149 h 1684262"/>
              <a:gd name="connsiteX120" fmla="*/ 662981 w 1206260"/>
              <a:gd name="connsiteY120" fmla="*/ 723138 h 1684262"/>
              <a:gd name="connsiteX121" fmla="*/ 663458 w 1206260"/>
              <a:gd name="connsiteY121" fmla="*/ 722662 h 1684262"/>
              <a:gd name="connsiteX122" fmla="*/ 628882 w 1206260"/>
              <a:gd name="connsiteY122" fmla="*/ 753332 h 1684262"/>
              <a:gd name="connsiteX123" fmla="*/ 655742 w 1206260"/>
              <a:gd name="connsiteY123" fmla="*/ 726472 h 1684262"/>
              <a:gd name="connsiteX124" fmla="*/ 628406 w 1206260"/>
              <a:gd name="connsiteY124" fmla="*/ 753332 h 1684262"/>
              <a:gd name="connsiteX125" fmla="*/ 628882 w 1206260"/>
              <a:gd name="connsiteY125" fmla="*/ 753332 h 1684262"/>
              <a:gd name="connsiteX126" fmla="*/ 771090 w 1206260"/>
              <a:gd name="connsiteY126" fmla="*/ 757237 h 1684262"/>
              <a:gd name="connsiteX127" fmla="*/ 690318 w 1206260"/>
              <a:gd name="connsiteY127" fmla="*/ 822579 h 1684262"/>
              <a:gd name="connsiteX128" fmla="*/ 770614 w 1206260"/>
              <a:gd name="connsiteY128" fmla="*/ 757237 h 1684262"/>
              <a:gd name="connsiteX129" fmla="*/ 771090 w 1206260"/>
              <a:gd name="connsiteY129" fmla="*/ 757237 h 1684262"/>
              <a:gd name="connsiteX130" fmla="*/ 759565 w 1206260"/>
              <a:gd name="connsiteY130" fmla="*/ 538162 h 1684262"/>
              <a:gd name="connsiteX131" fmla="*/ 851767 w 1206260"/>
              <a:gd name="connsiteY131" fmla="*/ 480536 h 1684262"/>
              <a:gd name="connsiteX132" fmla="*/ 759089 w 1206260"/>
              <a:gd name="connsiteY132" fmla="*/ 538067 h 1684262"/>
              <a:gd name="connsiteX133" fmla="*/ 759565 w 1206260"/>
              <a:gd name="connsiteY133" fmla="*/ 538162 h 1684262"/>
              <a:gd name="connsiteX134" fmla="*/ 877961 w 1206260"/>
              <a:gd name="connsiteY134" fmla="*/ 342138 h 1684262"/>
              <a:gd name="connsiteX135" fmla="*/ 812619 w 1206260"/>
              <a:gd name="connsiteY135" fmla="*/ 442055 h 1684262"/>
              <a:gd name="connsiteX136" fmla="*/ 877961 w 1206260"/>
              <a:gd name="connsiteY136" fmla="*/ 342138 h 1684262"/>
              <a:gd name="connsiteX137" fmla="*/ 681841 w 1206260"/>
              <a:gd name="connsiteY137" fmla="*/ 323088 h 1684262"/>
              <a:gd name="connsiteX138" fmla="*/ 758803 w 1206260"/>
              <a:gd name="connsiteY138" fmla="*/ 430816 h 1684262"/>
              <a:gd name="connsiteX139" fmla="*/ 643455 w 1206260"/>
              <a:gd name="connsiteY139" fmla="*/ 396145 h 1684262"/>
              <a:gd name="connsiteX140" fmla="*/ 639550 w 1206260"/>
              <a:gd name="connsiteY140" fmla="*/ 438436 h 1684262"/>
              <a:gd name="connsiteX141" fmla="*/ 682127 w 1206260"/>
              <a:gd name="connsiteY141" fmla="*/ 323088 h 1684262"/>
              <a:gd name="connsiteX142" fmla="*/ 681841 w 1206260"/>
              <a:gd name="connsiteY142" fmla="*/ 323088 h 1684262"/>
              <a:gd name="connsiteX143" fmla="*/ 351323 w 1206260"/>
              <a:gd name="connsiteY143" fmla="*/ 219361 h 1684262"/>
              <a:gd name="connsiteX144" fmla="*/ 383994 w 1206260"/>
              <a:gd name="connsiteY144" fmla="*/ 183070 h 1684262"/>
              <a:gd name="connsiteX145" fmla="*/ 403711 w 1206260"/>
              <a:gd name="connsiteY145" fmla="*/ 175069 h 1684262"/>
              <a:gd name="connsiteX146" fmla="*/ 411331 w 1206260"/>
              <a:gd name="connsiteY146" fmla="*/ 176117 h 1684262"/>
              <a:gd name="connsiteX147" fmla="*/ 569351 w 1206260"/>
              <a:gd name="connsiteY147" fmla="*/ 242792 h 1684262"/>
              <a:gd name="connsiteX148" fmla="*/ 569922 w 1206260"/>
              <a:gd name="connsiteY148" fmla="*/ 242792 h 1684262"/>
              <a:gd name="connsiteX149" fmla="*/ 558873 w 1206260"/>
              <a:gd name="connsiteY149" fmla="*/ 299942 h 1684262"/>
              <a:gd name="connsiteX150" fmla="*/ 351609 w 1206260"/>
              <a:gd name="connsiteY150" fmla="*/ 219075 h 1684262"/>
              <a:gd name="connsiteX151" fmla="*/ 351323 w 1206260"/>
              <a:gd name="connsiteY151" fmla="*/ 219361 h 1684262"/>
              <a:gd name="connsiteX152" fmla="*/ 470767 w 1206260"/>
              <a:gd name="connsiteY152" fmla="*/ 361188 h 1684262"/>
              <a:gd name="connsiteX153" fmla="*/ 566874 w 1206260"/>
              <a:gd name="connsiteY153" fmla="*/ 503396 h 1684262"/>
              <a:gd name="connsiteX154" fmla="*/ 470767 w 1206260"/>
              <a:gd name="connsiteY154" fmla="*/ 361188 h 1684262"/>
              <a:gd name="connsiteX155" fmla="*/ 632216 w 1206260"/>
              <a:gd name="connsiteY155" fmla="*/ 453485 h 1684262"/>
              <a:gd name="connsiteX156" fmla="*/ 699367 w 1206260"/>
              <a:gd name="connsiteY156" fmla="*/ 515112 h 1684262"/>
              <a:gd name="connsiteX157" fmla="*/ 759089 w 1206260"/>
              <a:gd name="connsiteY157" fmla="*/ 438055 h 1684262"/>
              <a:gd name="connsiteX158" fmla="*/ 678317 w 1206260"/>
              <a:gd name="connsiteY158" fmla="*/ 611029 h 1684262"/>
              <a:gd name="connsiteX159" fmla="*/ 640217 w 1206260"/>
              <a:gd name="connsiteY159" fmla="*/ 587978 h 1684262"/>
              <a:gd name="connsiteX160" fmla="*/ 632216 w 1206260"/>
              <a:gd name="connsiteY160" fmla="*/ 453581 h 1684262"/>
              <a:gd name="connsiteX161" fmla="*/ 632216 w 1206260"/>
              <a:gd name="connsiteY161" fmla="*/ 453485 h 1684262"/>
              <a:gd name="connsiteX162" fmla="*/ 686032 w 1206260"/>
              <a:gd name="connsiteY162" fmla="*/ 837819 h 1684262"/>
              <a:gd name="connsiteX163" fmla="*/ 628310 w 1206260"/>
              <a:gd name="connsiteY163" fmla="*/ 930116 h 1684262"/>
              <a:gd name="connsiteX164" fmla="*/ 686032 w 1206260"/>
              <a:gd name="connsiteY164" fmla="*/ 837914 h 1684262"/>
              <a:gd name="connsiteX165" fmla="*/ 686032 w 1206260"/>
              <a:gd name="connsiteY165" fmla="*/ 837819 h 1684262"/>
              <a:gd name="connsiteX166" fmla="*/ 743658 w 1206260"/>
              <a:gd name="connsiteY166" fmla="*/ 1291400 h 1684262"/>
              <a:gd name="connsiteX167" fmla="*/ 547634 w 1206260"/>
              <a:gd name="connsiteY167" fmla="*/ 1206818 h 1684262"/>
              <a:gd name="connsiteX168" fmla="*/ 573446 w 1206260"/>
              <a:gd name="connsiteY168" fmla="*/ 1222439 h 1684262"/>
              <a:gd name="connsiteX169" fmla="*/ 603450 w 1206260"/>
              <a:gd name="connsiteY169" fmla="*/ 1227487 h 1684262"/>
              <a:gd name="connsiteX170" fmla="*/ 743658 w 1206260"/>
              <a:gd name="connsiteY170" fmla="*/ 1291495 h 1684262"/>
              <a:gd name="connsiteX171" fmla="*/ 743658 w 1206260"/>
              <a:gd name="connsiteY171" fmla="*/ 1291400 h 1684262"/>
              <a:gd name="connsiteX172" fmla="*/ 578399 w 1206260"/>
              <a:gd name="connsiteY172" fmla="*/ 945452 h 1684262"/>
              <a:gd name="connsiteX173" fmla="*/ 689842 w 1206260"/>
              <a:gd name="connsiteY173" fmla="*/ 1122236 h 1684262"/>
              <a:gd name="connsiteX174" fmla="*/ 578399 w 1206260"/>
              <a:gd name="connsiteY174" fmla="*/ 945547 h 1684262"/>
              <a:gd name="connsiteX175" fmla="*/ 578399 w 1206260"/>
              <a:gd name="connsiteY175" fmla="*/ 945452 h 1684262"/>
              <a:gd name="connsiteX176" fmla="*/ 351609 w 1206260"/>
              <a:gd name="connsiteY176" fmla="*/ 1045464 h 1684262"/>
              <a:gd name="connsiteX177" fmla="*/ 382375 w 1206260"/>
              <a:gd name="connsiteY177" fmla="*/ 887825 h 1684262"/>
              <a:gd name="connsiteX178" fmla="*/ 351609 w 1206260"/>
              <a:gd name="connsiteY178" fmla="*/ 1045559 h 1684262"/>
              <a:gd name="connsiteX179" fmla="*/ 351609 w 1206260"/>
              <a:gd name="connsiteY179" fmla="*/ 1045464 h 1684262"/>
              <a:gd name="connsiteX180" fmla="*/ 420761 w 1206260"/>
              <a:gd name="connsiteY180" fmla="*/ 1018413 h 1684262"/>
              <a:gd name="connsiteX181" fmla="*/ 605260 w 1206260"/>
              <a:gd name="connsiteY181" fmla="*/ 1180338 h 1684262"/>
              <a:gd name="connsiteX182" fmla="*/ 420761 w 1206260"/>
              <a:gd name="connsiteY182" fmla="*/ 1018413 h 1684262"/>
              <a:gd name="connsiteX183" fmla="*/ 366944 w 1206260"/>
              <a:gd name="connsiteY183" fmla="*/ 1414272 h 1684262"/>
              <a:gd name="connsiteX184" fmla="*/ 597640 w 1206260"/>
              <a:gd name="connsiteY184" fmla="*/ 1460468 h 1684262"/>
              <a:gd name="connsiteX185" fmla="*/ 366944 w 1206260"/>
              <a:gd name="connsiteY185" fmla="*/ 1414463 h 1684262"/>
              <a:gd name="connsiteX186" fmla="*/ 366944 w 1206260"/>
              <a:gd name="connsiteY186" fmla="*/ 1414272 h 1684262"/>
              <a:gd name="connsiteX187" fmla="*/ 536108 w 1206260"/>
              <a:gd name="connsiteY187" fmla="*/ 1644968 h 1684262"/>
              <a:gd name="connsiteX188" fmla="*/ 498008 w 1206260"/>
              <a:gd name="connsiteY188" fmla="*/ 1625918 h 1684262"/>
              <a:gd name="connsiteX189" fmla="*/ 471148 w 1206260"/>
              <a:gd name="connsiteY189" fmla="*/ 1618202 h 1684262"/>
              <a:gd name="connsiteX190" fmla="*/ 471148 w 1206260"/>
              <a:gd name="connsiteY190" fmla="*/ 1664399 h 1684262"/>
              <a:gd name="connsiteX191" fmla="*/ 401901 w 1206260"/>
              <a:gd name="connsiteY191" fmla="*/ 1579817 h 1684262"/>
              <a:gd name="connsiteX192" fmla="*/ 536108 w 1206260"/>
              <a:gd name="connsiteY192" fmla="*/ 1645158 h 1684262"/>
              <a:gd name="connsiteX193" fmla="*/ 536108 w 1206260"/>
              <a:gd name="connsiteY193" fmla="*/ 1644968 h 1684262"/>
              <a:gd name="connsiteX194" fmla="*/ 616785 w 1206260"/>
              <a:gd name="connsiteY194" fmla="*/ 1564196 h 1684262"/>
              <a:gd name="connsiteX195" fmla="*/ 555349 w 1206260"/>
              <a:gd name="connsiteY195" fmla="*/ 1541145 h 1684262"/>
              <a:gd name="connsiteX196" fmla="*/ 638597 w 1206260"/>
              <a:gd name="connsiteY196" fmla="*/ 1493520 h 1684262"/>
              <a:gd name="connsiteX197" fmla="*/ 739848 w 1206260"/>
              <a:gd name="connsiteY197" fmla="*/ 1525715 h 1684262"/>
              <a:gd name="connsiteX198" fmla="*/ 616785 w 1206260"/>
              <a:gd name="connsiteY198" fmla="*/ 1564386 h 1684262"/>
              <a:gd name="connsiteX199" fmla="*/ 616785 w 1206260"/>
              <a:gd name="connsiteY199" fmla="*/ 1564196 h 1684262"/>
              <a:gd name="connsiteX200" fmla="*/ 752231 w 1206260"/>
              <a:gd name="connsiteY200" fmla="*/ 1664779 h 1684262"/>
              <a:gd name="connsiteX201" fmla="*/ 739658 w 1206260"/>
              <a:gd name="connsiteY201" fmla="*/ 1664779 h 1684262"/>
              <a:gd name="connsiteX202" fmla="*/ 731180 w 1206260"/>
              <a:gd name="connsiteY202" fmla="*/ 1664779 h 1684262"/>
              <a:gd name="connsiteX203" fmla="*/ 727561 w 1206260"/>
              <a:gd name="connsiteY203" fmla="*/ 1664779 h 1684262"/>
              <a:gd name="connsiteX204" fmla="*/ 713750 w 1206260"/>
              <a:gd name="connsiteY204" fmla="*/ 1666780 h 1684262"/>
              <a:gd name="connsiteX205" fmla="*/ 704225 w 1206260"/>
              <a:gd name="connsiteY205" fmla="*/ 1665256 h 1684262"/>
              <a:gd name="connsiteX206" fmla="*/ 705558 w 1206260"/>
              <a:gd name="connsiteY206" fmla="*/ 1667733 h 1684262"/>
              <a:gd name="connsiteX207" fmla="*/ 790045 w 1206260"/>
              <a:gd name="connsiteY207" fmla="*/ 1610106 h 1684262"/>
              <a:gd name="connsiteX208" fmla="*/ 752231 w 1206260"/>
              <a:gd name="connsiteY208" fmla="*/ 1664970 h 1684262"/>
              <a:gd name="connsiteX209" fmla="*/ 752231 w 1206260"/>
              <a:gd name="connsiteY209" fmla="*/ 1664779 h 1684262"/>
              <a:gd name="connsiteX210" fmla="*/ 857863 w 1206260"/>
              <a:gd name="connsiteY210" fmla="*/ 1591056 h 1684262"/>
              <a:gd name="connsiteX211" fmla="*/ 838813 w 1206260"/>
              <a:gd name="connsiteY211" fmla="*/ 1568958 h 1684262"/>
              <a:gd name="connsiteX212" fmla="*/ 836146 w 1206260"/>
              <a:gd name="connsiteY212" fmla="*/ 1564291 h 1684262"/>
              <a:gd name="connsiteX213" fmla="*/ 955179 w 1206260"/>
              <a:gd name="connsiteY213" fmla="*/ 1500720 h 1684262"/>
              <a:gd name="connsiteX214" fmla="*/ 1066493 w 1206260"/>
              <a:gd name="connsiteY214" fmla="*/ 1492065 h 1684262"/>
              <a:gd name="connsiteX215" fmla="*/ 857863 w 1206260"/>
              <a:gd name="connsiteY215" fmla="*/ 1591247 h 1684262"/>
              <a:gd name="connsiteX216" fmla="*/ 857863 w 1206260"/>
              <a:gd name="connsiteY216" fmla="*/ 1591056 h 1684262"/>
              <a:gd name="connsiteX217" fmla="*/ 1054979 w 1206260"/>
              <a:gd name="connsiteY217" fmla="*/ 1445037 h 1684262"/>
              <a:gd name="connsiteX218" fmla="*/ 916632 w 1206260"/>
              <a:gd name="connsiteY218" fmla="*/ 1468184 h 1684262"/>
              <a:gd name="connsiteX219" fmla="*/ 1028170 w 1206260"/>
              <a:gd name="connsiteY219" fmla="*/ 1445228 h 1684262"/>
              <a:gd name="connsiteX220" fmla="*/ 1054979 w 1206260"/>
              <a:gd name="connsiteY220" fmla="*/ 1445037 h 1684262"/>
              <a:gd name="connsiteX221" fmla="*/ 862816 w 1206260"/>
              <a:gd name="connsiteY221" fmla="*/ 1410462 h 1684262"/>
              <a:gd name="connsiteX222" fmla="*/ 647551 w 1206260"/>
              <a:gd name="connsiteY222" fmla="*/ 1448562 h 1684262"/>
              <a:gd name="connsiteX223" fmla="*/ 862816 w 1206260"/>
              <a:gd name="connsiteY223" fmla="*/ 1410653 h 1684262"/>
              <a:gd name="connsiteX224" fmla="*/ 862816 w 1206260"/>
              <a:gd name="connsiteY224" fmla="*/ 1410462 h 1684262"/>
              <a:gd name="connsiteX225" fmla="*/ 689842 w 1206260"/>
              <a:gd name="connsiteY225" fmla="*/ 1391412 h 1684262"/>
              <a:gd name="connsiteX226" fmla="*/ 924347 w 1206260"/>
              <a:gd name="connsiteY226" fmla="*/ 1306830 h 1684262"/>
              <a:gd name="connsiteX227" fmla="*/ 689842 w 1206260"/>
              <a:gd name="connsiteY227" fmla="*/ 1391412 h 1684262"/>
              <a:gd name="connsiteX228" fmla="*/ 1162663 w 1206260"/>
              <a:gd name="connsiteY228" fmla="*/ 1057085 h 1684262"/>
              <a:gd name="connsiteX229" fmla="*/ 1148756 w 1206260"/>
              <a:gd name="connsiteY229" fmla="*/ 1134428 h 1684262"/>
              <a:gd name="connsiteX230" fmla="*/ 1066841 w 1206260"/>
              <a:gd name="connsiteY230" fmla="*/ 1139762 h 1684262"/>
              <a:gd name="connsiteX231" fmla="*/ 1035790 w 1206260"/>
              <a:gd name="connsiteY231" fmla="*/ 1087755 h 1684262"/>
              <a:gd name="connsiteX232" fmla="*/ 1162663 w 1206260"/>
              <a:gd name="connsiteY232" fmla="*/ 1057085 h 1684262"/>
              <a:gd name="connsiteX233" fmla="*/ 987913 w 1206260"/>
              <a:gd name="connsiteY233" fmla="*/ 1181170 h 1684262"/>
              <a:gd name="connsiteX234" fmla="*/ 958923 w 1206260"/>
              <a:gd name="connsiteY234" fmla="*/ 1264444 h 1684262"/>
              <a:gd name="connsiteX235" fmla="*/ 905107 w 1206260"/>
              <a:gd name="connsiteY235" fmla="*/ 1118330 h 1684262"/>
              <a:gd name="connsiteX236" fmla="*/ 987913 w 1206260"/>
              <a:gd name="connsiteY236"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283886 w 1206260"/>
              <a:gd name="connsiteY49" fmla="*/ 1268063 h 1684262"/>
              <a:gd name="connsiteX50" fmla="*/ 284934 w 1206260"/>
              <a:gd name="connsiteY50" fmla="*/ 1275207 h 1684262"/>
              <a:gd name="connsiteX51" fmla="*/ 395615 w 1206260"/>
              <a:gd name="connsiteY51" fmla="*/ 1319117 h 1684262"/>
              <a:gd name="connsiteX52" fmla="*/ 257026 w 1206260"/>
              <a:gd name="connsiteY52" fmla="*/ 1309592 h 1684262"/>
              <a:gd name="connsiteX53" fmla="*/ 257026 w 1206260"/>
              <a:gd name="connsiteY53" fmla="*/ 1309592 h 1684262"/>
              <a:gd name="connsiteX54" fmla="*/ 248263 w 1206260"/>
              <a:gd name="connsiteY54" fmla="*/ 1308259 h 1684262"/>
              <a:gd name="connsiteX55" fmla="*/ 247691 w 1206260"/>
              <a:gd name="connsiteY55" fmla="*/ 1308735 h 1684262"/>
              <a:gd name="connsiteX56" fmla="*/ 229880 w 1206260"/>
              <a:gd name="connsiteY56" fmla="*/ 1312259 h 1684262"/>
              <a:gd name="connsiteX57" fmla="*/ 146155 w 1206260"/>
              <a:gd name="connsiteY57" fmla="*/ 1230344 h 1684262"/>
              <a:gd name="connsiteX58" fmla="*/ 115389 w 1206260"/>
              <a:gd name="connsiteY58" fmla="*/ 1430369 h 1684262"/>
              <a:gd name="connsiteX59" fmla="*/ 349799 w 1206260"/>
              <a:gd name="connsiteY59" fmla="*/ 1480280 h 1684262"/>
              <a:gd name="connsiteX60" fmla="*/ 299507 w 1206260"/>
              <a:gd name="connsiteY60" fmla="*/ 1464659 h 1684262"/>
              <a:gd name="connsiteX61" fmla="*/ 321034 w 1206260"/>
              <a:gd name="connsiteY61" fmla="*/ 1477042 h 1684262"/>
              <a:gd name="connsiteX62" fmla="*/ 330559 w 1206260"/>
              <a:gd name="connsiteY62" fmla="*/ 1484376 h 1684262"/>
              <a:gd name="connsiteX63" fmla="*/ 388280 w 1206260"/>
              <a:gd name="connsiteY63" fmla="*/ 1545717 h 1684262"/>
              <a:gd name="connsiteX64" fmla="*/ 348847 w 1206260"/>
              <a:gd name="connsiteY64" fmla="*/ 1542479 h 1684262"/>
              <a:gd name="connsiteX65" fmla="*/ 255883 w 1206260"/>
              <a:gd name="connsiteY65" fmla="*/ 1502664 h 1684262"/>
              <a:gd name="connsiteX66" fmla="*/ 255883 w 1206260"/>
              <a:gd name="connsiteY66" fmla="*/ 1502664 h 1684262"/>
              <a:gd name="connsiteX67" fmla="*/ 239976 w 1206260"/>
              <a:gd name="connsiteY67" fmla="*/ 1484281 h 1684262"/>
              <a:gd name="connsiteX68" fmla="*/ 203495 w 1206260"/>
              <a:gd name="connsiteY68" fmla="*/ 1484281 h 1684262"/>
              <a:gd name="connsiteX69" fmla="*/ 187303 w 1206260"/>
              <a:gd name="connsiteY69" fmla="*/ 1499140 h 1684262"/>
              <a:gd name="connsiteX70" fmla="*/ 490674 w 1206260"/>
              <a:gd name="connsiteY70" fmla="*/ 1673352 h 1684262"/>
              <a:gd name="connsiteX71" fmla="*/ 757374 w 1206260"/>
              <a:gd name="connsiteY71" fmla="*/ 1682401 h 1684262"/>
              <a:gd name="connsiteX72" fmla="*/ 988070 w 1206260"/>
              <a:gd name="connsiteY72" fmla="*/ 1594485 h 1684262"/>
              <a:gd name="connsiteX73" fmla="*/ 1152566 w 1206260"/>
              <a:gd name="connsiteY73" fmla="*/ 1394460 h 1684262"/>
              <a:gd name="connsiteX74" fmla="*/ 918822 w 1206260"/>
              <a:gd name="connsiteY74" fmla="*/ 1363507 h 1684262"/>
              <a:gd name="connsiteX75" fmla="*/ 802904 w 1206260"/>
              <a:gd name="connsiteY75" fmla="*/ 1350454 h 1684262"/>
              <a:gd name="connsiteX76" fmla="*/ 841956 w 1206260"/>
              <a:gd name="connsiteY76" fmla="*/ 1326547 h 1684262"/>
              <a:gd name="connsiteX77" fmla="*/ 1018286 w 1206260"/>
              <a:gd name="connsiteY77" fmla="*/ 1315425 h 1684262"/>
              <a:gd name="connsiteX78" fmla="*/ 980354 w 1206260"/>
              <a:gd name="connsiteY78" fmla="*/ 1268921 h 1684262"/>
              <a:gd name="connsiteX79" fmla="*/ 1091488 w 1206260"/>
              <a:gd name="connsiteY79" fmla="*/ 1221043 h 1684262"/>
              <a:gd name="connsiteX80" fmla="*/ 911203 w 1206260"/>
              <a:gd name="connsiteY80" fmla="*/ 1022890 h 1684262"/>
              <a:gd name="connsiteX81" fmla="*/ 1193429 w 1206260"/>
              <a:gd name="connsiteY81" fmla="*/ 899446 h 1684262"/>
              <a:gd name="connsiteX82" fmla="*/ 759089 w 1206260"/>
              <a:gd name="connsiteY82" fmla="*/ 61246 h 1684262"/>
              <a:gd name="connsiteX83" fmla="*/ 720989 w 1206260"/>
              <a:gd name="connsiteY83" fmla="*/ 145828 h 1684262"/>
              <a:gd name="connsiteX84" fmla="*/ 759089 w 1206260"/>
              <a:gd name="connsiteY84" fmla="*/ 61436 h 1684262"/>
              <a:gd name="connsiteX85" fmla="*/ 759089 w 1206260"/>
              <a:gd name="connsiteY85" fmla="*/ 61246 h 1684262"/>
              <a:gd name="connsiteX86" fmla="*/ 363611 w 1206260"/>
              <a:gd name="connsiteY86" fmla="*/ 545783 h 1684262"/>
              <a:gd name="connsiteX87" fmla="*/ 348275 w 1206260"/>
              <a:gd name="connsiteY87" fmla="*/ 553498 h 1684262"/>
              <a:gd name="connsiteX88" fmla="*/ 363611 w 1206260"/>
              <a:gd name="connsiteY88" fmla="*/ 545783 h 1684262"/>
              <a:gd name="connsiteX89" fmla="*/ 232451 w 1206260"/>
              <a:gd name="connsiteY89" fmla="*/ 523113 h 1684262"/>
              <a:gd name="connsiteX90" fmla="*/ 254694 w 1206260"/>
              <a:gd name="connsiteY90" fmla="*/ 664096 h 1684262"/>
              <a:gd name="connsiteX91" fmla="*/ 232451 w 1206260"/>
              <a:gd name="connsiteY91" fmla="*/ 523113 h 1684262"/>
              <a:gd name="connsiteX92" fmla="*/ 340084 w 1206260"/>
              <a:gd name="connsiteY92" fmla="*/ 692277 h 1684262"/>
              <a:gd name="connsiteX93" fmla="*/ 470767 w 1206260"/>
              <a:gd name="connsiteY93" fmla="*/ 684562 h 1684262"/>
              <a:gd name="connsiteX94" fmla="*/ 340084 w 1206260"/>
              <a:gd name="connsiteY94" fmla="*/ 691896 h 1684262"/>
              <a:gd name="connsiteX95" fmla="*/ 340084 w 1206260"/>
              <a:gd name="connsiteY95" fmla="*/ 692277 h 1684262"/>
              <a:gd name="connsiteX96" fmla="*/ 382375 w 1206260"/>
              <a:gd name="connsiteY96" fmla="*/ 615410 h 1684262"/>
              <a:gd name="connsiteX97" fmla="*/ 516868 w 1206260"/>
              <a:gd name="connsiteY97" fmla="*/ 688372 h 1684262"/>
              <a:gd name="connsiteX98" fmla="*/ 382661 w 1206260"/>
              <a:gd name="connsiteY98" fmla="*/ 615029 h 1684262"/>
              <a:gd name="connsiteX99" fmla="*/ 382375 w 1206260"/>
              <a:gd name="connsiteY99" fmla="*/ 615410 h 1684262"/>
              <a:gd name="connsiteX100" fmla="*/ 201400 w 1206260"/>
              <a:gd name="connsiteY100" fmla="*/ 907542 h 1684262"/>
              <a:gd name="connsiteX101" fmla="*/ 163300 w 1206260"/>
              <a:gd name="connsiteY101" fmla="*/ 838295 h 1684262"/>
              <a:gd name="connsiteX102" fmla="*/ 201686 w 1206260"/>
              <a:gd name="connsiteY102" fmla="*/ 907161 h 1684262"/>
              <a:gd name="connsiteX103" fmla="*/ 201400 w 1206260"/>
              <a:gd name="connsiteY103" fmla="*/ 907542 h 1684262"/>
              <a:gd name="connsiteX104" fmla="*/ 97811 w 1206260"/>
              <a:gd name="connsiteY104" fmla="*/ 1285557 h 1684262"/>
              <a:gd name="connsiteX105" fmla="*/ 123279 w 1206260"/>
              <a:gd name="connsiteY105" fmla="*/ 1264178 h 1684262"/>
              <a:gd name="connsiteX106" fmla="*/ 231975 w 1206260"/>
              <a:gd name="connsiteY106" fmla="*/ 1341501 h 1684262"/>
              <a:gd name="connsiteX107" fmla="*/ 97811 w 1206260"/>
              <a:gd name="connsiteY107" fmla="*/ 1285557 h 1684262"/>
              <a:gd name="connsiteX108" fmla="*/ 232928 w 1206260"/>
              <a:gd name="connsiteY108" fmla="*/ 1376077 h 1684262"/>
              <a:gd name="connsiteX109" fmla="*/ 279029 w 1206260"/>
              <a:gd name="connsiteY109" fmla="*/ 1379887 h 1684262"/>
              <a:gd name="connsiteX110" fmla="*/ 232451 w 1206260"/>
              <a:gd name="connsiteY110" fmla="*/ 1376077 h 1684262"/>
              <a:gd name="connsiteX111" fmla="*/ 232928 w 1206260"/>
              <a:gd name="connsiteY111" fmla="*/ 1376077 h 1684262"/>
              <a:gd name="connsiteX112" fmla="*/ 856244 w 1206260"/>
              <a:gd name="connsiteY112" fmla="*/ 715613 h 1684262"/>
              <a:gd name="connsiteX113" fmla="*/ 817635 w 1206260"/>
              <a:gd name="connsiteY113" fmla="*/ 708913 h 1684262"/>
              <a:gd name="connsiteX114" fmla="*/ 721084 w 1206260"/>
              <a:gd name="connsiteY114" fmla="*/ 657225 h 1684262"/>
              <a:gd name="connsiteX115" fmla="*/ 855767 w 1206260"/>
              <a:gd name="connsiteY115" fmla="*/ 715613 h 1684262"/>
              <a:gd name="connsiteX116" fmla="*/ 856244 w 1206260"/>
              <a:gd name="connsiteY116" fmla="*/ 715613 h 1684262"/>
              <a:gd name="connsiteX117" fmla="*/ 663458 w 1206260"/>
              <a:gd name="connsiteY117" fmla="*/ 722662 h 1684262"/>
              <a:gd name="connsiteX118" fmla="*/ 644408 w 1206260"/>
              <a:gd name="connsiteY118" fmla="*/ 807149 h 1684262"/>
              <a:gd name="connsiteX119" fmla="*/ 662981 w 1206260"/>
              <a:gd name="connsiteY119" fmla="*/ 723138 h 1684262"/>
              <a:gd name="connsiteX120" fmla="*/ 663458 w 1206260"/>
              <a:gd name="connsiteY120" fmla="*/ 722662 h 1684262"/>
              <a:gd name="connsiteX121" fmla="*/ 628882 w 1206260"/>
              <a:gd name="connsiteY121" fmla="*/ 753332 h 1684262"/>
              <a:gd name="connsiteX122" fmla="*/ 655742 w 1206260"/>
              <a:gd name="connsiteY122" fmla="*/ 726472 h 1684262"/>
              <a:gd name="connsiteX123" fmla="*/ 628406 w 1206260"/>
              <a:gd name="connsiteY123" fmla="*/ 753332 h 1684262"/>
              <a:gd name="connsiteX124" fmla="*/ 628882 w 1206260"/>
              <a:gd name="connsiteY124" fmla="*/ 753332 h 1684262"/>
              <a:gd name="connsiteX125" fmla="*/ 771090 w 1206260"/>
              <a:gd name="connsiteY125" fmla="*/ 757237 h 1684262"/>
              <a:gd name="connsiteX126" fmla="*/ 690318 w 1206260"/>
              <a:gd name="connsiteY126" fmla="*/ 822579 h 1684262"/>
              <a:gd name="connsiteX127" fmla="*/ 770614 w 1206260"/>
              <a:gd name="connsiteY127" fmla="*/ 757237 h 1684262"/>
              <a:gd name="connsiteX128" fmla="*/ 771090 w 1206260"/>
              <a:gd name="connsiteY128" fmla="*/ 757237 h 1684262"/>
              <a:gd name="connsiteX129" fmla="*/ 759565 w 1206260"/>
              <a:gd name="connsiteY129" fmla="*/ 538162 h 1684262"/>
              <a:gd name="connsiteX130" fmla="*/ 851767 w 1206260"/>
              <a:gd name="connsiteY130" fmla="*/ 480536 h 1684262"/>
              <a:gd name="connsiteX131" fmla="*/ 759089 w 1206260"/>
              <a:gd name="connsiteY131" fmla="*/ 538067 h 1684262"/>
              <a:gd name="connsiteX132" fmla="*/ 759565 w 1206260"/>
              <a:gd name="connsiteY132" fmla="*/ 538162 h 1684262"/>
              <a:gd name="connsiteX133" fmla="*/ 877961 w 1206260"/>
              <a:gd name="connsiteY133" fmla="*/ 342138 h 1684262"/>
              <a:gd name="connsiteX134" fmla="*/ 812619 w 1206260"/>
              <a:gd name="connsiteY134" fmla="*/ 442055 h 1684262"/>
              <a:gd name="connsiteX135" fmla="*/ 877961 w 1206260"/>
              <a:gd name="connsiteY135" fmla="*/ 342138 h 1684262"/>
              <a:gd name="connsiteX136" fmla="*/ 681841 w 1206260"/>
              <a:gd name="connsiteY136" fmla="*/ 323088 h 1684262"/>
              <a:gd name="connsiteX137" fmla="*/ 758803 w 1206260"/>
              <a:gd name="connsiteY137" fmla="*/ 430816 h 1684262"/>
              <a:gd name="connsiteX138" fmla="*/ 643455 w 1206260"/>
              <a:gd name="connsiteY138" fmla="*/ 396145 h 1684262"/>
              <a:gd name="connsiteX139" fmla="*/ 639550 w 1206260"/>
              <a:gd name="connsiteY139" fmla="*/ 438436 h 1684262"/>
              <a:gd name="connsiteX140" fmla="*/ 682127 w 1206260"/>
              <a:gd name="connsiteY140" fmla="*/ 323088 h 1684262"/>
              <a:gd name="connsiteX141" fmla="*/ 681841 w 1206260"/>
              <a:gd name="connsiteY141" fmla="*/ 323088 h 1684262"/>
              <a:gd name="connsiteX142" fmla="*/ 351323 w 1206260"/>
              <a:gd name="connsiteY142" fmla="*/ 219361 h 1684262"/>
              <a:gd name="connsiteX143" fmla="*/ 383994 w 1206260"/>
              <a:gd name="connsiteY143" fmla="*/ 183070 h 1684262"/>
              <a:gd name="connsiteX144" fmla="*/ 403711 w 1206260"/>
              <a:gd name="connsiteY144" fmla="*/ 175069 h 1684262"/>
              <a:gd name="connsiteX145" fmla="*/ 411331 w 1206260"/>
              <a:gd name="connsiteY145" fmla="*/ 176117 h 1684262"/>
              <a:gd name="connsiteX146" fmla="*/ 569351 w 1206260"/>
              <a:gd name="connsiteY146" fmla="*/ 242792 h 1684262"/>
              <a:gd name="connsiteX147" fmla="*/ 569922 w 1206260"/>
              <a:gd name="connsiteY147" fmla="*/ 242792 h 1684262"/>
              <a:gd name="connsiteX148" fmla="*/ 558873 w 1206260"/>
              <a:gd name="connsiteY148" fmla="*/ 299942 h 1684262"/>
              <a:gd name="connsiteX149" fmla="*/ 351609 w 1206260"/>
              <a:gd name="connsiteY149" fmla="*/ 219075 h 1684262"/>
              <a:gd name="connsiteX150" fmla="*/ 351323 w 1206260"/>
              <a:gd name="connsiteY150" fmla="*/ 219361 h 1684262"/>
              <a:gd name="connsiteX151" fmla="*/ 470767 w 1206260"/>
              <a:gd name="connsiteY151" fmla="*/ 361188 h 1684262"/>
              <a:gd name="connsiteX152" fmla="*/ 566874 w 1206260"/>
              <a:gd name="connsiteY152" fmla="*/ 503396 h 1684262"/>
              <a:gd name="connsiteX153" fmla="*/ 470767 w 1206260"/>
              <a:gd name="connsiteY153" fmla="*/ 361188 h 1684262"/>
              <a:gd name="connsiteX154" fmla="*/ 632216 w 1206260"/>
              <a:gd name="connsiteY154" fmla="*/ 453485 h 1684262"/>
              <a:gd name="connsiteX155" fmla="*/ 699367 w 1206260"/>
              <a:gd name="connsiteY155" fmla="*/ 515112 h 1684262"/>
              <a:gd name="connsiteX156" fmla="*/ 759089 w 1206260"/>
              <a:gd name="connsiteY156" fmla="*/ 438055 h 1684262"/>
              <a:gd name="connsiteX157" fmla="*/ 678317 w 1206260"/>
              <a:gd name="connsiteY157" fmla="*/ 611029 h 1684262"/>
              <a:gd name="connsiteX158" fmla="*/ 640217 w 1206260"/>
              <a:gd name="connsiteY158" fmla="*/ 587978 h 1684262"/>
              <a:gd name="connsiteX159" fmla="*/ 632216 w 1206260"/>
              <a:gd name="connsiteY159" fmla="*/ 453581 h 1684262"/>
              <a:gd name="connsiteX160" fmla="*/ 632216 w 1206260"/>
              <a:gd name="connsiteY160" fmla="*/ 453485 h 1684262"/>
              <a:gd name="connsiteX161" fmla="*/ 686032 w 1206260"/>
              <a:gd name="connsiteY161" fmla="*/ 837819 h 1684262"/>
              <a:gd name="connsiteX162" fmla="*/ 628310 w 1206260"/>
              <a:gd name="connsiteY162" fmla="*/ 930116 h 1684262"/>
              <a:gd name="connsiteX163" fmla="*/ 686032 w 1206260"/>
              <a:gd name="connsiteY163" fmla="*/ 837914 h 1684262"/>
              <a:gd name="connsiteX164" fmla="*/ 686032 w 1206260"/>
              <a:gd name="connsiteY164" fmla="*/ 837819 h 1684262"/>
              <a:gd name="connsiteX165" fmla="*/ 743658 w 1206260"/>
              <a:gd name="connsiteY165" fmla="*/ 1291400 h 1684262"/>
              <a:gd name="connsiteX166" fmla="*/ 547634 w 1206260"/>
              <a:gd name="connsiteY166" fmla="*/ 1206818 h 1684262"/>
              <a:gd name="connsiteX167" fmla="*/ 573446 w 1206260"/>
              <a:gd name="connsiteY167" fmla="*/ 1222439 h 1684262"/>
              <a:gd name="connsiteX168" fmla="*/ 603450 w 1206260"/>
              <a:gd name="connsiteY168" fmla="*/ 1227487 h 1684262"/>
              <a:gd name="connsiteX169" fmla="*/ 743658 w 1206260"/>
              <a:gd name="connsiteY169" fmla="*/ 1291495 h 1684262"/>
              <a:gd name="connsiteX170" fmla="*/ 743658 w 1206260"/>
              <a:gd name="connsiteY170" fmla="*/ 1291400 h 1684262"/>
              <a:gd name="connsiteX171" fmla="*/ 578399 w 1206260"/>
              <a:gd name="connsiteY171" fmla="*/ 945452 h 1684262"/>
              <a:gd name="connsiteX172" fmla="*/ 689842 w 1206260"/>
              <a:gd name="connsiteY172" fmla="*/ 1122236 h 1684262"/>
              <a:gd name="connsiteX173" fmla="*/ 578399 w 1206260"/>
              <a:gd name="connsiteY173" fmla="*/ 945547 h 1684262"/>
              <a:gd name="connsiteX174" fmla="*/ 578399 w 1206260"/>
              <a:gd name="connsiteY174" fmla="*/ 945452 h 1684262"/>
              <a:gd name="connsiteX175" fmla="*/ 351609 w 1206260"/>
              <a:gd name="connsiteY175" fmla="*/ 1045464 h 1684262"/>
              <a:gd name="connsiteX176" fmla="*/ 382375 w 1206260"/>
              <a:gd name="connsiteY176" fmla="*/ 887825 h 1684262"/>
              <a:gd name="connsiteX177" fmla="*/ 351609 w 1206260"/>
              <a:gd name="connsiteY177" fmla="*/ 1045559 h 1684262"/>
              <a:gd name="connsiteX178" fmla="*/ 351609 w 1206260"/>
              <a:gd name="connsiteY178" fmla="*/ 1045464 h 1684262"/>
              <a:gd name="connsiteX179" fmla="*/ 420761 w 1206260"/>
              <a:gd name="connsiteY179" fmla="*/ 1018413 h 1684262"/>
              <a:gd name="connsiteX180" fmla="*/ 605260 w 1206260"/>
              <a:gd name="connsiteY180" fmla="*/ 1180338 h 1684262"/>
              <a:gd name="connsiteX181" fmla="*/ 420761 w 1206260"/>
              <a:gd name="connsiteY181" fmla="*/ 1018413 h 1684262"/>
              <a:gd name="connsiteX182" fmla="*/ 366944 w 1206260"/>
              <a:gd name="connsiteY182" fmla="*/ 1414272 h 1684262"/>
              <a:gd name="connsiteX183" fmla="*/ 597640 w 1206260"/>
              <a:gd name="connsiteY183" fmla="*/ 1460468 h 1684262"/>
              <a:gd name="connsiteX184" fmla="*/ 366944 w 1206260"/>
              <a:gd name="connsiteY184" fmla="*/ 1414463 h 1684262"/>
              <a:gd name="connsiteX185" fmla="*/ 366944 w 1206260"/>
              <a:gd name="connsiteY185" fmla="*/ 1414272 h 1684262"/>
              <a:gd name="connsiteX186" fmla="*/ 536108 w 1206260"/>
              <a:gd name="connsiteY186" fmla="*/ 1644968 h 1684262"/>
              <a:gd name="connsiteX187" fmla="*/ 498008 w 1206260"/>
              <a:gd name="connsiteY187" fmla="*/ 1625918 h 1684262"/>
              <a:gd name="connsiteX188" fmla="*/ 471148 w 1206260"/>
              <a:gd name="connsiteY188" fmla="*/ 1618202 h 1684262"/>
              <a:gd name="connsiteX189" fmla="*/ 471148 w 1206260"/>
              <a:gd name="connsiteY189" fmla="*/ 1664399 h 1684262"/>
              <a:gd name="connsiteX190" fmla="*/ 401901 w 1206260"/>
              <a:gd name="connsiteY190" fmla="*/ 1579817 h 1684262"/>
              <a:gd name="connsiteX191" fmla="*/ 536108 w 1206260"/>
              <a:gd name="connsiteY191" fmla="*/ 1645158 h 1684262"/>
              <a:gd name="connsiteX192" fmla="*/ 536108 w 1206260"/>
              <a:gd name="connsiteY192" fmla="*/ 1644968 h 1684262"/>
              <a:gd name="connsiteX193" fmla="*/ 616785 w 1206260"/>
              <a:gd name="connsiteY193" fmla="*/ 1564196 h 1684262"/>
              <a:gd name="connsiteX194" fmla="*/ 555349 w 1206260"/>
              <a:gd name="connsiteY194" fmla="*/ 1541145 h 1684262"/>
              <a:gd name="connsiteX195" fmla="*/ 638597 w 1206260"/>
              <a:gd name="connsiteY195" fmla="*/ 1493520 h 1684262"/>
              <a:gd name="connsiteX196" fmla="*/ 739848 w 1206260"/>
              <a:gd name="connsiteY196" fmla="*/ 1525715 h 1684262"/>
              <a:gd name="connsiteX197" fmla="*/ 616785 w 1206260"/>
              <a:gd name="connsiteY197" fmla="*/ 1564386 h 1684262"/>
              <a:gd name="connsiteX198" fmla="*/ 616785 w 1206260"/>
              <a:gd name="connsiteY198" fmla="*/ 1564196 h 1684262"/>
              <a:gd name="connsiteX199" fmla="*/ 752231 w 1206260"/>
              <a:gd name="connsiteY199" fmla="*/ 1664779 h 1684262"/>
              <a:gd name="connsiteX200" fmla="*/ 739658 w 1206260"/>
              <a:gd name="connsiteY200" fmla="*/ 1664779 h 1684262"/>
              <a:gd name="connsiteX201" fmla="*/ 731180 w 1206260"/>
              <a:gd name="connsiteY201" fmla="*/ 1664779 h 1684262"/>
              <a:gd name="connsiteX202" fmla="*/ 727561 w 1206260"/>
              <a:gd name="connsiteY202" fmla="*/ 1664779 h 1684262"/>
              <a:gd name="connsiteX203" fmla="*/ 713750 w 1206260"/>
              <a:gd name="connsiteY203" fmla="*/ 1666780 h 1684262"/>
              <a:gd name="connsiteX204" fmla="*/ 704225 w 1206260"/>
              <a:gd name="connsiteY204" fmla="*/ 1665256 h 1684262"/>
              <a:gd name="connsiteX205" fmla="*/ 705558 w 1206260"/>
              <a:gd name="connsiteY205" fmla="*/ 1667733 h 1684262"/>
              <a:gd name="connsiteX206" fmla="*/ 790045 w 1206260"/>
              <a:gd name="connsiteY206" fmla="*/ 1610106 h 1684262"/>
              <a:gd name="connsiteX207" fmla="*/ 752231 w 1206260"/>
              <a:gd name="connsiteY207" fmla="*/ 1664970 h 1684262"/>
              <a:gd name="connsiteX208" fmla="*/ 752231 w 1206260"/>
              <a:gd name="connsiteY208" fmla="*/ 1664779 h 1684262"/>
              <a:gd name="connsiteX209" fmla="*/ 857863 w 1206260"/>
              <a:gd name="connsiteY209" fmla="*/ 1591056 h 1684262"/>
              <a:gd name="connsiteX210" fmla="*/ 838813 w 1206260"/>
              <a:gd name="connsiteY210" fmla="*/ 1568958 h 1684262"/>
              <a:gd name="connsiteX211" fmla="*/ 836146 w 1206260"/>
              <a:gd name="connsiteY211" fmla="*/ 1564291 h 1684262"/>
              <a:gd name="connsiteX212" fmla="*/ 955179 w 1206260"/>
              <a:gd name="connsiteY212" fmla="*/ 1500720 h 1684262"/>
              <a:gd name="connsiteX213" fmla="*/ 1066493 w 1206260"/>
              <a:gd name="connsiteY213" fmla="*/ 1492065 h 1684262"/>
              <a:gd name="connsiteX214" fmla="*/ 857863 w 1206260"/>
              <a:gd name="connsiteY214" fmla="*/ 1591247 h 1684262"/>
              <a:gd name="connsiteX215" fmla="*/ 857863 w 1206260"/>
              <a:gd name="connsiteY215" fmla="*/ 1591056 h 1684262"/>
              <a:gd name="connsiteX216" fmla="*/ 1054979 w 1206260"/>
              <a:gd name="connsiteY216" fmla="*/ 1445037 h 1684262"/>
              <a:gd name="connsiteX217" fmla="*/ 916632 w 1206260"/>
              <a:gd name="connsiteY217" fmla="*/ 1468184 h 1684262"/>
              <a:gd name="connsiteX218" fmla="*/ 1028170 w 1206260"/>
              <a:gd name="connsiteY218" fmla="*/ 1445228 h 1684262"/>
              <a:gd name="connsiteX219" fmla="*/ 1054979 w 1206260"/>
              <a:gd name="connsiteY219" fmla="*/ 1445037 h 1684262"/>
              <a:gd name="connsiteX220" fmla="*/ 862816 w 1206260"/>
              <a:gd name="connsiteY220" fmla="*/ 1410462 h 1684262"/>
              <a:gd name="connsiteX221" fmla="*/ 647551 w 1206260"/>
              <a:gd name="connsiteY221" fmla="*/ 1448562 h 1684262"/>
              <a:gd name="connsiteX222" fmla="*/ 862816 w 1206260"/>
              <a:gd name="connsiteY222" fmla="*/ 1410653 h 1684262"/>
              <a:gd name="connsiteX223" fmla="*/ 862816 w 1206260"/>
              <a:gd name="connsiteY223" fmla="*/ 1410462 h 1684262"/>
              <a:gd name="connsiteX224" fmla="*/ 689842 w 1206260"/>
              <a:gd name="connsiteY224" fmla="*/ 1391412 h 1684262"/>
              <a:gd name="connsiteX225" fmla="*/ 924347 w 1206260"/>
              <a:gd name="connsiteY225" fmla="*/ 1306830 h 1684262"/>
              <a:gd name="connsiteX226" fmla="*/ 689842 w 1206260"/>
              <a:gd name="connsiteY226" fmla="*/ 1391412 h 1684262"/>
              <a:gd name="connsiteX227" fmla="*/ 1162663 w 1206260"/>
              <a:gd name="connsiteY227" fmla="*/ 1057085 h 1684262"/>
              <a:gd name="connsiteX228" fmla="*/ 1148756 w 1206260"/>
              <a:gd name="connsiteY228" fmla="*/ 1134428 h 1684262"/>
              <a:gd name="connsiteX229" fmla="*/ 1066841 w 1206260"/>
              <a:gd name="connsiteY229" fmla="*/ 1139762 h 1684262"/>
              <a:gd name="connsiteX230" fmla="*/ 1035790 w 1206260"/>
              <a:gd name="connsiteY230" fmla="*/ 1087755 h 1684262"/>
              <a:gd name="connsiteX231" fmla="*/ 1162663 w 1206260"/>
              <a:gd name="connsiteY231" fmla="*/ 1057085 h 1684262"/>
              <a:gd name="connsiteX232" fmla="*/ 987913 w 1206260"/>
              <a:gd name="connsiteY232" fmla="*/ 1181170 h 1684262"/>
              <a:gd name="connsiteX233" fmla="*/ 958923 w 1206260"/>
              <a:gd name="connsiteY233" fmla="*/ 1264444 h 1684262"/>
              <a:gd name="connsiteX234" fmla="*/ 905107 w 1206260"/>
              <a:gd name="connsiteY234" fmla="*/ 1118330 h 1684262"/>
              <a:gd name="connsiteX235" fmla="*/ 987913 w 1206260"/>
              <a:gd name="connsiteY235"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283886 w 1206260"/>
              <a:gd name="connsiteY48" fmla="*/ 1268063 h 1684262"/>
              <a:gd name="connsiteX49" fmla="*/ 284934 w 1206260"/>
              <a:gd name="connsiteY49" fmla="*/ 1275207 h 1684262"/>
              <a:gd name="connsiteX50" fmla="*/ 395615 w 1206260"/>
              <a:gd name="connsiteY50" fmla="*/ 1319117 h 1684262"/>
              <a:gd name="connsiteX51" fmla="*/ 257026 w 1206260"/>
              <a:gd name="connsiteY51" fmla="*/ 1309592 h 1684262"/>
              <a:gd name="connsiteX52" fmla="*/ 257026 w 1206260"/>
              <a:gd name="connsiteY52" fmla="*/ 1309592 h 1684262"/>
              <a:gd name="connsiteX53" fmla="*/ 248263 w 1206260"/>
              <a:gd name="connsiteY53" fmla="*/ 1308259 h 1684262"/>
              <a:gd name="connsiteX54" fmla="*/ 247691 w 1206260"/>
              <a:gd name="connsiteY54" fmla="*/ 1308735 h 1684262"/>
              <a:gd name="connsiteX55" fmla="*/ 229880 w 1206260"/>
              <a:gd name="connsiteY55" fmla="*/ 1312259 h 1684262"/>
              <a:gd name="connsiteX56" fmla="*/ 146155 w 1206260"/>
              <a:gd name="connsiteY56" fmla="*/ 1230344 h 1684262"/>
              <a:gd name="connsiteX57" fmla="*/ 115389 w 1206260"/>
              <a:gd name="connsiteY57" fmla="*/ 1430369 h 1684262"/>
              <a:gd name="connsiteX58" fmla="*/ 349799 w 1206260"/>
              <a:gd name="connsiteY58" fmla="*/ 1480280 h 1684262"/>
              <a:gd name="connsiteX59" fmla="*/ 299507 w 1206260"/>
              <a:gd name="connsiteY59" fmla="*/ 1464659 h 1684262"/>
              <a:gd name="connsiteX60" fmla="*/ 321034 w 1206260"/>
              <a:gd name="connsiteY60" fmla="*/ 1477042 h 1684262"/>
              <a:gd name="connsiteX61" fmla="*/ 330559 w 1206260"/>
              <a:gd name="connsiteY61" fmla="*/ 1484376 h 1684262"/>
              <a:gd name="connsiteX62" fmla="*/ 388280 w 1206260"/>
              <a:gd name="connsiteY62" fmla="*/ 1545717 h 1684262"/>
              <a:gd name="connsiteX63" fmla="*/ 348847 w 1206260"/>
              <a:gd name="connsiteY63" fmla="*/ 1542479 h 1684262"/>
              <a:gd name="connsiteX64" fmla="*/ 255883 w 1206260"/>
              <a:gd name="connsiteY64" fmla="*/ 1502664 h 1684262"/>
              <a:gd name="connsiteX65" fmla="*/ 255883 w 1206260"/>
              <a:gd name="connsiteY65" fmla="*/ 1502664 h 1684262"/>
              <a:gd name="connsiteX66" fmla="*/ 239976 w 1206260"/>
              <a:gd name="connsiteY66" fmla="*/ 1484281 h 1684262"/>
              <a:gd name="connsiteX67" fmla="*/ 203495 w 1206260"/>
              <a:gd name="connsiteY67" fmla="*/ 1484281 h 1684262"/>
              <a:gd name="connsiteX68" fmla="*/ 187303 w 1206260"/>
              <a:gd name="connsiteY68" fmla="*/ 1499140 h 1684262"/>
              <a:gd name="connsiteX69" fmla="*/ 490674 w 1206260"/>
              <a:gd name="connsiteY69" fmla="*/ 1673352 h 1684262"/>
              <a:gd name="connsiteX70" fmla="*/ 757374 w 1206260"/>
              <a:gd name="connsiteY70" fmla="*/ 1682401 h 1684262"/>
              <a:gd name="connsiteX71" fmla="*/ 988070 w 1206260"/>
              <a:gd name="connsiteY71" fmla="*/ 1594485 h 1684262"/>
              <a:gd name="connsiteX72" fmla="*/ 1152566 w 1206260"/>
              <a:gd name="connsiteY72" fmla="*/ 1394460 h 1684262"/>
              <a:gd name="connsiteX73" fmla="*/ 918822 w 1206260"/>
              <a:gd name="connsiteY73" fmla="*/ 1363507 h 1684262"/>
              <a:gd name="connsiteX74" fmla="*/ 802904 w 1206260"/>
              <a:gd name="connsiteY74" fmla="*/ 1350454 h 1684262"/>
              <a:gd name="connsiteX75" fmla="*/ 841956 w 1206260"/>
              <a:gd name="connsiteY75" fmla="*/ 1326547 h 1684262"/>
              <a:gd name="connsiteX76" fmla="*/ 1018286 w 1206260"/>
              <a:gd name="connsiteY76" fmla="*/ 1315425 h 1684262"/>
              <a:gd name="connsiteX77" fmla="*/ 980354 w 1206260"/>
              <a:gd name="connsiteY77" fmla="*/ 1268921 h 1684262"/>
              <a:gd name="connsiteX78" fmla="*/ 1091488 w 1206260"/>
              <a:gd name="connsiteY78" fmla="*/ 1221043 h 1684262"/>
              <a:gd name="connsiteX79" fmla="*/ 911203 w 1206260"/>
              <a:gd name="connsiteY79" fmla="*/ 1022890 h 1684262"/>
              <a:gd name="connsiteX80" fmla="*/ 1193429 w 1206260"/>
              <a:gd name="connsiteY80" fmla="*/ 899446 h 1684262"/>
              <a:gd name="connsiteX81" fmla="*/ 759089 w 1206260"/>
              <a:gd name="connsiteY81" fmla="*/ 61246 h 1684262"/>
              <a:gd name="connsiteX82" fmla="*/ 720989 w 1206260"/>
              <a:gd name="connsiteY82" fmla="*/ 145828 h 1684262"/>
              <a:gd name="connsiteX83" fmla="*/ 759089 w 1206260"/>
              <a:gd name="connsiteY83" fmla="*/ 61436 h 1684262"/>
              <a:gd name="connsiteX84" fmla="*/ 759089 w 1206260"/>
              <a:gd name="connsiteY84" fmla="*/ 61246 h 1684262"/>
              <a:gd name="connsiteX85" fmla="*/ 363611 w 1206260"/>
              <a:gd name="connsiteY85" fmla="*/ 545783 h 1684262"/>
              <a:gd name="connsiteX86" fmla="*/ 348275 w 1206260"/>
              <a:gd name="connsiteY86" fmla="*/ 553498 h 1684262"/>
              <a:gd name="connsiteX87" fmla="*/ 363611 w 1206260"/>
              <a:gd name="connsiteY87" fmla="*/ 545783 h 1684262"/>
              <a:gd name="connsiteX88" fmla="*/ 232451 w 1206260"/>
              <a:gd name="connsiteY88" fmla="*/ 523113 h 1684262"/>
              <a:gd name="connsiteX89" fmla="*/ 254694 w 1206260"/>
              <a:gd name="connsiteY89" fmla="*/ 664096 h 1684262"/>
              <a:gd name="connsiteX90" fmla="*/ 232451 w 1206260"/>
              <a:gd name="connsiteY90" fmla="*/ 523113 h 1684262"/>
              <a:gd name="connsiteX91" fmla="*/ 340084 w 1206260"/>
              <a:gd name="connsiteY91" fmla="*/ 692277 h 1684262"/>
              <a:gd name="connsiteX92" fmla="*/ 470767 w 1206260"/>
              <a:gd name="connsiteY92" fmla="*/ 684562 h 1684262"/>
              <a:gd name="connsiteX93" fmla="*/ 340084 w 1206260"/>
              <a:gd name="connsiteY93" fmla="*/ 691896 h 1684262"/>
              <a:gd name="connsiteX94" fmla="*/ 340084 w 1206260"/>
              <a:gd name="connsiteY94" fmla="*/ 692277 h 1684262"/>
              <a:gd name="connsiteX95" fmla="*/ 382375 w 1206260"/>
              <a:gd name="connsiteY95" fmla="*/ 615410 h 1684262"/>
              <a:gd name="connsiteX96" fmla="*/ 516868 w 1206260"/>
              <a:gd name="connsiteY96" fmla="*/ 688372 h 1684262"/>
              <a:gd name="connsiteX97" fmla="*/ 382661 w 1206260"/>
              <a:gd name="connsiteY97" fmla="*/ 615029 h 1684262"/>
              <a:gd name="connsiteX98" fmla="*/ 382375 w 1206260"/>
              <a:gd name="connsiteY98" fmla="*/ 615410 h 1684262"/>
              <a:gd name="connsiteX99" fmla="*/ 201400 w 1206260"/>
              <a:gd name="connsiteY99" fmla="*/ 907542 h 1684262"/>
              <a:gd name="connsiteX100" fmla="*/ 163300 w 1206260"/>
              <a:gd name="connsiteY100" fmla="*/ 838295 h 1684262"/>
              <a:gd name="connsiteX101" fmla="*/ 201686 w 1206260"/>
              <a:gd name="connsiteY101" fmla="*/ 907161 h 1684262"/>
              <a:gd name="connsiteX102" fmla="*/ 201400 w 1206260"/>
              <a:gd name="connsiteY102" fmla="*/ 907542 h 1684262"/>
              <a:gd name="connsiteX103" fmla="*/ 97811 w 1206260"/>
              <a:gd name="connsiteY103" fmla="*/ 1285557 h 1684262"/>
              <a:gd name="connsiteX104" fmla="*/ 123279 w 1206260"/>
              <a:gd name="connsiteY104" fmla="*/ 1264178 h 1684262"/>
              <a:gd name="connsiteX105" fmla="*/ 231975 w 1206260"/>
              <a:gd name="connsiteY105" fmla="*/ 1341501 h 1684262"/>
              <a:gd name="connsiteX106" fmla="*/ 97811 w 1206260"/>
              <a:gd name="connsiteY106" fmla="*/ 1285557 h 1684262"/>
              <a:gd name="connsiteX107" fmla="*/ 232928 w 1206260"/>
              <a:gd name="connsiteY107" fmla="*/ 1376077 h 1684262"/>
              <a:gd name="connsiteX108" fmla="*/ 279029 w 1206260"/>
              <a:gd name="connsiteY108" fmla="*/ 1379887 h 1684262"/>
              <a:gd name="connsiteX109" fmla="*/ 232451 w 1206260"/>
              <a:gd name="connsiteY109" fmla="*/ 1376077 h 1684262"/>
              <a:gd name="connsiteX110" fmla="*/ 232928 w 1206260"/>
              <a:gd name="connsiteY110" fmla="*/ 1376077 h 1684262"/>
              <a:gd name="connsiteX111" fmla="*/ 856244 w 1206260"/>
              <a:gd name="connsiteY111" fmla="*/ 715613 h 1684262"/>
              <a:gd name="connsiteX112" fmla="*/ 817635 w 1206260"/>
              <a:gd name="connsiteY112" fmla="*/ 708913 h 1684262"/>
              <a:gd name="connsiteX113" fmla="*/ 721084 w 1206260"/>
              <a:gd name="connsiteY113" fmla="*/ 657225 h 1684262"/>
              <a:gd name="connsiteX114" fmla="*/ 855767 w 1206260"/>
              <a:gd name="connsiteY114" fmla="*/ 715613 h 1684262"/>
              <a:gd name="connsiteX115" fmla="*/ 856244 w 1206260"/>
              <a:gd name="connsiteY115" fmla="*/ 715613 h 1684262"/>
              <a:gd name="connsiteX116" fmla="*/ 663458 w 1206260"/>
              <a:gd name="connsiteY116" fmla="*/ 722662 h 1684262"/>
              <a:gd name="connsiteX117" fmla="*/ 644408 w 1206260"/>
              <a:gd name="connsiteY117" fmla="*/ 807149 h 1684262"/>
              <a:gd name="connsiteX118" fmla="*/ 662981 w 1206260"/>
              <a:gd name="connsiteY118" fmla="*/ 723138 h 1684262"/>
              <a:gd name="connsiteX119" fmla="*/ 663458 w 1206260"/>
              <a:gd name="connsiteY119" fmla="*/ 722662 h 1684262"/>
              <a:gd name="connsiteX120" fmla="*/ 628882 w 1206260"/>
              <a:gd name="connsiteY120" fmla="*/ 753332 h 1684262"/>
              <a:gd name="connsiteX121" fmla="*/ 655742 w 1206260"/>
              <a:gd name="connsiteY121" fmla="*/ 726472 h 1684262"/>
              <a:gd name="connsiteX122" fmla="*/ 628406 w 1206260"/>
              <a:gd name="connsiteY122" fmla="*/ 753332 h 1684262"/>
              <a:gd name="connsiteX123" fmla="*/ 628882 w 1206260"/>
              <a:gd name="connsiteY123" fmla="*/ 753332 h 1684262"/>
              <a:gd name="connsiteX124" fmla="*/ 771090 w 1206260"/>
              <a:gd name="connsiteY124" fmla="*/ 757237 h 1684262"/>
              <a:gd name="connsiteX125" fmla="*/ 690318 w 1206260"/>
              <a:gd name="connsiteY125" fmla="*/ 822579 h 1684262"/>
              <a:gd name="connsiteX126" fmla="*/ 770614 w 1206260"/>
              <a:gd name="connsiteY126" fmla="*/ 757237 h 1684262"/>
              <a:gd name="connsiteX127" fmla="*/ 771090 w 1206260"/>
              <a:gd name="connsiteY127" fmla="*/ 757237 h 1684262"/>
              <a:gd name="connsiteX128" fmla="*/ 759565 w 1206260"/>
              <a:gd name="connsiteY128" fmla="*/ 538162 h 1684262"/>
              <a:gd name="connsiteX129" fmla="*/ 851767 w 1206260"/>
              <a:gd name="connsiteY129" fmla="*/ 480536 h 1684262"/>
              <a:gd name="connsiteX130" fmla="*/ 759089 w 1206260"/>
              <a:gd name="connsiteY130" fmla="*/ 538067 h 1684262"/>
              <a:gd name="connsiteX131" fmla="*/ 759565 w 1206260"/>
              <a:gd name="connsiteY131" fmla="*/ 538162 h 1684262"/>
              <a:gd name="connsiteX132" fmla="*/ 877961 w 1206260"/>
              <a:gd name="connsiteY132" fmla="*/ 342138 h 1684262"/>
              <a:gd name="connsiteX133" fmla="*/ 812619 w 1206260"/>
              <a:gd name="connsiteY133" fmla="*/ 442055 h 1684262"/>
              <a:gd name="connsiteX134" fmla="*/ 877961 w 1206260"/>
              <a:gd name="connsiteY134" fmla="*/ 342138 h 1684262"/>
              <a:gd name="connsiteX135" fmla="*/ 681841 w 1206260"/>
              <a:gd name="connsiteY135" fmla="*/ 323088 h 1684262"/>
              <a:gd name="connsiteX136" fmla="*/ 758803 w 1206260"/>
              <a:gd name="connsiteY136" fmla="*/ 430816 h 1684262"/>
              <a:gd name="connsiteX137" fmla="*/ 643455 w 1206260"/>
              <a:gd name="connsiteY137" fmla="*/ 396145 h 1684262"/>
              <a:gd name="connsiteX138" fmla="*/ 639550 w 1206260"/>
              <a:gd name="connsiteY138" fmla="*/ 438436 h 1684262"/>
              <a:gd name="connsiteX139" fmla="*/ 682127 w 1206260"/>
              <a:gd name="connsiteY139" fmla="*/ 323088 h 1684262"/>
              <a:gd name="connsiteX140" fmla="*/ 681841 w 1206260"/>
              <a:gd name="connsiteY140" fmla="*/ 323088 h 1684262"/>
              <a:gd name="connsiteX141" fmla="*/ 351323 w 1206260"/>
              <a:gd name="connsiteY141" fmla="*/ 219361 h 1684262"/>
              <a:gd name="connsiteX142" fmla="*/ 383994 w 1206260"/>
              <a:gd name="connsiteY142" fmla="*/ 183070 h 1684262"/>
              <a:gd name="connsiteX143" fmla="*/ 403711 w 1206260"/>
              <a:gd name="connsiteY143" fmla="*/ 175069 h 1684262"/>
              <a:gd name="connsiteX144" fmla="*/ 411331 w 1206260"/>
              <a:gd name="connsiteY144" fmla="*/ 176117 h 1684262"/>
              <a:gd name="connsiteX145" fmla="*/ 569351 w 1206260"/>
              <a:gd name="connsiteY145" fmla="*/ 242792 h 1684262"/>
              <a:gd name="connsiteX146" fmla="*/ 569922 w 1206260"/>
              <a:gd name="connsiteY146" fmla="*/ 242792 h 1684262"/>
              <a:gd name="connsiteX147" fmla="*/ 558873 w 1206260"/>
              <a:gd name="connsiteY147" fmla="*/ 299942 h 1684262"/>
              <a:gd name="connsiteX148" fmla="*/ 351609 w 1206260"/>
              <a:gd name="connsiteY148" fmla="*/ 219075 h 1684262"/>
              <a:gd name="connsiteX149" fmla="*/ 351323 w 1206260"/>
              <a:gd name="connsiteY149" fmla="*/ 219361 h 1684262"/>
              <a:gd name="connsiteX150" fmla="*/ 470767 w 1206260"/>
              <a:gd name="connsiteY150" fmla="*/ 361188 h 1684262"/>
              <a:gd name="connsiteX151" fmla="*/ 566874 w 1206260"/>
              <a:gd name="connsiteY151" fmla="*/ 503396 h 1684262"/>
              <a:gd name="connsiteX152" fmla="*/ 470767 w 1206260"/>
              <a:gd name="connsiteY152" fmla="*/ 361188 h 1684262"/>
              <a:gd name="connsiteX153" fmla="*/ 632216 w 1206260"/>
              <a:gd name="connsiteY153" fmla="*/ 453485 h 1684262"/>
              <a:gd name="connsiteX154" fmla="*/ 699367 w 1206260"/>
              <a:gd name="connsiteY154" fmla="*/ 515112 h 1684262"/>
              <a:gd name="connsiteX155" fmla="*/ 759089 w 1206260"/>
              <a:gd name="connsiteY155" fmla="*/ 438055 h 1684262"/>
              <a:gd name="connsiteX156" fmla="*/ 678317 w 1206260"/>
              <a:gd name="connsiteY156" fmla="*/ 611029 h 1684262"/>
              <a:gd name="connsiteX157" fmla="*/ 640217 w 1206260"/>
              <a:gd name="connsiteY157" fmla="*/ 587978 h 1684262"/>
              <a:gd name="connsiteX158" fmla="*/ 632216 w 1206260"/>
              <a:gd name="connsiteY158" fmla="*/ 453581 h 1684262"/>
              <a:gd name="connsiteX159" fmla="*/ 632216 w 1206260"/>
              <a:gd name="connsiteY159" fmla="*/ 453485 h 1684262"/>
              <a:gd name="connsiteX160" fmla="*/ 686032 w 1206260"/>
              <a:gd name="connsiteY160" fmla="*/ 837819 h 1684262"/>
              <a:gd name="connsiteX161" fmla="*/ 628310 w 1206260"/>
              <a:gd name="connsiteY161" fmla="*/ 930116 h 1684262"/>
              <a:gd name="connsiteX162" fmla="*/ 686032 w 1206260"/>
              <a:gd name="connsiteY162" fmla="*/ 837914 h 1684262"/>
              <a:gd name="connsiteX163" fmla="*/ 686032 w 1206260"/>
              <a:gd name="connsiteY163" fmla="*/ 837819 h 1684262"/>
              <a:gd name="connsiteX164" fmla="*/ 743658 w 1206260"/>
              <a:gd name="connsiteY164" fmla="*/ 1291400 h 1684262"/>
              <a:gd name="connsiteX165" fmla="*/ 547634 w 1206260"/>
              <a:gd name="connsiteY165" fmla="*/ 1206818 h 1684262"/>
              <a:gd name="connsiteX166" fmla="*/ 573446 w 1206260"/>
              <a:gd name="connsiteY166" fmla="*/ 1222439 h 1684262"/>
              <a:gd name="connsiteX167" fmla="*/ 603450 w 1206260"/>
              <a:gd name="connsiteY167" fmla="*/ 1227487 h 1684262"/>
              <a:gd name="connsiteX168" fmla="*/ 743658 w 1206260"/>
              <a:gd name="connsiteY168" fmla="*/ 1291495 h 1684262"/>
              <a:gd name="connsiteX169" fmla="*/ 743658 w 1206260"/>
              <a:gd name="connsiteY169" fmla="*/ 1291400 h 1684262"/>
              <a:gd name="connsiteX170" fmla="*/ 578399 w 1206260"/>
              <a:gd name="connsiteY170" fmla="*/ 945452 h 1684262"/>
              <a:gd name="connsiteX171" fmla="*/ 689842 w 1206260"/>
              <a:gd name="connsiteY171" fmla="*/ 1122236 h 1684262"/>
              <a:gd name="connsiteX172" fmla="*/ 578399 w 1206260"/>
              <a:gd name="connsiteY172" fmla="*/ 945547 h 1684262"/>
              <a:gd name="connsiteX173" fmla="*/ 578399 w 1206260"/>
              <a:gd name="connsiteY173" fmla="*/ 945452 h 1684262"/>
              <a:gd name="connsiteX174" fmla="*/ 351609 w 1206260"/>
              <a:gd name="connsiteY174" fmla="*/ 1045464 h 1684262"/>
              <a:gd name="connsiteX175" fmla="*/ 382375 w 1206260"/>
              <a:gd name="connsiteY175" fmla="*/ 887825 h 1684262"/>
              <a:gd name="connsiteX176" fmla="*/ 351609 w 1206260"/>
              <a:gd name="connsiteY176" fmla="*/ 1045559 h 1684262"/>
              <a:gd name="connsiteX177" fmla="*/ 351609 w 1206260"/>
              <a:gd name="connsiteY177" fmla="*/ 1045464 h 1684262"/>
              <a:gd name="connsiteX178" fmla="*/ 420761 w 1206260"/>
              <a:gd name="connsiteY178" fmla="*/ 1018413 h 1684262"/>
              <a:gd name="connsiteX179" fmla="*/ 605260 w 1206260"/>
              <a:gd name="connsiteY179" fmla="*/ 1180338 h 1684262"/>
              <a:gd name="connsiteX180" fmla="*/ 420761 w 1206260"/>
              <a:gd name="connsiteY180" fmla="*/ 1018413 h 1684262"/>
              <a:gd name="connsiteX181" fmla="*/ 366944 w 1206260"/>
              <a:gd name="connsiteY181" fmla="*/ 1414272 h 1684262"/>
              <a:gd name="connsiteX182" fmla="*/ 597640 w 1206260"/>
              <a:gd name="connsiteY182" fmla="*/ 1460468 h 1684262"/>
              <a:gd name="connsiteX183" fmla="*/ 366944 w 1206260"/>
              <a:gd name="connsiteY183" fmla="*/ 1414463 h 1684262"/>
              <a:gd name="connsiteX184" fmla="*/ 366944 w 1206260"/>
              <a:gd name="connsiteY184" fmla="*/ 1414272 h 1684262"/>
              <a:gd name="connsiteX185" fmla="*/ 536108 w 1206260"/>
              <a:gd name="connsiteY185" fmla="*/ 1644968 h 1684262"/>
              <a:gd name="connsiteX186" fmla="*/ 498008 w 1206260"/>
              <a:gd name="connsiteY186" fmla="*/ 1625918 h 1684262"/>
              <a:gd name="connsiteX187" fmla="*/ 471148 w 1206260"/>
              <a:gd name="connsiteY187" fmla="*/ 1618202 h 1684262"/>
              <a:gd name="connsiteX188" fmla="*/ 471148 w 1206260"/>
              <a:gd name="connsiteY188" fmla="*/ 1664399 h 1684262"/>
              <a:gd name="connsiteX189" fmla="*/ 401901 w 1206260"/>
              <a:gd name="connsiteY189" fmla="*/ 1579817 h 1684262"/>
              <a:gd name="connsiteX190" fmla="*/ 536108 w 1206260"/>
              <a:gd name="connsiteY190" fmla="*/ 1645158 h 1684262"/>
              <a:gd name="connsiteX191" fmla="*/ 536108 w 1206260"/>
              <a:gd name="connsiteY191" fmla="*/ 1644968 h 1684262"/>
              <a:gd name="connsiteX192" fmla="*/ 616785 w 1206260"/>
              <a:gd name="connsiteY192" fmla="*/ 1564196 h 1684262"/>
              <a:gd name="connsiteX193" fmla="*/ 555349 w 1206260"/>
              <a:gd name="connsiteY193" fmla="*/ 1541145 h 1684262"/>
              <a:gd name="connsiteX194" fmla="*/ 638597 w 1206260"/>
              <a:gd name="connsiteY194" fmla="*/ 1493520 h 1684262"/>
              <a:gd name="connsiteX195" fmla="*/ 739848 w 1206260"/>
              <a:gd name="connsiteY195" fmla="*/ 1525715 h 1684262"/>
              <a:gd name="connsiteX196" fmla="*/ 616785 w 1206260"/>
              <a:gd name="connsiteY196" fmla="*/ 1564386 h 1684262"/>
              <a:gd name="connsiteX197" fmla="*/ 616785 w 1206260"/>
              <a:gd name="connsiteY197" fmla="*/ 1564196 h 1684262"/>
              <a:gd name="connsiteX198" fmla="*/ 752231 w 1206260"/>
              <a:gd name="connsiteY198" fmla="*/ 1664779 h 1684262"/>
              <a:gd name="connsiteX199" fmla="*/ 739658 w 1206260"/>
              <a:gd name="connsiteY199" fmla="*/ 1664779 h 1684262"/>
              <a:gd name="connsiteX200" fmla="*/ 731180 w 1206260"/>
              <a:gd name="connsiteY200" fmla="*/ 1664779 h 1684262"/>
              <a:gd name="connsiteX201" fmla="*/ 727561 w 1206260"/>
              <a:gd name="connsiteY201" fmla="*/ 1664779 h 1684262"/>
              <a:gd name="connsiteX202" fmla="*/ 713750 w 1206260"/>
              <a:gd name="connsiteY202" fmla="*/ 1666780 h 1684262"/>
              <a:gd name="connsiteX203" fmla="*/ 704225 w 1206260"/>
              <a:gd name="connsiteY203" fmla="*/ 1665256 h 1684262"/>
              <a:gd name="connsiteX204" fmla="*/ 705558 w 1206260"/>
              <a:gd name="connsiteY204" fmla="*/ 1667733 h 1684262"/>
              <a:gd name="connsiteX205" fmla="*/ 790045 w 1206260"/>
              <a:gd name="connsiteY205" fmla="*/ 1610106 h 1684262"/>
              <a:gd name="connsiteX206" fmla="*/ 752231 w 1206260"/>
              <a:gd name="connsiteY206" fmla="*/ 1664970 h 1684262"/>
              <a:gd name="connsiteX207" fmla="*/ 752231 w 1206260"/>
              <a:gd name="connsiteY207" fmla="*/ 1664779 h 1684262"/>
              <a:gd name="connsiteX208" fmla="*/ 857863 w 1206260"/>
              <a:gd name="connsiteY208" fmla="*/ 1591056 h 1684262"/>
              <a:gd name="connsiteX209" fmla="*/ 838813 w 1206260"/>
              <a:gd name="connsiteY209" fmla="*/ 1568958 h 1684262"/>
              <a:gd name="connsiteX210" fmla="*/ 836146 w 1206260"/>
              <a:gd name="connsiteY210" fmla="*/ 1564291 h 1684262"/>
              <a:gd name="connsiteX211" fmla="*/ 955179 w 1206260"/>
              <a:gd name="connsiteY211" fmla="*/ 1500720 h 1684262"/>
              <a:gd name="connsiteX212" fmla="*/ 1066493 w 1206260"/>
              <a:gd name="connsiteY212" fmla="*/ 1492065 h 1684262"/>
              <a:gd name="connsiteX213" fmla="*/ 857863 w 1206260"/>
              <a:gd name="connsiteY213" fmla="*/ 1591247 h 1684262"/>
              <a:gd name="connsiteX214" fmla="*/ 857863 w 1206260"/>
              <a:gd name="connsiteY214" fmla="*/ 1591056 h 1684262"/>
              <a:gd name="connsiteX215" fmla="*/ 1054979 w 1206260"/>
              <a:gd name="connsiteY215" fmla="*/ 1445037 h 1684262"/>
              <a:gd name="connsiteX216" fmla="*/ 916632 w 1206260"/>
              <a:gd name="connsiteY216" fmla="*/ 1468184 h 1684262"/>
              <a:gd name="connsiteX217" fmla="*/ 1028170 w 1206260"/>
              <a:gd name="connsiteY217" fmla="*/ 1445228 h 1684262"/>
              <a:gd name="connsiteX218" fmla="*/ 1054979 w 1206260"/>
              <a:gd name="connsiteY218" fmla="*/ 1445037 h 1684262"/>
              <a:gd name="connsiteX219" fmla="*/ 862816 w 1206260"/>
              <a:gd name="connsiteY219" fmla="*/ 1410462 h 1684262"/>
              <a:gd name="connsiteX220" fmla="*/ 647551 w 1206260"/>
              <a:gd name="connsiteY220" fmla="*/ 1448562 h 1684262"/>
              <a:gd name="connsiteX221" fmla="*/ 862816 w 1206260"/>
              <a:gd name="connsiteY221" fmla="*/ 1410653 h 1684262"/>
              <a:gd name="connsiteX222" fmla="*/ 862816 w 1206260"/>
              <a:gd name="connsiteY222" fmla="*/ 1410462 h 1684262"/>
              <a:gd name="connsiteX223" fmla="*/ 689842 w 1206260"/>
              <a:gd name="connsiteY223" fmla="*/ 1391412 h 1684262"/>
              <a:gd name="connsiteX224" fmla="*/ 924347 w 1206260"/>
              <a:gd name="connsiteY224" fmla="*/ 1306830 h 1684262"/>
              <a:gd name="connsiteX225" fmla="*/ 689842 w 1206260"/>
              <a:gd name="connsiteY225" fmla="*/ 1391412 h 1684262"/>
              <a:gd name="connsiteX226" fmla="*/ 1162663 w 1206260"/>
              <a:gd name="connsiteY226" fmla="*/ 1057085 h 1684262"/>
              <a:gd name="connsiteX227" fmla="*/ 1148756 w 1206260"/>
              <a:gd name="connsiteY227" fmla="*/ 1134428 h 1684262"/>
              <a:gd name="connsiteX228" fmla="*/ 1066841 w 1206260"/>
              <a:gd name="connsiteY228" fmla="*/ 1139762 h 1684262"/>
              <a:gd name="connsiteX229" fmla="*/ 1035790 w 1206260"/>
              <a:gd name="connsiteY229" fmla="*/ 1087755 h 1684262"/>
              <a:gd name="connsiteX230" fmla="*/ 1162663 w 1206260"/>
              <a:gd name="connsiteY230" fmla="*/ 1057085 h 1684262"/>
              <a:gd name="connsiteX231" fmla="*/ 987913 w 1206260"/>
              <a:gd name="connsiteY231" fmla="*/ 1181170 h 1684262"/>
              <a:gd name="connsiteX232" fmla="*/ 958923 w 1206260"/>
              <a:gd name="connsiteY232" fmla="*/ 1264444 h 1684262"/>
              <a:gd name="connsiteX233" fmla="*/ 905107 w 1206260"/>
              <a:gd name="connsiteY233" fmla="*/ 1118330 h 1684262"/>
              <a:gd name="connsiteX234" fmla="*/ 987913 w 1206260"/>
              <a:gd name="connsiteY234"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283886 w 1206260"/>
              <a:gd name="connsiteY47" fmla="*/ 1268063 h 1684262"/>
              <a:gd name="connsiteX48" fmla="*/ 284934 w 1206260"/>
              <a:gd name="connsiteY48" fmla="*/ 1275207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83886 w 1206260"/>
              <a:gd name="connsiteY47" fmla="*/ 1268063 h 1684262"/>
              <a:gd name="connsiteX48" fmla="*/ 284934 w 1206260"/>
              <a:gd name="connsiteY48" fmla="*/ 1275207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83886 w 1206260"/>
              <a:gd name="connsiteY47" fmla="*/ 1268063 h 1684262"/>
              <a:gd name="connsiteX48" fmla="*/ 270312 w 1206260"/>
              <a:gd name="connsiteY48" fmla="*/ 1289830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64390 w 1206260"/>
              <a:gd name="connsiteY47" fmla="*/ 1236381 h 1684262"/>
              <a:gd name="connsiteX48" fmla="*/ 270312 w 1206260"/>
              <a:gd name="connsiteY48" fmla="*/ 1289830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64390 w 1206260"/>
              <a:gd name="connsiteY47" fmla="*/ 1236381 h 1684262"/>
              <a:gd name="connsiteX48" fmla="*/ 267875 w 1206260"/>
              <a:gd name="connsiteY48" fmla="*/ 1282519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82519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91145 w 1206260"/>
              <a:gd name="connsiteY51" fmla="*/ 129253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48263 w 1206260"/>
              <a:gd name="connsiteY51" fmla="*/ 1308259 h 1684262"/>
              <a:gd name="connsiteX52" fmla="*/ 247691 w 1206260"/>
              <a:gd name="connsiteY52" fmla="*/ 1308735 h 1684262"/>
              <a:gd name="connsiteX53" fmla="*/ 229880 w 1206260"/>
              <a:gd name="connsiteY53" fmla="*/ 1312259 h 1684262"/>
              <a:gd name="connsiteX54" fmla="*/ 146155 w 1206260"/>
              <a:gd name="connsiteY54" fmla="*/ 1230344 h 1684262"/>
              <a:gd name="connsiteX55" fmla="*/ 115389 w 1206260"/>
              <a:gd name="connsiteY55" fmla="*/ 1430369 h 1684262"/>
              <a:gd name="connsiteX56" fmla="*/ 349799 w 1206260"/>
              <a:gd name="connsiteY56" fmla="*/ 1480280 h 1684262"/>
              <a:gd name="connsiteX57" fmla="*/ 299507 w 1206260"/>
              <a:gd name="connsiteY57" fmla="*/ 1464659 h 1684262"/>
              <a:gd name="connsiteX58" fmla="*/ 321034 w 1206260"/>
              <a:gd name="connsiteY58" fmla="*/ 1477042 h 1684262"/>
              <a:gd name="connsiteX59" fmla="*/ 330559 w 1206260"/>
              <a:gd name="connsiteY59" fmla="*/ 1484376 h 1684262"/>
              <a:gd name="connsiteX60" fmla="*/ 388280 w 1206260"/>
              <a:gd name="connsiteY60" fmla="*/ 1545717 h 1684262"/>
              <a:gd name="connsiteX61" fmla="*/ 348847 w 1206260"/>
              <a:gd name="connsiteY61" fmla="*/ 1542479 h 1684262"/>
              <a:gd name="connsiteX62" fmla="*/ 255883 w 1206260"/>
              <a:gd name="connsiteY62" fmla="*/ 1502664 h 1684262"/>
              <a:gd name="connsiteX63" fmla="*/ 255883 w 1206260"/>
              <a:gd name="connsiteY63" fmla="*/ 1502664 h 1684262"/>
              <a:gd name="connsiteX64" fmla="*/ 239976 w 1206260"/>
              <a:gd name="connsiteY64" fmla="*/ 1484281 h 1684262"/>
              <a:gd name="connsiteX65" fmla="*/ 203495 w 1206260"/>
              <a:gd name="connsiteY65" fmla="*/ 1484281 h 1684262"/>
              <a:gd name="connsiteX66" fmla="*/ 187303 w 1206260"/>
              <a:gd name="connsiteY66" fmla="*/ 1499140 h 1684262"/>
              <a:gd name="connsiteX67" fmla="*/ 490674 w 1206260"/>
              <a:gd name="connsiteY67" fmla="*/ 1673352 h 1684262"/>
              <a:gd name="connsiteX68" fmla="*/ 757374 w 1206260"/>
              <a:gd name="connsiteY68" fmla="*/ 1682401 h 1684262"/>
              <a:gd name="connsiteX69" fmla="*/ 988070 w 1206260"/>
              <a:gd name="connsiteY69" fmla="*/ 1594485 h 1684262"/>
              <a:gd name="connsiteX70" fmla="*/ 1152566 w 1206260"/>
              <a:gd name="connsiteY70" fmla="*/ 1394460 h 1684262"/>
              <a:gd name="connsiteX71" fmla="*/ 918822 w 1206260"/>
              <a:gd name="connsiteY71" fmla="*/ 1363507 h 1684262"/>
              <a:gd name="connsiteX72" fmla="*/ 802904 w 1206260"/>
              <a:gd name="connsiteY72" fmla="*/ 1350454 h 1684262"/>
              <a:gd name="connsiteX73" fmla="*/ 841956 w 1206260"/>
              <a:gd name="connsiteY73" fmla="*/ 1326547 h 1684262"/>
              <a:gd name="connsiteX74" fmla="*/ 1018286 w 1206260"/>
              <a:gd name="connsiteY74" fmla="*/ 1315425 h 1684262"/>
              <a:gd name="connsiteX75" fmla="*/ 980354 w 1206260"/>
              <a:gd name="connsiteY75" fmla="*/ 1268921 h 1684262"/>
              <a:gd name="connsiteX76" fmla="*/ 1091488 w 1206260"/>
              <a:gd name="connsiteY76" fmla="*/ 1221043 h 1684262"/>
              <a:gd name="connsiteX77" fmla="*/ 911203 w 1206260"/>
              <a:gd name="connsiteY77" fmla="*/ 1022890 h 1684262"/>
              <a:gd name="connsiteX78" fmla="*/ 1193429 w 1206260"/>
              <a:gd name="connsiteY78" fmla="*/ 899446 h 1684262"/>
              <a:gd name="connsiteX79" fmla="*/ 759089 w 1206260"/>
              <a:gd name="connsiteY79" fmla="*/ 61246 h 1684262"/>
              <a:gd name="connsiteX80" fmla="*/ 720989 w 1206260"/>
              <a:gd name="connsiteY80" fmla="*/ 145828 h 1684262"/>
              <a:gd name="connsiteX81" fmla="*/ 759089 w 1206260"/>
              <a:gd name="connsiteY81" fmla="*/ 61436 h 1684262"/>
              <a:gd name="connsiteX82" fmla="*/ 759089 w 1206260"/>
              <a:gd name="connsiteY82" fmla="*/ 61246 h 1684262"/>
              <a:gd name="connsiteX83" fmla="*/ 363611 w 1206260"/>
              <a:gd name="connsiteY83" fmla="*/ 545783 h 1684262"/>
              <a:gd name="connsiteX84" fmla="*/ 348275 w 1206260"/>
              <a:gd name="connsiteY84" fmla="*/ 553498 h 1684262"/>
              <a:gd name="connsiteX85" fmla="*/ 363611 w 1206260"/>
              <a:gd name="connsiteY85" fmla="*/ 545783 h 1684262"/>
              <a:gd name="connsiteX86" fmla="*/ 232451 w 1206260"/>
              <a:gd name="connsiteY86" fmla="*/ 523113 h 1684262"/>
              <a:gd name="connsiteX87" fmla="*/ 254694 w 1206260"/>
              <a:gd name="connsiteY87" fmla="*/ 664096 h 1684262"/>
              <a:gd name="connsiteX88" fmla="*/ 232451 w 1206260"/>
              <a:gd name="connsiteY88" fmla="*/ 523113 h 1684262"/>
              <a:gd name="connsiteX89" fmla="*/ 340084 w 1206260"/>
              <a:gd name="connsiteY89" fmla="*/ 692277 h 1684262"/>
              <a:gd name="connsiteX90" fmla="*/ 470767 w 1206260"/>
              <a:gd name="connsiteY90" fmla="*/ 684562 h 1684262"/>
              <a:gd name="connsiteX91" fmla="*/ 340084 w 1206260"/>
              <a:gd name="connsiteY91" fmla="*/ 691896 h 1684262"/>
              <a:gd name="connsiteX92" fmla="*/ 340084 w 1206260"/>
              <a:gd name="connsiteY92" fmla="*/ 692277 h 1684262"/>
              <a:gd name="connsiteX93" fmla="*/ 382375 w 1206260"/>
              <a:gd name="connsiteY93" fmla="*/ 615410 h 1684262"/>
              <a:gd name="connsiteX94" fmla="*/ 516868 w 1206260"/>
              <a:gd name="connsiteY94" fmla="*/ 688372 h 1684262"/>
              <a:gd name="connsiteX95" fmla="*/ 382661 w 1206260"/>
              <a:gd name="connsiteY95" fmla="*/ 615029 h 1684262"/>
              <a:gd name="connsiteX96" fmla="*/ 382375 w 1206260"/>
              <a:gd name="connsiteY96" fmla="*/ 615410 h 1684262"/>
              <a:gd name="connsiteX97" fmla="*/ 201400 w 1206260"/>
              <a:gd name="connsiteY97" fmla="*/ 907542 h 1684262"/>
              <a:gd name="connsiteX98" fmla="*/ 163300 w 1206260"/>
              <a:gd name="connsiteY98" fmla="*/ 838295 h 1684262"/>
              <a:gd name="connsiteX99" fmla="*/ 201686 w 1206260"/>
              <a:gd name="connsiteY99" fmla="*/ 907161 h 1684262"/>
              <a:gd name="connsiteX100" fmla="*/ 201400 w 1206260"/>
              <a:gd name="connsiteY100" fmla="*/ 907542 h 1684262"/>
              <a:gd name="connsiteX101" fmla="*/ 97811 w 1206260"/>
              <a:gd name="connsiteY101" fmla="*/ 1285557 h 1684262"/>
              <a:gd name="connsiteX102" fmla="*/ 123279 w 1206260"/>
              <a:gd name="connsiteY102" fmla="*/ 1264178 h 1684262"/>
              <a:gd name="connsiteX103" fmla="*/ 231975 w 1206260"/>
              <a:gd name="connsiteY103" fmla="*/ 1341501 h 1684262"/>
              <a:gd name="connsiteX104" fmla="*/ 97811 w 1206260"/>
              <a:gd name="connsiteY104" fmla="*/ 1285557 h 1684262"/>
              <a:gd name="connsiteX105" fmla="*/ 232928 w 1206260"/>
              <a:gd name="connsiteY105" fmla="*/ 1376077 h 1684262"/>
              <a:gd name="connsiteX106" fmla="*/ 279029 w 1206260"/>
              <a:gd name="connsiteY106" fmla="*/ 1379887 h 1684262"/>
              <a:gd name="connsiteX107" fmla="*/ 232451 w 1206260"/>
              <a:gd name="connsiteY107" fmla="*/ 1376077 h 1684262"/>
              <a:gd name="connsiteX108" fmla="*/ 232928 w 1206260"/>
              <a:gd name="connsiteY108" fmla="*/ 1376077 h 1684262"/>
              <a:gd name="connsiteX109" fmla="*/ 856244 w 1206260"/>
              <a:gd name="connsiteY109" fmla="*/ 715613 h 1684262"/>
              <a:gd name="connsiteX110" fmla="*/ 817635 w 1206260"/>
              <a:gd name="connsiteY110" fmla="*/ 708913 h 1684262"/>
              <a:gd name="connsiteX111" fmla="*/ 721084 w 1206260"/>
              <a:gd name="connsiteY111" fmla="*/ 657225 h 1684262"/>
              <a:gd name="connsiteX112" fmla="*/ 855767 w 1206260"/>
              <a:gd name="connsiteY112" fmla="*/ 715613 h 1684262"/>
              <a:gd name="connsiteX113" fmla="*/ 856244 w 1206260"/>
              <a:gd name="connsiteY113" fmla="*/ 715613 h 1684262"/>
              <a:gd name="connsiteX114" fmla="*/ 663458 w 1206260"/>
              <a:gd name="connsiteY114" fmla="*/ 722662 h 1684262"/>
              <a:gd name="connsiteX115" fmla="*/ 644408 w 1206260"/>
              <a:gd name="connsiteY115" fmla="*/ 807149 h 1684262"/>
              <a:gd name="connsiteX116" fmla="*/ 662981 w 1206260"/>
              <a:gd name="connsiteY116" fmla="*/ 723138 h 1684262"/>
              <a:gd name="connsiteX117" fmla="*/ 663458 w 1206260"/>
              <a:gd name="connsiteY117" fmla="*/ 722662 h 1684262"/>
              <a:gd name="connsiteX118" fmla="*/ 628882 w 1206260"/>
              <a:gd name="connsiteY118" fmla="*/ 753332 h 1684262"/>
              <a:gd name="connsiteX119" fmla="*/ 655742 w 1206260"/>
              <a:gd name="connsiteY119" fmla="*/ 726472 h 1684262"/>
              <a:gd name="connsiteX120" fmla="*/ 628406 w 1206260"/>
              <a:gd name="connsiteY120" fmla="*/ 753332 h 1684262"/>
              <a:gd name="connsiteX121" fmla="*/ 628882 w 1206260"/>
              <a:gd name="connsiteY121" fmla="*/ 753332 h 1684262"/>
              <a:gd name="connsiteX122" fmla="*/ 771090 w 1206260"/>
              <a:gd name="connsiteY122" fmla="*/ 757237 h 1684262"/>
              <a:gd name="connsiteX123" fmla="*/ 690318 w 1206260"/>
              <a:gd name="connsiteY123" fmla="*/ 822579 h 1684262"/>
              <a:gd name="connsiteX124" fmla="*/ 770614 w 1206260"/>
              <a:gd name="connsiteY124" fmla="*/ 757237 h 1684262"/>
              <a:gd name="connsiteX125" fmla="*/ 771090 w 1206260"/>
              <a:gd name="connsiteY125" fmla="*/ 757237 h 1684262"/>
              <a:gd name="connsiteX126" fmla="*/ 759565 w 1206260"/>
              <a:gd name="connsiteY126" fmla="*/ 538162 h 1684262"/>
              <a:gd name="connsiteX127" fmla="*/ 851767 w 1206260"/>
              <a:gd name="connsiteY127" fmla="*/ 480536 h 1684262"/>
              <a:gd name="connsiteX128" fmla="*/ 759089 w 1206260"/>
              <a:gd name="connsiteY128" fmla="*/ 538067 h 1684262"/>
              <a:gd name="connsiteX129" fmla="*/ 759565 w 1206260"/>
              <a:gd name="connsiteY129" fmla="*/ 538162 h 1684262"/>
              <a:gd name="connsiteX130" fmla="*/ 877961 w 1206260"/>
              <a:gd name="connsiteY130" fmla="*/ 342138 h 1684262"/>
              <a:gd name="connsiteX131" fmla="*/ 812619 w 1206260"/>
              <a:gd name="connsiteY131" fmla="*/ 442055 h 1684262"/>
              <a:gd name="connsiteX132" fmla="*/ 877961 w 1206260"/>
              <a:gd name="connsiteY132" fmla="*/ 342138 h 1684262"/>
              <a:gd name="connsiteX133" fmla="*/ 681841 w 1206260"/>
              <a:gd name="connsiteY133" fmla="*/ 323088 h 1684262"/>
              <a:gd name="connsiteX134" fmla="*/ 758803 w 1206260"/>
              <a:gd name="connsiteY134" fmla="*/ 430816 h 1684262"/>
              <a:gd name="connsiteX135" fmla="*/ 643455 w 1206260"/>
              <a:gd name="connsiteY135" fmla="*/ 396145 h 1684262"/>
              <a:gd name="connsiteX136" fmla="*/ 639550 w 1206260"/>
              <a:gd name="connsiteY136" fmla="*/ 438436 h 1684262"/>
              <a:gd name="connsiteX137" fmla="*/ 682127 w 1206260"/>
              <a:gd name="connsiteY137" fmla="*/ 323088 h 1684262"/>
              <a:gd name="connsiteX138" fmla="*/ 681841 w 1206260"/>
              <a:gd name="connsiteY138" fmla="*/ 323088 h 1684262"/>
              <a:gd name="connsiteX139" fmla="*/ 351323 w 1206260"/>
              <a:gd name="connsiteY139" fmla="*/ 219361 h 1684262"/>
              <a:gd name="connsiteX140" fmla="*/ 383994 w 1206260"/>
              <a:gd name="connsiteY140" fmla="*/ 183070 h 1684262"/>
              <a:gd name="connsiteX141" fmla="*/ 403711 w 1206260"/>
              <a:gd name="connsiteY141" fmla="*/ 175069 h 1684262"/>
              <a:gd name="connsiteX142" fmla="*/ 411331 w 1206260"/>
              <a:gd name="connsiteY142" fmla="*/ 176117 h 1684262"/>
              <a:gd name="connsiteX143" fmla="*/ 569351 w 1206260"/>
              <a:gd name="connsiteY143" fmla="*/ 242792 h 1684262"/>
              <a:gd name="connsiteX144" fmla="*/ 569922 w 1206260"/>
              <a:gd name="connsiteY144" fmla="*/ 242792 h 1684262"/>
              <a:gd name="connsiteX145" fmla="*/ 558873 w 1206260"/>
              <a:gd name="connsiteY145" fmla="*/ 299942 h 1684262"/>
              <a:gd name="connsiteX146" fmla="*/ 351609 w 1206260"/>
              <a:gd name="connsiteY146" fmla="*/ 219075 h 1684262"/>
              <a:gd name="connsiteX147" fmla="*/ 351323 w 1206260"/>
              <a:gd name="connsiteY147" fmla="*/ 219361 h 1684262"/>
              <a:gd name="connsiteX148" fmla="*/ 470767 w 1206260"/>
              <a:gd name="connsiteY148" fmla="*/ 361188 h 1684262"/>
              <a:gd name="connsiteX149" fmla="*/ 566874 w 1206260"/>
              <a:gd name="connsiteY149" fmla="*/ 503396 h 1684262"/>
              <a:gd name="connsiteX150" fmla="*/ 470767 w 1206260"/>
              <a:gd name="connsiteY150" fmla="*/ 361188 h 1684262"/>
              <a:gd name="connsiteX151" fmla="*/ 632216 w 1206260"/>
              <a:gd name="connsiteY151" fmla="*/ 453485 h 1684262"/>
              <a:gd name="connsiteX152" fmla="*/ 699367 w 1206260"/>
              <a:gd name="connsiteY152" fmla="*/ 515112 h 1684262"/>
              <a:gd name="connsiteX153" fmla="*/ 759089 w 1206260"/>
              <a:gd name="connsiteY153" fmla="*/ 438055 h 1684262"/>
              <a:gd name="connsiteX154" fmla="*/ 678317 w 1206260"/>
              <a:gd name="connsiteY154" fmla="*/ 611029 h 1684262"/>
              <a:gd name="connsiteX155" fmla="*/ 640217 w 1206260"/>
              <a:gd name="connsiteY155" fmla="*/ 587978 h 1684262"/>
              <a:gd name="connsiteX156" fmla="*/ 632216 w 1206260"/>
              <a:gd name="connsiteY156" fmla="*/ 453581 h 1684262"/>
              <a:gd name="connsiteX157" fmla="*/ 632216 w 1206260"/>
              <a:gd name="connsiteY157" fmla="*/ 453485 h 1684262"/>
              <a:gd name="connsiteX158" fmla="*/ 686032 w 1206260"/>
              <a:gd name="connsiteY158" fmla="*/ 837819 h 1684262"/>
              <a:gd name="connsiteX159" fmla="*/ 628310 w 1206260"/>
              <a:gd name="connsiteY159" fmla="*/ 930116 h 1684262"/>
              <a:gd name="connsiteX160" fmla="*/ 686032 w 1206260"/>
              <a:gd name="connsiteY160" fmla="*/ 837914 h 1684262"/>
              <a:gd name="connsiteX161" fmla="*/ 686032 w 1206260"/>
              <a:gd name="connsiteY161" fmla="*/ 837819 h 1684262"/>
              <a:gd name="connsiteX162" fmla="*/ 743658 w 1206260"/>
              <a:gd name="connsiteY162" fmla="*/ 1291400 h 1684262"/>
              <a:gd name="connsiteX163" fmla="*/ 547634 w 1206260"/>
              <a:gd name="connsiteY163" fmla="*/ 1206818 h 1684262"/>
              <a:gd name="connsiteX164" fmla="*/ 573446 w 1206260"/>
              <a:gd name="connsiteY164" fmla="*/ 1222439 h 1684262"/>
              <a:gd name="connsiteX165" fmla="*/ 603450 w 1206260"/>
              <a:gd name="connsiteY165" fmla="*/ 1227487 h 1684262"/>
              <a:gd name="connsiteX166" fmla="*/ 743658 w 1206260"/>
              <a:gd name="connsiteY166" fmla="*/ 1291495 h 1684262"/>
              <a:gd name="connsiteX167" fmla="*/ 743658 w 1206260"/>
              <a:gd name="connsiteY167" fmla="*/ 1291400 h 1684262"/>
              <a:gd name="connsiteX168" fmla="*/ 578399 w 1206260"/>
              <a:gd name="connsiteY168" fmla="*/ 945452 h 1684262"/>
              <a:gd name="connsiteX169" fmla="*/ 689842 w 1206260"/>
              <a:gd name="connsiteY169" fmla="*/ 1122236 h 1684262"/>
              <a:gd name="connsiteX170" fmla="*/ 578399 w 1206260"/>
              <a:gd name="connsiteY170" fmla="*/ 945547 h 1684262"/>
              <a:gd name="connsiteX171" fmla="*/ 578399 w 1206260"/>
              <a:gd name="connsiteY171" fmla="*/ 945452 h 1684262"/>
              <a:gd name="connsiteX172" fmla="*/ 351609 w 1206260"/>
              <a:gd name="connsiteY172" fmla="*/ 1045464 h 1684262"/>
              <a:gd name="connsiteX173" fmla="*/ 382375 w 1206260"/>
              <a:gd name="connsiteY173" fmla="*/ 887825 h 1684262"/>
              <a:gd name="connsiteX174" fmla="*/ 351609 w 1206260"/>
              <a:gd name="connsiteY174" fmla="*/ 1045559 h 1684262"/>
              <a:gd name="connsiteX175" fmla="*/ 351609 w 1206260"/>
              <a:gd name="connsiteY175" fmla="*/ 1045464 h 1684262"/>
              <a:gd name="connsiteX176" fmla="*/ 420761 w 1206260"/>
              <a:gd name="connsiteY176" fmla="*/ 1018413 h 1684262"/>
              <a:gd name="connsiteX177" fmla="*/ 605260 w 1206260"/>
              <a:gd name="connsiteY177" fmla="*/ 1180338 h 1684262"/>
              <a:gd name="connsiteX178" fmla="*/ 420761 w 1206260"/>
              <a:gd name="connsiteY178" fmla="*/ 1018413 h 1684262"/>
              <a:gd name="connsiteX179" fmla="*/ 366944 w 1206260"/>
              <a:gd name="connsiteY179" fmla="*/ 1414272 h 1684262"/>
              <a:gd name="connsiteX180" fmla="*/ 597640 w 1206260"/>
              <a:gd name="connsiteY180" fmla="*/ 1460468 h 1684262"/>
              <a:gd name="connsiteX181" fmla="*/ 366944 w 1206260"/>
              <a:gd name="connsiteY181" fmla="*/ 1414463 h 1684262"/>
              <a:gd name="connsiteX182" fmla="*/ 366944 w 1206260"/>
              <a:gd name="connsiteY182" fmla="*/ 1414272 h 1684262"/>
              <a:gd name="connsiteX183" fmla="*/ 536108 w 1206260"/>
              <a:gd name="connsiteY183" fmla="*/ 1644968 h 1684262"/>
              <a:gd name="connsiteX184" fmla="*/ 498008 w 1206260"/>
              <a:gd name="connsiteY184" fmla="*/ 1625918 h 1684262"/>
              <a:gd name="connsiteX185" fmla="*/ 471148 w 1206260"/>
              <a:gd name="connsiteY185" fmla="*/ 1618202 h 1684262"/>
              <a:gd name="connsiteX186" fmla="*/ 471148 w 1206260"/>
              <a:gd name="connsiteY186" fmla="*/ 1664399 h 1684262"/>
              <a:gd name="connsiteX187" fmla="*/ 401901 w 1206260"/>
              <a:gd name="connsiteY187" fmla="*/ 1579817 h 1684262"/>
              <a:gd name="connsiteX188" fmla="*/ 536108 w 1206260"/>
              <a:gd name="connsiteY188" fmla="*/ 1645158 h 1684262"/>
              <a:gd name="connsiteX189" fmla="*/ 536108 w 1206260"/>
              <a:gd name="connsiteY189" fmla="*/ 1644968 h 1684262"/>
              <a:gd name="connsiteX190" fmla="*/ 616785 w 1206260"/>
              <a:gd name="connsiteY190" fmla="*/ 1564196 h 1684262"/>
              <a:gd name="connsiteX191" fmla="*/ 555349 w 1206260"/>
              <a:gd name="connsiteY191" fmla="*/ 1541145 h 1684262"/>
              <a:gd name="connsiteX192" fmla="*/ 638597 w 1206260"/>
              <a:gd name="connsiteY192" fmla="*/ 1493520 h 1684262"/>
              <a:gd name="connsiteX193" fmla="*/ 739848 w 1206260"/>
              <a:gd name="connsiteY193" fmla="*/ 1525715 h 1684262"/>
              <a:gd name="connsiteX194" fmla="*/ 616785 w 1206260"/>
              <a:gd name="connsiteY194" fmla="*/ 1564386 h 1684262"/>
              <a:gd name="connsiteX195" fmla="*/ 616785 w 1206260"/>
              <a:gd name="connsiteY195" fmla="*/ 1564196 h 1684262"/>
              <a:gd name="connsiteX196" fmla="*/ 752231 w 1206260"/>
              <a:gd name="connsiteY196" fmla="*/ 1664779 h 1684262"/>
              <a:gd name="connsiteX197" fmla="*/ 739658 w 1206260"/>
              <a:gd name="connsiteY197" fmla="*/ 1664779 h 1684262"/>
              <a:gd name="connsiteX198" fmla="*/ 731180 w 1206260"/>
              <a:gd name="connsiteY198" fmla="*/ 1664779 h 1684262"/>
              <a:gd name="connsiteX199" fmla="*/ 727561 w 1206260"/>
              <a:gd name="connsiteY199" fmla="*/ 1664779 h 1684262"/>
              <a:gd name="connsiteX200" fmla="*/ 713750 w 1206260"/>
              <a:gd name="connsiteY200" fmla="*/ 1666780 h 1684262"/>
              <a:gd name="connsiteX201" fmla="*/ 704225 w 1206260"/>
              <a:gd name="connsiteY201" fmla="*/ 1665256 h 1684262"/>
              <a:gd name="connsiteX202" fmla="*/ 705558 w 1206260"/>
              <a:gd name="connsiteY202" fmla="*/ 1667733 h 1684262"/>
              <a:gd name="connsiteX203" fmla="*/ 790045 w 1206260"/>
              <a:gd name="connsiteY203" fmla="*/ 1610106 h 1684262"/>
              <a:gd name="connsiteX204" fmla="*/ 752231 w 1206260"/>
              <a:gd name="connsiteY204" fmla="*/ 1664970 h 1684262"/>
              <a:gd name="connsiteX205" fmla="*/ 752231 w 1206260"/>
              <a:gd name="connsiteY205" fmla="*/ 1664779 h 1684262"/>
              <a:gd name="connsiteX206" fmla="*/ 857863 w 1206260"/>
              <a:gd name="connsiteY206" fmla="*/ 1591056 h 1684262"/>
              <a:gd name="connsiteX207" fmla="*/ 838813 w 1206260"/>
              <a:gd name="connsiteY207" fmla="*/ 1568958 h 1684262"/>
              <a:gd name="connsiteX208" fmla="*/ 836146 w 1206260"/>
              <a:gd name="connsiteY208" fmla="*/ 1564291 h 1684262"/>
              <a:gd name="connsiteX209" fmla="*/ 955179 w 1206260"/>
              <a:gd name="connsiteY209" fmla="*/ 1500720 h 1684262"/>
              <a:gd name="connsiteX210" fmla="*/ 1066493 w 1206260"/>
              <a:gd name="connsiteY210" fmla="*/ 1492065 h 1684262"/>
              <a:gd name="connsiteX211" fmla="*/ 857863 w 1206260"/>
              <a:gd name="connsiteY211" fmla="*/ 1591247 h 1684262"/>
              <a:gd name="connsiteX212" fmla="*/ 857863 w 1206260"/>
              <a:gd name="connsiteY212" fmla="*/ 1591056 h 1684262"/>
              <a:gd name="connsiteX213" fmla="*/ 1054979 w 1206260"/>
              <a:gd name="connsiteY213" fmla="*/ 1445037 h 1684262"/>
              <a:gd name="connsiteX214" fmla="*/ 916632 w 1206260"/>
              <a:gd name="connsiteY214" fmla="*/ 1468184 h 1684262"/>
              <a:gd name="connsiteX215" fmla="*/ 1028170 w 1206260"/>
              <a:gd name="connsiteY215" fmla="*/ 1445228 h 1684262"/>
              <a:gd name="connsiteX216" fmla="*/ 1054979 w 1206260"/>
              <a:gd name="connsiteY216" fmla="*/ 1445037 h 1684262"/>
              <a:gd name="connsiteX217" fmla="*/ 862816 w 1206260"/>
              <a:gd name="connsiteY217" fmla="*/ 1410462 h 1684262"/>
              <a:gd name="connsiteX218" fmla="*/ 647551 w 1206260"/>
              <a:gd name="connsiteY218" fmla="*/ 1448562 h 1684262"/>
              <a:gd name="connsiteX219" fmla="*/ 862816 w 1206260"/>
              <a:gd name="connsiteY219" fmla="*/ 1410653 h 1684262"/>
              <a:gd name="connsiteX220" fmla="*/ 862816 w 1206260"/>
              <a:gd name="connsiteY220" fmla="*/ 1410462 h 1684262"/>
              <a:gd name="connsiteX221" fmla="*/ 689842 w 1206260"/>
              <a:gd name="connsiteY221" fmla="*/ 1391412 h 1684262"/>
              <a:gd name="connsiteX222" fmla="*/ 924347 w 1206260"/>
              <a:gd name="connsiteY222" fmla="*/ 1306830 h 1684262"/>
              <a:gd name="connsiteX223" fmla="*/ 689842 w 1206260"/>
              <a:gd name="connsiteY223" fmla="*/ 1391412 h 1684262"/>
              <a:gd name="connsiteX224" fmla="*/ 1162663 w 1206260"/>
              <a:gd name="connsiteY224" fmla="*/ 1057085 h 1684262"/>
              <a:gd name="connsiteX225" fmla="*/ 1148756 w 1206260"/>
              <a:gd name="connsiteY225" fmla="*/ 1134428 h 1684262"/>
              <a:gd name="connsiteX226" fmla="*/ 1066841 w 1206260"/>
              <a:gd name="connsiteY226" fmla="*/ 1139762 h 1684262"/>
              <a:gd name="connsiteX227" fmla="*/ 1035790 w 1206260"/>
              <a:gd name="connsiteY227" fmla="*/ 1087755 h 1684262"/>
              <a:gd name="connsiteX228" fmla="*/ 1162663 w 1206260"/>
              <a:gd name="connsiteY228" fmla="*/ 1057085 h 1684262"/>
              <a:gd name="connsiteX229" fmla="*/ 987913 w 1206260"/>
              <a:gd name="connsiteY229" fmla="*/ 1181170 h 1684262"/>
              <a:gd name="connsiteX230" fmla="*/ 958923 w 1206260"/>
              <a:gd name="connsiteY230" fmla="*/ 1264444 h 1684262"/>
              <a:gd name="connsiteX231" fmla="*/ 905107 w 1206260"/>
              <a:gd name="connsiteY231" fmla="*/ 1118330 h 1684262"/>
              <a:gd name="connsiteX232" fmla="*/ 987913 w 1206260"/>
              <a:gd name="connsiteY232"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8263 w 1206260"/>
              <a:gd name="connsiteY51" fmla="*/ 1308259 h 1684262"/>
              <a:gd name="connsiteX52" fmla="*/ 247691 w 1206260"/>
              <a:gd name="connsiteY52" fmla="*/ 1308735 h 1684262"/>
              <a:gd name="connsiteX53" fmla="*/ 229880 w 1206260"/>
              <a:gd name="connsiteY53" fmla="*/ 1312259 h 1684262"/>
              <a:gd name="connsiteX54" fmla="*/ 146155 w 1206260"/>
              <a:gd name="connsiteY54" fmla="*/ 1230344 h 1684262"/>
              <a:gd name="connsiteX55" fmla="*/ 115389 w 1206260"/>
              <a:gd name="connsiteY55" fmla="*/ 1430369 h 1684262"/>
              <a:gd name="connsiteX56" fmla="*/ 349799 w 1206260"/>
              <a:gd name="connsiteY56" fmla="*/ 1480280 h 1684262"/>
              <a:gd name="connsiteX57" fmla="*/ 299507 w 1206260"/>
              <a:gd name="connsiteY57" fmla="*/ 1464659 h 1684262"/>
              <a:gd name="connsiteX58" fmla="*/ 321034 w 1206260"/>
              <a:gd name="connsiteY58" fmla="*/ 1477042 h 1684262"/>
              <a:gd name="connsiteX59" fmla="*/ 330559 w 1206260"/>
              <a:gd name="connsiteY59" fmla="*/ 1484376 h 1684262"/>
              <a:gd name="connsiteX60" fmla="*/ 388280 w 1206260"/>
              <a:gd name="connsiteY60" fmla="*/ 1545717 h 1684262"/>
              <a:gd name="connsiteX61" fmla="*/ 348847 w 1206260"/>
              <a:gd name="connsiteY61" fmla="*/ 1542479 h 1684262"/>
              <a:gd name="connsiteX62" fmla="*/ 255883 w 1206260"/>
              <a:gd name="connsiteY62" fmla="*/ 1502664 h 1684262"/>
              <a:gd name="connsiteX63" fmla="*/ 255883 w 1206260"/>
              <a:gd name="connsiteY63" fmla="*/ 1502664 h 1684262"/>
              <a:gd name="connsiteX64" fmla="*/ 239976 w 1206260"/>
              <a:gd name="connsiteY64" fmla="*/ 1484281 h 1684262"/>
              <a:gd name="connsiteX65" fmla="*/ 203495 w 1206260"/>
              <a:gd name="connsiteY65" fmla="*/ 1484281 h 1684262"/>
              <a:gd name="connsiteX66" fmla="*/ 187303 w 1206260"/>
              <a:gd name="connsiteY66" fmla="*/ 1499140 h 1684262"/>
              <a:gd name="connsiteX67" fmla="*/ 490674 w 1206260"/>
              <a:gd name="connsiteY67" fmla="*/ 1673352 h 1684262"/>
              <a:gd name="connsiteX68" fmla="*/ 757374 w 1206260"/>
              <a:gd name="connsiteY68" fmla="*/ 1682401 h 1684262"/>
              <a:gd name="connsiteX69" fmla="*/ 988070 w 1206260"/>
              <a:gd name="connsiteY69" fmla="*/ 1594485 h 1684262"/>
              <a:gd name="connsiteX70" fmla="*/ 1152566 w 1206260"/>
              <a:gd name="connsiteY70" fmla="*/ 1394460 h 1684262"/>
              <a:gd name="connsiteX71" fmla="*/ 918822 w 1206260"/>
              <a:gd name="connsiteY71" fmla="*/ 1363507 h 1684262"/>
              <a:gd name="connsiteX72" fmla="*/ 802904 w 1206260"/>
              <a:gd name="connsiteY72" fmla="*/ 1350454 h 1684262"/>
              <a:gd name="connsiteX73" fmla="*/ 841956 w 1206260"/>
              <a:gd name="connsiteY73" fmla="*/ 1326547 h 1684262"/>
              <a:gd name="connsiteX74" fmla="*/ 1018286 w 1206260"/>
              <a:gd name="connsiteY74" fmla="*/ 1315425 h 1684262"/>
              <a:gd name="connsiteX75" fmla="*/ 980354 w 1206260"/>
              <a:gd name="connsiteY75" fmla="*/ 1268921 h 1684262"/>
              <a:gd name="connsiteX76" fmla="*/ 1091488 w 1206260"/>
              <a:gd name="connsiteY76" fmla="*/ 1221043 h 1684262"/>
              <a:gd name="connsiteX77" fmla="*/ 911203 w 1206260"/>
              <a:gd name="connsiteY77" fmla="*/ 1022890 h 1684262"/>
              <a:gd name="connsiteX78" fmla="*/ 1193429 w 1206260"/>
              <a:gd name="connsiteY78" fmla="*/ 899446 h 1684262"/>
              <a:gd name="connsiteX79" fmla="*/ 759089 w 1206260"/>
              <a:gd name="connsiteY79" fmla="*/ 61246 h 1684262"/>
              <a:gd name="connsiteX80" fmla="*/ 720989 w 1206260"/>
              <a:gd name="connsiteY80" fmla="*/ 145828 h 1684262"/>
              <a:gd name="connsiteX81" fmla="*/ 759089 w 1206260"/>
              <a:gd name="connsiteY81" fmla="*/ 61436 h 1684262"/>
              <a:gd name="connsiteX82" fmla="*/ 759089 w 1206260"/>
              <a:gd name="connsiteY82" fmla="*/ 61246 h 1684262"/>
              <a:gd name="connsiteX83" fmla="*/ 363611 w 1206260"/>
              <a:gd name="connsiteY83" fmla="*/ 545783 h 1684262"/>
              <a:gd name="connsiteX84" fmla="*/ 348275 w 1206260"/>
              <a:gd name="connsiteY84" fmla="*/ 553498 h 1684262"/>
              <a:gd name="connsiteX85" fmla="*/ 363611 w 1206260"/>
              <a:gd name="connsiteY85" fmla="*/ 545783 h 1684262"/>
              <a:gd name="connsiteX86" fmla="*/ 232451 w 1206260"/>
              <a:gd name="connsiteY86" fmla="*/ 523113 h 1684262"/>
              <a:gd name="connsiteX87" fmla="*/ 254694 w 1206260"/>
              <a:gd name="connsiteY87" fmla="*/ 664096 h 1684262"/>
              <a:gd name="connsiteX88" fmla="*/ 232451 w 1206260"/>
              <a:gd name="connsiteY88" fmla="*/ 523113 h 1684262"/>
              <a:gd name="connsiteX89" fmla="*/ 340084 w 1206260"/>
              <a:gd name="connsiteY89" fmla="*/ 692277 h 1684262"/>
              <a:gd name="connsiteX90" fmla="*/ 470767 w 1206260"/>
              <a:gd name="connsiteY90" fmla="*/ 684562 h 1684262"/>
              <a:gd name="connsiteX91" fmla="*/ 340084 w 1206260"/>
              <a:gd name="connsiteY91" fmla="*/ 691896 h 1684262"/>
              <a:gd name="connsiteX92" fmla="*/ 340084 w 1206260"/>
              <a:gd name="connsiteY92" fmla="*/ 692277 h 1684262"/>
              <a:gd name="connsiteX93" fmla="*/ 382375 w 1206260"/>
              <a:gd name="connsiteY93" fmla="*/ 615410 h 1684262"/>
              <a:gd name="connsiteX94" fmla="*/ 516868 w 1206260"/>
              <a:gd name="connsiteY94" fmla="*/ 688372 h 1684262"/>
              <a:gd name="connsiteX95" fmla="*/ 382661 w 1206260"/>
              <a:gd name="connsiteY95" fmla="*/ 615029 h 1684262"/>
              <a:gd name="connsiteX96" fmla="*/ 382375 w 1206260"/>
              <a:gd name="connsiteY96" fmla="*/ 615410 h 1684262"/>
              <a:gd name="connsiteX97" fmla="*/ 201400 w 1206260"/>
              <a:gd name="connsiteY97" fmla="*/ 907542 h 1684262"/>
              <a:gd name="connsiteX98" fmla="*/ 163300 w 1206260"/>
              <a:gd name="connsiteY98" fmla="*/ 838295 h 1684262"/>
              <a:gd name="connsiteX99" fmla="*/ 201686 w 1206260"/>
              <a:gd name="connsiteY99" fmla="*/ 907161 h 1684262"/>
              <a:gd name="connsiteX100" fmla="*/ 201400 w 1206260"/>
              <a:gd name="connsiteY100" fmla="*/ 907542 h 1684262"/>
              <a:gd name="connsiteX101" fmla="*/ 97811 w 1206260"/>
              <a:gd name="connsiteY101" fmla="*/ 1285557 h 1684262"/>
              <a:gd name="connsiteX102" fmla="*/ 123279 w 1206260"/>
              <a:gd name="connsiteY102" fmla="*/ 1264178 h 1684262"/>
              <a:gd name="connsiteX103" fmla="*/ 231975 w 1206260"/>
              <a:gd name="connsiteY103" fmla="*/ 1341501 h 1684262"/>
              <a:gd name="connsiteX104" fmla="*/ 97811 w 1206260"/>
              <a:gd name="connsiteY104" fmla="*/ 1285557 h 1684262"/>
              <a:gd name="connsiteX105" fmla="*/ 232928 w 1206260"/>
              <a:gd name="connsiteY105" fmla="*/ 1376077 h 1684262"/>
              <a:gd name="connsiteX106" fmla="*/ 279029 w 1206260"/>
              <a:gd name="connsiteY106" fmla="*/ 1379887 h 1684262"/>
              <a:gd name="connsiteX107" fmla="*/ 232451 w 1206260"/>
              <a:gd name="connsiteY107" fmla="*/ 1376077 h 1684262"/>
              <a:gd name="connsiteX108" fmla="*/ 232928 w 1206260"/>
              <a:gd name="connsiteY108" fmla="*/ 1376077 h 1684262"/>
              <a:gd name="connsiteX109" fmla="*/ 856244 w 1206260"/>
              <a:gd name="connsiteY109" fmla="*/ 715613 h 1684262"/>
              <a:gd name="connsiteX110" fmla="*/ 817635 w 1206260"/>
              <a:gd name="connsiteY110" fmla="*/ 708913 h 1684262"/>
              <a:gd name="connsiteX111" fmla="*/ 721084 w 1206260"/>
              <a:gd name="connsiteY111" fmla="*/ 657225 h 1684262"/>
              <a:gd name="connsiteX112" fmla="*/ 855767 w 1206260"/>
              <a:gd name="connsiteY112" fmla="*/ 715613 h 1684262"/>
              <a:gd name="connsiteX113" fmla="*/ 856244 w 1206260"/>
              <a:gd name="connsiteY113" fmla="*/ 715613 h 1684262"/>
              <a:gd name="connsiteX114" fmla="*/ 663458 w 1206260"/>
              <a:gd name="connsiteY114" fmla="*/ 722662 h 1684262"/>
              <a:gd name="connsiteX115" fmla="*/ 644408 w 1206260"/>
              <a:gd name="connsiteY115" fmla="*/ 807149 h 1684262"/>
              <a:gd name="connsiteX116" fmla="*/ 662981 w 1206260"/>
              <a:gd name="connsiteY116" fmla="*/ 723138 h 1684262"/>
              <a:gd name="connsiteX117" fmla="*/ 663458 w 1206260"/>
              <a:gd name="connsiteY117" fmla="*/ 722662 h 1684262"/>
              <a:gd name="connsiteX118" fmla="*/ 628882 w 1206260"/>
              <a:gd name="connsiteY118" fmla="*/ 753332 h 1684262"/>
              <a:gd name="connsiteX119" fmla="*/ 655742 w 1206260"/>
              <a:gd name="connsiteY119" fmla="*/ 726472 h 1684262"/>
              <a:gd name="connsiteX120" fmla="*/ 628406 w 1206260"/>
              <a:gd name="connsiteY120" fmla="*/ 753332 h 1684262"/>
              <a:gd name="connsiteX121" fmla="*/ 628882 w 1206260"/>
              <a:gd name="connsiteY121" fmla="*/ 753332 h 1684262"/>
              <a:gd name="connsiteX122" fmla="*/ 771090 w 1206260"/>
              <a:gd name="connsiteY122" fmla="*/ 757237 h 1684262"/>
              <a:gd name="connsiteX123" fmla="*/ 690318 w 1206260"/>
              <a:gd name="connsiteY123" fmla="*/ 822579 h 1684262"/>
              <a:gd name="connsiteX124" fmla="*/ 770614 w 1206260"/>
              <a:gd name="connsiteY124" fmla="*/ 757237 h 1684262"/>
              <a:gd name="connsiteX125" fmla="*/ 771090 w 1206260"/>
              <a:gd name="connsiteY125" fmla="*/ 757237 h 1684262"/>
              <a:gd name="connsiteX126" fmla="*/ 759565 w 1206260"/>
              <a:gd name="connsiteY126" fmla="*/ 538162 h 1684262"/>
              <a:gd name="connsiteX127" fmla="*/ 851767 w 1206260"/>
              <a:gd name="connsiteY127" fmla="*/ 480536 h 1684262"/>
              <a:gd name="connsiteX128" fmla="*/ 759089 w 1206260"/>
              <a:gd name="connsiteY128" fmla="*/ 538067 h 1684262"/>
              <a:gd name="connsiteX129" fmla="*/ 759565 w 1206260"/>
              <a:gd name="connsiteY129" fmla="*/ 538162 h 1684262"/>
              <a:gd name="connsiteX130" fmla="*/ 877961 w 1206260"/>
              <a:gd name="connsiteY130" fmla="*/ 342138 h 1684262"/>
              <a:gd name="connsiteX131" fmla="*/ 812619 w 1206260"/>
              <a:gd name="connsiteY131" fmla="*/ 442055 h 1684262"/>
              <a:gd name="connsiteX132" fmla="*/ 877961 w 1206260"/>
              <a:gd name="connsiteY132" fmla="*/ 342138 h 1684262"/>
              <a:gd name="connsiteX133" fmla="*/ 681841 w 1206260"/>
              <a:gd name="connsiteY133" fmla="*/ 323088 h 1684262"/>
              <a:gd name="connsiteX134" fmla="*/ 758803 w 1206260"/>
              <a:gd name="connsiteY134" fmla="*/ 430816 h 1684262"/>
              <a:gd name="connsiteX135" fmla="*/ 643455 w 1206260"/>
              <a:gd name="connsiteY135" fmla="*/ 396145 h 1684262"/>
              <a:gd name="connsiteX136" fmla="*/ 639550 w 1206260"/>
              <a:gd name="connsiteY136" fmla="*/ 438436 h 1684262"/>
              <a:gd name="connsiteX137" fmla="*/ 682127 w 1206260"/>
              <a:gd name="connsiteY137" fmla="*/ 323088 h 1684262"/>
              <a:gd name="connsiteX138" fmla="*/ 681841 w 1206260"/>
              <a:gd name="connsiteY138" fmla="*/ 323088 h 1684262"/>
              <a:gd name="connsiteX139" fmla="*/ 351323 w 1206260"/>
              <a:gd name="connsiteY139" fmla="*/ 219361 h 1684262"/>
              <a:gd name="connsiteX140" fmla="*/ 383994 w 1206260"/>
              <a:gd name="connsiteY140" fmla="*/ 183070 h 1684262"/>
              <a:gd name="connsiteX141" fmla="*/ 403711 w 1206260"/>
              <a:gd name="connsiteY141" fmla="*/ 175069 h 1684262"/>
              <a:gd name="connsiteX142" fmla="*/ 411331 w 1206260"/>
              <a:gd name="connsiteY142" fmla="*/ 176117 h 1684262"/>
              <a:gd name="connsiteX143" fmla="*/ 569351 w 1206260"/>
              <a:gd name="connsiteY143" fmla="*/ 242792 h 1684262"/>
              <a:gd name="connsiteX144" fmla="*/ 569922 w 1206260"/>
              <a:gd name="connsiteY144" fmla="*/ 242792 h 1684262"/>
              <a:gd name="connsiteX145" fmla="*/ 558873 w 1206260"/>
              <a:gd name="connsiteY145" fmla="*/ 299942 h 1684262"/>
              <a:gd name="connsiteX146" fmla="*/ 351609 w 1206260"/>
              <a:gd name="connsiteY146" fmla="*/ 219075 h 1684262"/>
              <a:gd name="connsiteX147" fmla="*/ 351323 w 1206260"/>
              <a:gd name="connsiteY147" fmla="*/ 219361 h 1684262"/>
              <a:gd name="connsiteX148" fmla="*/ 470767 w 1206260"/>
              <a:gd name="connsiteY148" fmla="*/ 361188 h 1684262"/>
              <a:gd name="connsiteX149" fmla="*/ 566874 w 1206260"/>
              <a:gd name="connsiteY149" fmla="*/ 503396 h 1684262"/>
              <a:gd name="connsiteX150" fmla="*/ 470767 w 1206260"/>
              <a:gd name="connsiteY150" fmla="*/ 361188 h 1684262"/>
              <a:gd name="connsiteX151" fmla="*/ 632216 w 1206260"/>
              <a:gd name="connsiteY151" fmla="*/ 453485 h 1684262"/>
              <a:gd name="connsiteX152" fmla="*/ 699367 w 1206260"/>
              <a:gd name="connsiteY152" fmla="*/ 515112 h 1684262"/>
              <a:gd name="connsiteX153" fmla="*/ 759089 w 1206260"/>
              <a:gd name="connsiteY153" fmla="*/ 438055 h 1684262"/>
              <a:gd name="connsiteX154" fmla="*/ 678317 w 1206260"/>
              <a:gd name="connsiteY154" fmla="*/ 611029 h 1684262"/>
              <a:gd name="connsiteX155" fmla="*/ 640217 w 1206260"/>
              <a:gd name="connsiteY155" fmla="*/ 587978 h 1684262"/>
              <a:gd name="connsiteX156" fmla="*/ 632216 w 1206260"/>
              <a:gd name="connsiteY156" fmla="*/ 453581 h 1684262"/>
              <a:gd name="connsiteX157" fmla="*/ 632216 w 1206260"/>
              <a:gd name="connsiteY157" fmla="*/ 453485 h 1684262"/>
              <a:gd name="connsiteX158" fmla="*/ 686032 w 1206260"/>
              <a:gd name="connsiteY158" fmla="*/ 837819 h 1684262"/>
              <a:gd name="connsiteX159" fmla="*/ 628310 w 1206260"/>
              <a:gd name="connsiteY159" fmla="*/ 930116 h 1684262"/>
              <a:gd name="connsiteX160" fmla="*/ 686032 w 1206260"/>
              <a:gd name="connsiteY160" fmla="*/ 837914 h 1684262"/>
              <a:gd name="connsiteX161" fmla="*/ 686032 w 1206260"/>
              <a:gd name="connsiteY161" fmla="*/ 837819 h 1684262"/>
              <a:gd name="connsiteX162" fmla="*/ 743658 w 1206260"/>
              <a:gd name="connsiteY162" fmla="*/ 1291400 h 1684262"/>
              <a:gd name="connsiteX163" fmla="*/ 547634 w 1206260"/>
              <a:gd name="connsiteY163" fmla="*/ 1206818 h 1684262"/>
              <a:gd name="connsiteX164" fmla="*/ 573446 w 1206260"/>
              <a:gd name="connsiteY164" fmla="*/ 1222439 h 1684262"/>
              <a:gd name="connsiteX165" fmla="*/ 603450 w 1206260"/>
              <a:gd name="connsiteY165" fmla="*/ 1227487 h 1684262"/>
              <a:gd name="connsiteX166" fmla="*/ 743658 w 1206260"/>
              <a:gd name="connsiteY166" fmla="*/ 1291495 h 1684262"/>
              <a:gd name="connsiteX167" fmla="*/ 743658 w 1206260"/>
              <a:gd name="connsiteY167" fmla="*/ 1291400 h 1684262"/>
              <a:gd name="connsiteX168" fmla="*/ 578399 w 1206260"/>
              <a:gd name="connsiteY168" fmla="*/ 945452 h 1684262"/>
              <a:gd name="connsiteX169" fmla="*/ 689842 w 1206260"/>
              <a:gd name="connsiteY169" fmla="*/ 1122236 h 1684262"/>
              <a:gd name="connsiteX170" fmla="*/ 578399 w 1206260"/>
              <a:gd name="connsiteY170" fmla="*/ 945547 h 1684262"/>
              <a:gd name="connsiteX171" fmla="*/ 578399 w 1206260"/>
              <a:gd name="connsiteY171" fmla="*/ 945452 h 1684262"/>
              <a:gd name="connsiteX172" fmla="*/ 351609 w 1206260"/>
              <a:gd name="connsiteY172" fmla="*/ 1045464 h 1684262"/>
              <a:gd name="connsiteX173" fmla="*/ 382375 w 1206260"/>
              <a:gd name="connsiteY173" fmla="*/ 887825 h 1684262"/>
              <a:gd name="connsiteX174" fmla="*/ 351609 w 1206260"/>
              <a:gd name="connsiteY174" fmla="*/ 1045559 h 1684262"/>
              <a:gd name="connsiteX175" fmla="*/ 351609 w 1206260"/>
              <a:gd name="connsiteY175" fmla="*/ 1045464 h 1684262"/>
              <a:gd name="connsiteX176" fmla="*/ 420761 w 1206260"/>
              <a:gd name="connsiteY176" fmla="*/ 1018413 h 1684262"/>
              <a:gd name="connsiteX177" fmla="*/ 605260 w 1206260"/>
              <a:gd name="connsiteY177" fmla="*/ 1180338 h 1684262"/>
              <a:gd name="connsiteX178" fmla="*/ 420761 w 1206260"/>
              <a:gd name="connsiteY178" fmla="*/ 1018413 h 1684262"/>
              <a:gd name="connsiteX179" fmla="*/ 366944 w 1206260"/>
              <a:gd name="connsiteY179" fmla="*/ 1414272 h 1684262"/>
              <a:gd name="connsiteX180" fmla="*/ 597640 w 1206260"/>
              <a:gd name="connsiteY180" fmla="*/ 1460468 h 1684262"/>
              <a:gd name="connsiteX181" fmla="*/ 366944 w 1206260"/>
              <a:gd name="connsiteY181" fmla="*/ 1414463 h 1684262"/>
              <a:gd name="connsiteX182" fmla="*/ 366944 w 1206260"/>
              <a:gd name="connsiteY182" fmla="*/ 1414272 h 1684262"/>
              <a:gd name="connsiteX183" fmla="*/ 536108 w 1206260"/>
              <a:gd name="connsiteY183" fmla="*/ 1644968 h 1684262"/>
              <a:gd name="connsiteX184" fmla="*/ 498008 w 1206260"/>
              <a:gd name="connsiteY184" fmla="*/ 1625918 h 1684262"/>
              <a:gd name="connsiteX185" fmla="*/ 471148 w 1206260"/>
              <a:gd name="connsiteY185" fmla="*/ 1618202 h 1684262"/>
              <a:gd name="connsiteX186" fmla="*/ 471148 w 1206260"/>
              <a:gd name="connsiteY186" fmla="*/ 1664399 h 1684262"/>
              <a:gd name="connsiteX187" fmla="*/ 401901 w 1206260"/>
              <a:gd name="connsiteY187" fmla="*/ 1579817 h 1684262"/>
              <a:gd name="connsiteX188" fmla="*/ 536108 w 1206260"/>
              <a:gd name="connsiteY188" fmla="*/ 1645158 h 1684262"/>
              <a:gd name="connsiteX189" fmla="*/ 536108 w 1206260"/>
              <a:gd name="connsiteY189" fmla="*/ 1644968 h 1684262"/>
              <a:gd name="connsiteX190" fmla="*/ 616785 w 1206260"/>
              <a:gd name="connsiteY190" fmla="*/ 1564196 h 1684262"/>
              <a:gd name="connsiteX191" fmla="*/ 555349 w 1206260"/>
              <a:gd name="connsiteY191" fmla="*/ 1541145 h 1684262"/>
              <a:gd name="connsiteX192" fmla="*/ 638597 w 1206260"/>
              <a:gd name="connsiteY192" fmla="*/ 1493520 h 1684262"/>
              <a:gd name="connsiteX193" fmla="*/ 739848 w 1206260"/>
              <a:gd name="connsiteY193" fmla="*/ 1525715 h 1684262"/>
              <a:gd name="connsiteX194" fmla="*/ 616785 w 1206260"/>
              <a:gd name="connsiteY194" fmla="*/ 1564386 h 1684262"/>
              <a:gd name="connsiteX195" fmla="*/ 616785 w 1206260"/>
              <a:gd name="connsiteY195" fmla="*/ 1564196 h 1684262"/>
              <a:gd name="connsiteX196" fmla="*/ 752231 w 1206260"/>
              <a:gd name="connsiteY196" fmla="*/ 1664779 h 1684262"/>
              <a:gd name="connsiteX197" fmla="*/ 739658 w 1206260"/>
              <a:gd name="connsiteY197" fmla="*/ 1664779 h 1684262"/>
              <a:gd name="connsiteX198" fmla="*/ 731180 w 1206260"/>
              <a:gd name="connsiteY198" fmla="*/ 1664779 h 1684262"/>
              <a:gd name="connsiteX199" fmla="*/ 727561 w 1206260"/>
              <a:gd name="connsiteY199" fmla="*/ 1664779 h 1684262"/>
              <a:gd name="connsiteX200" fmla="*/ 713750 w 1206260"/>
              <a:gd name="connsiteY200" fmla="*/ 1666780 h 1684262"/>
              <a:gd name="connsiteX201" fmla="*/ 704225 w 1206260"/>
              <a:gd name="connsiteY201" fmla="*/ 1665256 h 1684262"/>
              <a:gd name="connsiteX202" fmla="*/ 705558 w 1206260"/>
              <a:gd name="connsiteY202" fmla="*/ 1667733 h 1684262"/>
              <a:gd name="connsiteX203" fmla="*/ 790045 w 1206260"/>
              <a:gd name="connsiteY203" fmla="*/ 1610106 h 1684262"/>
              <a:gd name="connsiteX204" fmla="*/ 752231 w 1206260"/>
              <a:gd name="connsiteY204" fmla="*/ 1664970 h 1684262"/>
              <a:gd name="connsiteX205" fmla="*/ 752231 w 1206260"/>
              <a:gd name="connsiteY205" fmla="*/ 1664779 h 1684262"/>
              <a:gd name="connsiteX206" fmla="*/ 857863 w 1206260"/>
              <a:gd name="connsiteY206" fmla="*/ 1591056 h 1684262"/>
              <a:gd name="connsiteX207" fmla="*/ 838813 w 1206260"/>
              <a:gd name="connsiteY207" fmla="*/ 1568958 h 1684262"/>
              <a:gd name="connsiteX208" fmla="*/ 836146 w 1206260"/>
              <a:gd name="connsiteY208" fmla="*/ 1564291 h 1684262"/>
              <a:gd name="connsiteX209" fmla="*/ 955179 w 1206260"/>
              <a:gd name="connsiteY209" fmla="*/ 1500720 h 1684262"/>
              <a:gd name="connsiteX210" fmla="*/ 1066493 w 1206260"/>
              <a:gd name="connsiteY210" fmla="*/ 1492065 h 1684262"/>
              <a:gd name="connsiteX211" fmla="*/ 857863 w 1206260"/>
              <a:gd name="connsiteY211" fmla="*/ 1591247 h 1684262"/>
              <a:gd name="connsiteX212" fmla="*/ 857863 w 1206260"/>
              <a:gd name="connsiteY212" fmla="*/ 1591056 h 1684262"/>
              <a:gd name="connsiteX213" fmla="*/ 1054979 w 1206260"/>
              <a:gd name="connsiteY213" fmla="*/ 1445037 h 1684262"/>
              <a:gd name="connsiteX214" fmla="*/ 916632 w 1206260"/>
              <a:gd name="connsiteY214" fmla="*/ 1468184 h 1684262"/>
              <a:gd name="connsiteX215" fmla="*/ 1028170 w 1206260"/>
              <a:gd name="connsiteY215" fmla="*/ 1445228 h 1684262"/>
              <a:gd name="connsiteX216" fmla="*/ 1054979 w 1206260"/>
              <a:gd name="connsiteY216" fmla="*/ 1445037 h 1684262"/>
              <a:gd name="connsiteX217" fmla="*/ 862816 w 1206260"/>
              <a:gd name="connsiteY217" fmla="*/ 1410462 h 1684262"/>
              <a:gd name="connsiteX218" fmla="*/ 647551 w 1206260"/>
              <a:gd name="connsiteY218" fmla="*/ 1448562 h 1684262"/>
              <a:gd name="connsiteX219" fmla="*/ 862816 w 1206260"/>
              <a:gd name="connsiteY219" fmla="*/ 1410653 h 1684262"/>
              <a:gd name="connsiteX220" fmla="*/ 862816 w 1206260"/>
              <a:gd name="connsiteY220" fmla="*/ 1410462 h 1684262"/>
              <a:gd name="connsiteX221" fmla="*/ 689842 w 1206260"/>
              <a:gd name="connsiteY221" fmla="*/ 1391412 h 1684262"/>
              <a:gd name="connsiteX222" fmla="*/ 924347 w 1206260"/>
              <a:gd name="connsiteY222" fmla="*/ 1306830 h 1684262"/>
              <a:gd name="connsiteX223" fmla="*/ 689842 w 1206260"/>
              <a:gd name="connsiteY223" fmla="*/ 1391412 h 1684262"/>
              <a:gd name="connsiteX224" fmla="*/ 1162663 w 1206260"/>
              <a:gd name="connsiteY224" fmla="*/ 1057085 h 1684262"/>
              <a:gd name="connsiteX225" fmla="*/ 1148756 w 1206260"/>
              <a:gd name="connsiteY225" fmla="*/ 1134428 h 1684262"/>
              <a:gd name="connsiteX226" fmla="*/ 1066841 w 1206260"/>
              <a:gd name="connsiteY226" fmla="*/ 1139762 h 1684262"/>
              <a:gd name="connsiteX227" fmla="*/ 1035790 w 1206260"/>
              <a:gd name="connsiteY227" fmla="*/ 1087755 h 1684262"/>
              <a:gd name="connsiteX228" fmla="*/ 1162663 w 1206260"/>
              <a:gd name="connsiteY228" fmla="*/ 1057085 h 1684262"/>
              <a:gd name="connsiteX229" fmla="*/ 987913 w 1206260"/>
              <a:gd name="connsiteY229" fmla="*/ 1181170 h 1684262"/>
              <a:gd name="connsiteX230" fmla="*/ 958923 w 1206260"/>
              <a:gd name="connsiteY230" fmla="*/ 1264444 h 1684262"/>
              <a:gd name="connsiteX231" fmla="*/ 905107 w 1206260"/>
              <a:gd name="connsiteY231" fmla="*/ 1118330 h 1684262"/>
              <a:gd name="connsiteX232" fmla="*/ 987913 w 1206260"/>
              <a:gd name="connsiteY232"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8263 w 1206260"/>
              <a:gd name="connsiteY51" fmla="*/ 1308259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67759 w 1206260"/>
              <a:gd name="connsiteY51" fmla="*/ 1325319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29880 w 1206260"/>
              <a:gd name="connsiteY51" fmla="*/ 1312259 h 1684262"/>
              <a:gd name="connsiteX52" fmla="*/ 146155 w 1206260"/>
              <a:gd name="connsiteY52" fmla="*/ 1230344 h 1684262"/>
              <a:gd name="connsiteX53" fmla="*/ 115389 w 1206260"/>
              <a:gd name="connsiteY53" fmla="*/ 1430369 h 1684262"/>
              <a:gd name="connsiteX54" fmla="*/ 349799 w 1206260"/>
              <a:gd name="connsiteY54" fmla="*/ 1480280 h 1684262"/>
              <a:gd name="connsiteX55" fmla="*/ 299507 w 1206260"/>
              <a:gd name="connsiteY55" fmla="*/ 1464659 h 1684262"/>
              <a:gd name="connsiteX56" fmla="*/ 321034 w 1206260"/>
              <a:gd name="connsiteY56" fmla="*/ 1477042 h 1684262"/>
              <a:gd name="connsiteX57" fmla="*/ 330559 w 1206260"/>
              <a:gd name="connsiteY57" fmla="*/ 1484376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911203 w 1206260"/>
              <a:gd name="connsiteY75" fmla="*/ 1022890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18374 w 1206260"/>
              <a:gd name="connsiteY58" fmla="*/ 1496562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18374 w 1206260"/>
              <a:gd name="connsiteY57" fmla="*/ 1496562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911203 w 1206260"/>
              <a:gd name="connsiteY75" fmla="*/ 1022890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18374 w 1206260"/>
              <a:gd name="connsiteY57" fmla="*/ 1496562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896580 w 1206260"/>
              <a:gd name="connsiteY75" fmla="*/ 1032638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78399 w 1214923"/>
              <a:gd name="connsiteY166" fmla="*/ 945452 h 1684262"/>
              <a:gd name="connsiteX167" fmla="*/ 689842 w 1214923"/>
              <a:gd name="connsiteY167" fmla="*/ 1122236 h 1684262"/>
              <a:gd name="connsiteX168" fmla="*/ 578399 w 1214923"/>
              <a:gd name="connsiteY168" fmla="*/ 945547 h 1684262"/>
              <a:gd name="connsiteX169" fmla="*/ 578399 w 1214923"/>
              <a:gd name="connsiteY169" fmla="*/ 945452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18413 h 1684262"/>
              <a:gd name="connsiteX175" fmla="*/ 605260 w 1214923"/>
              <a:gd name="connsiteY175" fmla="*/ 1180338 h 1684262"/>
              <a:gd name="connsiteX176" fmla="*/ 420761 w 1214923"/>
              <a:gd name="connsiteY176" fmla="*/ 1018413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78399 w 1214923"/>
              <a:gd name="connsiteY166" fmla="*/ 945452 h 1684262"/>
              <a:gd name="connsiteX167" fmla="*/ 689842 w 1214923"/>
              <a:gd name="connsiteY167" fmla="*/ 1122236 h 1684262"/>
              <a:gd name="connsiteX168" fmla="*/ 578399 w 1214923"/>
              <a:gd name="connsiteY168" fmla="*/ 945547 h 1684262"/>
              <a:gd name="connsiteX169" fmla="*/ 578399 w 1214923"/>
              <a:gd name="connsiteY169" fmla="*/ 945452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68651 w 1214923"/>
              <a:gd name="connsiteY166" fmla="*/ 969823 h 1684262"/>
              <a:gd name="connsiteX167" fmla="*/ 689842 w 1214923"/>
              <a:gd name="connsiteY167" fmla="*/ 1122236 h 1684262"/>
              <a:gd name="connsiteX168" fmla="*/ 578399 w 1214923"/>
              <a:gd name="connsiteY168" fmla="*/ 945547 h 1684262"/>
              <a:gd name="connsiteX169" fmla="*/ 568651 w 1214923"/>
              <a:gd name="connsiteY169" fmla="*/ 969823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68651 w 1214923"/>
              <a:gd name="connsiteY166" fmla="*/ 969823 h 1684262"/>
              <a:gd name="connsiteX167" fmla="*/ 689842 w 1214923"/>
              <a:gd name="connsiteY167" fmla="*/ 1122236 h 1684262"/>
              <a:gd name="connsiteX168" fmla="*/ 568651 w 1214923"/>
              <a:gd name="connsiteY168" fmla="*/ 984541 h 1684262"/>
              <a:gd name="connsiteX169" fmla="*/ 568651 w 1214923"/>
              <a:gd name="connsiteY169" fmla="*/ 969823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56465 w 1214923"/>
              <a:gd name="connsiteY166" fmla="*/ 950327 h 1684262"/>
              <a:gd name="connsiteX167" fmla="*/ 689842 w 1214923"/>
              <a:gd name="connsiteY167" fmla="*/ 1122236 h 1684262"/>
              <a:gd name="connsiteX168" fmla="*/ 568651 w 1214923"/>
              <a:gd name="connsiteY168" fmla="*/ 984541 h 1684262"/>
              <a:gd name="connsiteX169" fmla="*/ 556465 w 1214923"/>
              <a:gd name="connsiteY169" fmla="*/ 950327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56465 w 1214923"/>
              <a:gd name="connsiteY166" fmla="*/ 950327 h 1684262"/>
              <a:gd name="connsiteX167" fmla="*/ 689842 w 1214923"/>
              <a:gd name="connsiteY167" fmla="*/ 1122236 h 1684262"/>
              <a:gd name="connsiteX168" fmla="*/ 568651 w 1214923"/>
              <a:gd name="connsiteY168" fmla="*/ 984541 h 1684262"/>
              <a:gd name="connsiteX169" fmla="*/ 556465 w 1214923"/>
              <a:gd name="connsiteY169" fmla="*/ 950327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40217 w 1214923"/>
              <a:gd name="connsiteY152" fmla="*/ 587978 h 1684262"/>
              <a:gd name="connsiteX153" fmla="*/ 632216 w 1214923"/>
              <a:gd name="connsiteY153" fmla="*/ 453581 h 1684262"/>
              <a:gd name="connsiteX154" fmla="*/ 632216 w 1214923"/>
              <a:gd name="connsiteY154" fmla="*/ 453485 h 1684262"/>
              <a:gd name="connsiteX155" fmla="*/ 686032 w 1214923"/>
              <a:gd name="connsiteY155" fmla="*/ 837819 h 1684262"/>
              <a:gd name="connsiteX156" fmla="*/ 628310 w 1214923"/>
              <a:gd name="connsiteY156" fmla="*/ 930116 h 1684262"/>
              <a:gd name="connsiteX157" fmla="*/ 686032 w 1214923"/>
              <a:gd name="connsiteY157" fmla="*/ 837914 h 1684262"/>
              <a:gd name="connsiteX158" fmla="*/ 686032 w 1214923"/>
              <a:gd name="connsiteY158" fmla="*/ 837819 h 1684262"/>
              <a:gd name="connsiteX159" fmla="*/ 743658 w 1214923"/>
              <a:gd name="connsiteY159" fmla="*/ 1291400 h 1684262"/>
              <a:gd name="connsiteX160" fmla="*/ 547634 w 1214923"/>
              <a:gd name="connsiteY160" fmla="*/ 1206818 h 1684262"/>
              <a:gd name="connsiteX161" fmla="*/ 573446 w 1214923"/>
              <a:gd name="connsiteY161" fmla="*/ 1222439 h 1684262"/>
              <a:gd name="connsiteX162" fmla="*/ 603450 w 1214923"/>
              <a:gd name="connsiteY162" fmla="*/ 1227487 h 1684262"/>
              <a:gd name="connsiteX163" fmla="*/ 743658 w 1214923"/>
              <a:gd name="connsiteY163" fmla="*/ 1291495 h 1684262"/>
              <a:gd name="connsiteX164" fmla="*/ 743658 w 1214923"/>
              <a:gd name="connsiteY164" fmla="*/ 1291400 h 1684262"/>
              <a:gd name="connsiteX165" fmla="*/ 556465 w 1214923"/>
              <a:gd name="connsiteY165" fmla="*/ 950327 h 1684262"/>
              <a:gd name="connsiteX166" fmla="*/ 689842 w 1214923"/>
              <a:gd name="connsiteY166" fmla="*/ 1122236 h 1684262"/>
              <a:gd name="connsiteX167" fmla="*/ 568651 w 1214923"/>
              <a:gd name="connsiteY167" fmla="*/ 984541 h 1684262"/>
              <a:gd name="connsiteX168" fmla="*/ 556465 w 1214923"/>
              <a:gd name="connsiteY168" fmla="*/ 950327 h 1684262"/>
              <a:gd name="connsiteX169" fmla="*/ 351609 w 1214923"/>
              <a:gd name="connsiteY169" fmla="*/ 1045464 h 1684262"/>
              <a:gd name="connsiteX170" fmla="*/ 382375 w 1214923"/>
              <a:gd name="connsiteY170" fmla="*/ 887825 h 1684262"/>
              <a:gd name="connsiteX171" fmla="*/ 351609 w 1214923"/>
              <a:gd name="connsiteY171" fmla="*/ 1045559 h 1684262"/>
              <a:gd name="connsiteX172" fmla="*/ 351609 w 1214923"/>
              <a:gd name="connsiteY172" fmla="*/ 1045464 h 1684262"/>
              <a:gd name="connsiteX173" fmla="*/ 420761 w 1214923"/>
              <a:gd name="connsiteY173" fmla="*/ 1054969 h 1684262"/>
              <a:gd name="connsiteX174" fmla="*/ 605260 w 1214923"/>
              <a:gd name="connsiteY174" fmla="*/ 1180338 h 1684262"/>
              <a:gd name="connsiteX175" fmla="*/ 420761 w 1214923"/>
              <a:gd name="connsiteY175" fmla="*/ 1054969 h 1684262"/>
              <a:gd name="connsiteX176" fmla="*/ 366944 w 1214923"/>
              <a:gd name="connsiteY176" fmla="*/ 1414272 h 1684262"/>
              <a:gd name="connsiteX177" fmla="*/ 597640 w 1214923"/>
              <a:gd name="connsiteY177" fmla="*/ 1460468 h 1684262"/>
              <a:gd name="connsiteX178" fmla="*/ 366944 w 1214923"/>
              <a:gd name="connsiteY178" fmla="*/ 1414463 h 1684262"/>
              <a:gd name="connsiteX179" fmla="*/ 366944 w 1214923"/>
              <a:gd name="connsiteY179" fmla="*/ 1414272 h 1684262"/>
              <a:gd name="connsiteX180" fmla="*/ 536108 w 1214923"/>
              <a:gd name="connsiteY180" fmla="*/ 1644968 h 1684262"/>
              <a:gd name="connsiteX181" fmla="*/ 498008 w 1214923"/>
              <a:gd name="connsiteY181" fmla="*/ 1625918 h 1684262"/>
              <a:gd name="connsiteX182" fmla="*/ 471148 w 1214923"/>
              <a:gd name="connsiteY182" fmla="*/ 1618202 h 1684262"/>
              <a:gd name="connsiteX183" fmla="*/ 471148 w 1214923"/>
              <a:gd name="connsiteY183" fmla="*/ 1664399 h 1684262"/>
              <a:gd name="connsiteX184" fmla="*/ 401901 w 1214923"/>
              <a:gd name="connsiteY184" fmla="*/ 1579817 h 1684262"/>
              <a:gd name="connsiteX185" fmla="*/ 536108 w 1214923"/>
              <a:gd name="connsiteY185" fmla="*/ 1645158 h 1684262"/>
              <a:gd name="connsiteX186" fmla="*/ 536108 w 1214923"/>
              <a:gd name="connsiteY186" fmla="*/ 1644968 h 1684262"/>
              <a:gd name="connsiteX187" fmla="*/ 616785 w 1214923"/>
              <a:gd name="connsiteY187" fmla="*/ 1564196 h 1684262"/>
              <a:gd name="connsiteX188" fmla="*/ 555349 w 1214923"/>
              <a:gd name="connsiteY188" fmla="*/ 1541145 h 1684262"/>
              <a:gd name="connsiteX189" fmla="*/ 638597 w 1214923"/>
              <a:gd name="connsiteY189" fmla="*/ 1493520 h 1684262"/>
              <a:gd name="connsiteX190" fmla="*/ 739848 w 1214923"/>
              <a:gd name="connsiteY190" fmla="*/ 1525715 h 1684262"/>
              <a:gd name="connsiteX191" fmla="*/ 616785 w 1214923"/>
              <a:gd name="connsiteY191" fmla="*/ 1564386 h 1684262"/>
              <a:gd name="connsiteX192" fmla="*/ 616785 w 1214923"/>
              <a:gd name="connsiteY192" fmla="*/ 1564196 h 1684262"/>
              <a:gd name="connsiteX193" fmla="*/ 752231 w 1214923"/>
              <a:gd name="connsiteY193" fmla="*/ 1664779 h 1684262"/>
              <a:gd name="connsiteX194" fmla="*/ 739658 w 1214923"/>
              <a:gd name="connsiteY194" fmla="*/ 1664779 h 1684262"/>
              <a:gd name="connsiteX195" fmla="*/ 731180 w 1214923"/>
              <a:gd name="connsiteY195" fmla="*/ 1664779 h 1684262"/>
              <a:gd name="connsiteX196" fmla="*/ 727561 w 1214923"/>
              <a:gd name="connsiteY196" fmla="*/ 1664779 h 1684262"/>
              <a:gd name="connsiteX197" fmla="*/ 713750 w 1214923"/>
              <a:gd name="connsiteY197" fmla="*/ 1666780 h 1684262"/>
              <a:gd name="connsiteX198" fmla="*/ 704225 w 1214923"/>
              <a:gd name="connsiteY198" fmla="*/ 1665256 h 1684262"/>
              <a:gd name="connsiteX199" fmla="*/ 705558 w 1214923"/>
              <a:gd name="connsiteY199" fmla="*/ 1667733 h 1684262"/>
              <a:gd name="connsiteX200" fmla="*/ 790045 w 1214923"/>
              <a:gd name="connsiteY200" fmla="*/ 1610106 h 1684262"/>
              <a:gd name="connsiteX201" fmla="*/ 752231 w 1214923"/>
              <a:gd name="connsiteY201" fmla="*/ 1664970 h 1684262"/>
              <a:gd name="connsiteX202" fmla="*/ 752231 w 1214923"/>
              <a:gd name="connsiteY202" fmla="*/ 1664779 h 1684262"/>
              <a:gd name="connsiteX203" fmla="*/ 857863 w 1214923"/>
              <a:gd name="connsiteY203" fmla="*/ 1591056 h 1684262"/>
              <a:gd name="connsiteX204" fmla="*/ 838813 w 1214923"/>
              <a:gd name="connsiteY204" fmla="*/ 1568958 h 1684262"/>
              <a:gd name="connsiteX205" fmla="*/ 836146 w 1214923"/>
              <a:gd name="connsiteY205" fmla="*/ 1564291 h 1684262"/>
              <a:gd name="connsiteX206" fmla="*/ 955179 w 1214923"/>
              <a:gd name="connsiteY206" fmla="*/ 1500720 h 1684262"/>
              <a:gd name="connsiteX207" fmla="*/ 1066493 w 1214923"/>
              <a:gd name="connsiteY207" fmla="*/ 1492065 h 1684262"/>
              <a:gd name="connsiteX208" fmla="*/ 857863 w 1214923"/>
              <a:gd name="connsiteY208" fmla="*/ 1591247 h 1684262"/>
              <a:gd name="connsiteX209" fmla="*/ 857863 w 1214923"/>
              <a:gd name="connsiteY209" fmla="*/ 1591056 h 1684262"/>
              <a:gd name="connsiteX210" fmla="*/ 1054979 w 1214923"/>
              <a:gd name="connsiteY210" fmla="*/ 1445037 h 1684262"/>
              <a:gd name="connsiteX211" fmla="*/ 916632 w 1214923"/>
              <a:gd name="connsiteY211" fmla="*/ 1468184 h 1684262"/>
              <a:gd name="connsiteX212" fmla="*/ 1028170 w 1214923"/>
              <a:gd name="connsiteY212" fmla="*/ 1445228 h 1684262"/>
              <a:gd name="connsiteX213" fmla="*/ 1054979 w 1214923"/>
              <a:gd name="connsiteY213" fmla="*/ 1445037 h 1684262"/>
              <a:gd name="connsiteX214" fmla="*/ 862816 w 1214923"/>
              <a:gd name="connsiteY214" fmla="*/ 1410462 h 1684262"/>
              <a:gd name="connsiteX215" fmla="*/ 647551 w 1214923"/>
              <a:gd name="connsiteY215" fmla="*/ 1448562 h 1684262"/>
              <a:gd name="connsiteX216" fmla="*/ 862816 w 1214923"/>
              <a:gd name="connsiteY216" fmla="*/ 1410653 h 1684262"/>
              <a:gd name="connsiteX217" fmla="*/ 862816 w 1214923"/>
              <a:gd name="connsiteY217" fmla="*/ 1410462 h 1684262"/>
              <a:gd name="connsiteX218" fmla="*/ 689842 w 1214923"/>
              <a:gd name="connsiteY218" fmla="*/ 1391412 h 1684262"/>
              <a:gd name="connsiteX219" fmla="*/ 924347 w 1214923"/>
              <a:gd name="connsiteY219" fmla="*/ 1306830 h 1684262"/>
              <a:gd name="connsiteX220" fmla="*/ 689842 w 1214923"/>
              <a:gd name="connsiteY220" fmla="*/ 1391412 h 1684262"/>
              <a:gd name="connsiteX221" fmla="*/ 1162663 w 1214923"/>
              <a:gd name="connsiteY221" fmla="*/ 1057085 h 1684262"/>
              <a:gd name="connsiteX222" fmla="*/ 1148756 w 1214923"/>
              <a:gd name="connsiteY222" fmla="*/ 1134428 h 1684262"/>
              <a:gd name="connsiteX223" fmla="*/ 1066841 w 1214923"/>
              <a:gd name="connsiteY223" fmla="*/ 1139762 h 1684262"/>
              <a:gd name="connsiteX224" fmla="*/ 1035790 w 1214923"/>
              <a:gd name="connsiteY224" fmla="*/ 1087755 h 1684262"/>
              <a:gd name="connsiteX225" fmla="*/ 1162663 w 1214923"/>
              <a:gd name="connsiteY225" fmla="*/ 1057085 h 1684262"/>
              <a:gd name="connsiteX226" fmla="*/ 987913 w 1214923"/>
              <a:gd name="connsiteY226" fmla="*/ 1181170 h 1684262"/>
              <a:gd name="connsiteX227" fmla="*/ 958923 w 1214923"/>
              <a:gd name="connsiteY227" fmla="*/ 1264444 h 1684262"/>
              <a:gd name="connsiteX228" fmla="*/ 905107 w 1214923"/>
              <a:gd name="connsiteY228" fmla="*/ 1118330 h 1684262"/>
              <a:gd name="connsiteX229" fmla="*/ 987913 w 1214923"/>
              <a:gd name="connsiteY22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40217 w 1214923"/>
              <a:gd name="connsiteY152" fmla="*/ 641593 h 1684262"/>
              <a:gd name="connsiteX153" fmla="*/ 632216 w 1214923"/>
              <a:gd name="connsiteY153" fmla="*/ 453581 h 1684262"/>
              <a:gd name="connsiteX154" fmla="*/ 632216 w 1214923"/>
              <a:gd name="connsiteY154" fmla="*/ 453485 h 1684262"/>
              <a:gd name="connsiteX155" fmla="*/ 686032 w 1214923"/>
              <a:gd name="connsiteY155" fmla="*/ 837819 h 1684262"/>
              <a:gd name="connsiteX156" fmla="*/ 628310 w 1214923"/>
              <a:gd name="connsiteY156" fmla="*/ 930116 h 1684262"/>
              <a:gd name="connsiteX157" fmla="*/ 686032 w 1214923"/>
              <a:gd name="connsiteY157" fmla="*/ 837914 h 1684262"/>
              <a:gd name="connsiteX158" fmla="*/ 686032 w 1214923"/>
              <a:gd name="connsiteY158" fmla="*/ 837819 h 1684262"/>
              <a:gd name="connsiteX159" fmla="*/ 743658 w 1214923"/>
              <a:gd name="connsiteY159" fmla="*/ 1291400 h 1684262"/>
              <a:gd name="connsiteX160" fmla="*/ 547634 w 1214923"/>
              <a:gd name="connsiteY160" fmla="*/ 1206818 h 1684262"/>
              <a:gd name="connsiteX161" fmla="*/ 573446 w 1214923"/>
              <a:gd name="connsiteY161" fmla="*/ 1222439 h 1684262"/>
              <a:gd name="connsiteX162" fmla="*/ 603450 w 1214923"/>
              <a:gd name="connsiteY162" fmla="*/ 1227487 h 1684262"/>
              <a:gd name="connsiteX163" fmla="*/ 743658 w 1214923"/>
              <a:gd name="connsiteY163" fmla="*/ 1291495 h 1684262"/>
              <a:gd name="connsiteX164" fmla="*/ 743658 w 1214923"/>
              <a:gd name="connsiteY164" fmla="*/ 1291400 h 1684262"/>
              <a:gd name="connsiteX165" fmla="*/ 556465 w 1214923"/>
              <a:gd name="connsiteY165" fmla="*/ 950327 h 1684262"/>
              <a:gd name="connsiteX166" fmla="*/ 689842 w 1214923"/>
              <a:gd name="connsiteY166" fmla="*/ 1122236 h 1684262"/>
              <a:gd name="connsiteX167" fmla="*/ 568651 w 1214923"/>
              <a:gd name="connsiteY167" fmla="*/ 984541 h 1684262"/>
              <a:gd name="connsiteX168" fmla="*/ 556465 w 1214923"/>
              <a:gd name="connsiteY168" fmla="*/ 950327 h 1684262"/>
              <a:gd name="connsiteX169" fmla="*/ 351609 w 1214923"/>
              <a:gd name="connsiteY169" fmla="*/ 1045464 h 1684262"/>
              <a:gd name="connsiteX170" fmla="*/ 382375 w 1214923"/>
              <a:gd name="connsiteY170" fmla="*/ 887825 h 1684262"/>
              <a:gd name="connsiteX171" fmla="*/ 351609 w 1214923"/>
              <a:gd name="connsiteY171" fmla="*/ 1045559 h 1684262"/>
              <a:gd name="connsiteX172" fmla="*/ 351609 w 1214923"/>
              <a:gd name="connsiteY172" fmla="*/ 1045464 h 1684262"/>
              <a:gd name="connsiteX173" fmla="*/ 420761 w 1214923"/>
              <a:gd name="connsiteY173" fmla="*/ 1054969 h 1684262"/>
              <a:gd name="connsiteX174" fmla="*/ 605260 w 1214923"/>
              <a:gd name="connsiteY174" fmla="*/ 1180338 h 1684262"/>
              <a:gd name="connsiteX175" fmla="*/ 420761 w 1214923"/>
              <a:gd name="connsiteY175" fmla="*/ 1054969 h 1684262"/>
              <a:gd name="connsiteX176" fmla="*/ 366944 w 1214923"/>
              <a:gd name="connsiteY176" fmla="*/ 1414272 h 1684262"/>
              <a:gd name="connsiteX177" fmla="*/ 597640 w 1214923"/>
              <a:gd name="connsiteY177" fmla="*/ 1460468 h 1684262"/>
              <a:gd name="connsiteX178" fmla="*/ 366944 w 1214923"/>
              <a:gd name="connsiteY178" fmla="*/ 1414463 h 1684262"/>
              <a:gd name="connsiteX179" fmla="*/ 366944 w 1214923"/>
              <a:gd name="connsiteY179" fmla="*/ 1414272 h 1684262"/>
              <a:gd name="connsiteX180" fmla="*/ 536108 w 1214923"/>
              <a:gd name="connsiteY180" fmla="*/ 1644968 h 1684262"/>
              <a:gd name="connsiteX181" fmla="*/ 498008 w 1214923"/>
              <a:gd name="connsiteY181" fmla="*/ 1625918 h 1684262"/>
              <a:gd name="connsiteX182" fmla="*/ 471148 w 1214923"/>
              <a:gd name="connsiteY182" fmla="*/ 1618202 h 1684262"/>
              <a:gd name="connsiteX183" fmla="*/ 471148 w 1214923"/>
              <a:gd name="connsiteY183" fmla="*/ 1664399 h 1684262"/>
              <a:gd name="connsiteX184" fmla="*/ 401901 w 1214923"/>
              <a:gd name="connsiteY184" fmla="*/ 1579817 h 1684262"/>
              <a:gd name="connsiteX185" fmla="*/ 536108 w 1214923"/>
              <a:gd name="connsiteY185" fmla="*/ 1645158 h 1684262"/>
              <a:gd name="connsiteX186" fmla="*/ 536108 w 1214923"/>
              <a:gd name="connsiteY186" fmla="*/ 1644968 h 1684262"/>
              <a:gd name="connsiteX187" fmla="*/ 616785 w 1214923"/>
              <a:gd name="connsiteY187" fmla="*/ 1564196 h 1684262"/>
              <a:gd name="connsiteX188" fmla="*/ 555349 w 1214923"/>
              <a:gd name="connsiteY188" fmla="*/ 1541145 h 1684262"/>
              <a:gd name="connsiteX189" fmla="*/ 638597 w 1214923"/>
              <a:gd name="connsiteY189" fmla="*/ 1493520 h 1684262"/>
              <a:gd name="connsiteX190" fmla="*/ 739848 w 1214923"/>
              <a:gd name="connsiteY190" fmla="*/ 1525715 h 1684262"/>
              <a:gd name="connsiteX191" fmla="*/ 616785 w 1214923"/>
              <a:gd name="connsiteY191" fmla="*/ 1564386 h 1684262"/>
              <a:gd name="connsiteX192" fmla="*/ 616785 w 1214923"/>
              <a:gd name="connsiteY192" fmla="*/ 1564196 h 1684262"/>
              <a:gd name="connsiteX193" fmla="*/ 752231 w 1214923"/>
              <a:gd name="connsiteY193" fmla="*/ 1664779 h 1684262"/>
              <a:gd name="connsiteX194" fmla="*/ 739658 w 1214923"/>
              <a:gd name="connsiteY194" fmla="*/ 1664779 h 1684262"/>
              <a:gd name="connsiteX195" fmla="*/ 731180 w 1214923"/>
              <a:gd name="connsiteY195" fmla="*/ 1664779 h 1684262"/>
              <a:gd name="connsiteX196" fmla="*/ 727561 w 1214923"/>
              <a:gd name="connsiteY196" fmla="*/ 1664779 h 1684262"/>
              <a:gd name="connsiteX197" fmla="*/ 713750 w 1214923"/>
              <a:gd name="connsiteY197" fmla="*/ 1666780 h 1684262"/>
              <a:gd name="connsiteX198" fmla="*/ 704225 w 1214923"/>
              <a:gd name="connsiteY198" fmla="*/ 1665256 h 1684262"/>
              <a:gd name="connsiteX199" fmla="*/ 705558 w 1214923"/>
              <a:gd name="connsiteY199" fmla="*/ 1667733 h 1684262"/>
              <a:gd name="connsiteX200" fmla="*/ 790045 w 1214923"/>
              <a:gd name="connsiteY200" fmla="*/ 1610106 h 1684262"/>
              <a:gd name="connsiteX201" fmla="*/ 752231 w 1214923"/>
              <a:gd name="connsiteY201" fmla="*/ 1664970 h 1684262"/>
              <a:gd name="connsiteX202" fmla="*/ 752231 w 1214923"/>
              <a:gd name="connsiteY202" fmla="*/ 1664779 h 1684262"/>
              <a:gd name="connsiteX203" fmla="*/ 857863 w 1214923"/>
              <a:gd name="connsiteY203" fmla="*/ 1591056 h 1684262"/>
              <a:gd name="connsiteX204" fmla="*/ 838813 w 1214923"/>
              <a:gd name="connsiteY204" fmla="*/ 1568958 h 1684262"/>
              <a:gd name="connsiteX205" fmla="*/ 836146 w 1214923"/>
              <a:gd name="connsiteY205" fmla="*/ 1564291 h 1684262"/>
              <a:gd name="connsiteX206" fmla="*/ 955179 w 1214923"/>
              <a:gd name="connsiteY206" fmla="*/ 1500720 h 1684262"/>
              <a:gd name="connsiteX207" fmla="*/ 1066493 w 1214923"/>
              <a:gd name="connsiteY207" fmla="*/ 1492065 h 1684262"/>
              <a:gd name="connsiteX208" fmla="*/ 857863 w 1214923"/>
              <a:gd name="connsiteY208" fmla="*/ 1591247 h 1684262"/>
              <a:gd name="connsiteX209" fmla="*/ 857863 w 1214923"/>
              <a:gd name="connsiteY209" fmla="*/ 1591056 h 1684262"/>
              <a:gd name="connsiteX210" fmla="*/ 1054979 w 1214923"/>
              <a:gd name="connsiteY210" fmla="*/ 1445037 h 1684262"/>
              <a:gd name="connsiteX211" fmla="*/ 916632 w 1214923"/>
              <a:gd name="connsiteY211" fmla="*/ 1468184 h 1684262"/>
              <a:gd name="connsiteX212" fmla="*/ 1028170 w 1214923"/>
              <a:gd name="connsiteY212" fmla="*/ 1445228 h 1684262"/>
              <a:gd name="connsiteX213" fmla="*/ 1054979 w 1214923"/>
              <a:gd name="connsiteY213" fmla="*/ 1445037 h 1684262"/>
              <a:gd name="connsiteX214" fmla="*/ 862816 w 1214923"/>
              <a:gd name="connsiteY214" fmla="*/ 1410462 h 1684262"/>
              <a:gd name="connsiteX215" fmla="*/ 647551 w 1214923"/>
              <a:gd name="connsiteY215" fmla="*/ 1448562 h 1684262"/>
              <a:gd name="connsiteX216" fmla="*/ 862816 w 1214923"/>
              <a:gd name="connsiteY216" fmla="*/ 1410653 h 1684262"/>
              <a:gd name="connsiteX217" fmla="*/ 862816 w 1214923"/>
              <a:gd name="connsiteY217" fmla="*/ 1410462 h 1684262"/>
              <a:gd name="connsiteX218" fmla="*/ 689842 w 1214923"/>
              <a:gd name="connsiteY218" fmla="*/ 1391412 h 1684262"/>
              <a:gd name="connsiteX219" fmla="*/ 924347 w 1214923"/>
              <a:gd name="connsiteY219" fmla="*/ 1306830 h 1684262"/>
              <a:gd name="connsiteX220" fmla="*/ 689842 w 1214923"/>
              <a:gd name="connsiteY220" fmla="*/ 1391412 h 1684262"/>
              <a:gd name="connsiteX221" fmla="*/ 1162663 w 1214923"/>
              <a:gd name="connsiteY221" fmla="*/ 1057085 h 1684262"/>
              <a:gd name="connsiteX222" fmla="*/ 1148756 w 1214923"/>
              <a:gd name="connsiteY222" fmla="*/ 1134428 h 1684262"/>
              <a:gd name="connsiteX223" fmla="*/ 1066841 w 1214923"/>
              <a:gd name="connsiteY223" fmla="*/ 1139762 h 1684262"/>
              <a:gd name="connsiteX224" fmla="*/ 1035790 w 1214923"/>
              <a:gd name="connsiteY224" fmla="*/ 1087755 h 1684262"/>
              <a:gd name="connsiteX225" fmla="*/ 1162663 w 1214923"/>
              <a:gd name="connsiteY225" fmla="*/ 1057085 h 1684262"/>
              <a:gd name="connsiteX226" fmla="*/ 987913 w 1214923"/>
              <a:gd name="connsiteY226" fmla="*/ 1181170 h 1684262"/>
              <a:gd name="connsiteX227" fmla="*/ 958923 w 1214923"/>
              <a:gd name="connsiteY227" fmla="*/ 1264444 h 1684262"/>
              <a:gd name="connsiteX228" fmla="*/ 905107 w 1214923"/>
              <a:gd name="connsiteY228" fmla="*/ 1118330 h 1684262"/>
              <a:gd name="connsiteX229" fmla="*/ 987913 w 1214923"/>
              <a:gd name="connsiteY22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55299 w 1214923"/>
              <a:gd name="connsiteY142" fmla="*/ 250103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33265 w 1214923"/>
              <a:gd name="connsiteY140" fmla="*/ 212673 h 1684262"/>
              <a:gd name="connsiteX141" fmla="*/ 569351 w 1214923"/>
              <a:gd name="connsiteY141" fmla="*/ 242792 h 1684262"/>
              <a:gd name="connsiteX142" fmla="*/ 555299 w 1214923"/>
              <a:gd name="connsiteY142" fmla="*/ 250103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5299 w 1214923"/>
              <a:gd name="connsiteY141" fmla="*/ 250103 h 1684262"/>
              <a:gd name="connsiteX142" fmla="*/ 558873 w 1214923"/>
              <a:gd name="connsiteY142" fmla="*/ 299942 h 1684262"/>
              <a:gd name="connsiteX143" fmla="*/ 351609 w 1214923"/>
              <a:gd name="connsiteY143" fmla="*/ 219075 h 1684262"/>
              <a:gd name="connsiteX144" fmla="*/ 351323 w 1214923"/>
              <a:gd name="connsiteY144" fmla="*/ 219361 h 1684262"/>
              <a:gd name="connsiteX145" fmla="*/ 470767 w 1214923"/>
              <a:gd name="connsiteY145" fmla="*/ 361188 h 1684262"/>
              <a:gd name="connsiteX146" fmla="*/ 566874 w 1214923"/>
              <a:gd name="connsiteY146" fmla="*/ 503396 h 1684262"/>
              <a:gd name="connsiteX147" fmla="*/ 470767 w 1214923"/>
              <a:gd name="connsiteY147" fmla="*/ 361188 h 1684262"/>
              <a:gd name="connsiteX148" fmla="*/ 632216 w 1214923"/>
              <a:gd name="connsiteY148" fmla="*/ 453485 h 1684262"/>
              <a:gd name="connsiteX149" fmla="*/ 759089 w 1214923"/>
              <a:gd name="connsiteY149" fmla="*/ 438055 h 1684262"/>
              <a:gd name="connsiteX150" fmla="*/ 640217 w 1214923"/>
              <a:gd name="connsiteY150" fmla="*/ 641593 h 1684262"/>
              <a:gd name="connsiteX151" fmla="*/ 632216 w 1214923"/>
              <a:gd name="connsiteY151" fmla="*/ 453581 h 1684262"/>
              <a:gd name="connsiteX152" fmla="*/ 632216 w 1214923"/>
              <a:gd name="connsiteY152" fmla="*/ 453485 h 1684262"/>
              <a:gd name="connsiteX153" fmla="*/ 686032 w 1214923"/>
              <a:gd name="connsiteY153" fmla="*/ 837819 h 1684262"/>
              <a:gd name="connsiteX154" fmla="*/ 628310 w 1214923"/>
              <a:gd name="connsiteY154" fmla="*/ 930116 h 1684262"/>
              <a:gd name="connsiteX155" fmla="*/ 686032 w 1214923"/>
              <a:gd name="connsiteY155" fmla="*/ 837914 h 1684262"/>
              <a:gd name="connsiteX156" fmla="*/ 686032 w 1214923"/>
              <a:gd name="connsiteY156" fmla="*/ 837819 h 1684262"/>
              <a:gd name="connsiteX157" fmla="*/ 743658 w 1214923"/>
              <a:gd name="connsiteY157" fmla="*/ 1291400 h 1684262"/>
              <a:gd name="connsiteX158" fmla="*/ 547634 w 1214923"/>
              <a:gd name="connsiteY158" fmla="*/ 1206818 h 1684262"/>
              <a:gd name="connsiteX159" fmla="*/ 573446 w 1214923"/>
              <a:gd name="connsiteY159" fmla="*/ 1222439 h 1684262"/>
              <a:gd name="connsiteX160" fmla="*/ 603450 w 1214923"/>
              <a:gd name="connsiteY160" fmla="*/ 1227487 h 1684262"/>
              <a:gd name="connsiteX161" fmla="*/ 743658 w 1214923"/>
              <a:gd name="connsiteY161" fmla="*/ 1291495 h 1684262"/>
              <a:gd name="connsiteX162" fmla="*/ 743658 w 1214923"/>
              <a:gd name="connsiteY162" fmla="*/ 1291400 h 1684262"/>
              <a:gd name="connsiteX163" fmla="*/ 556465 w 1214923"/>
              <a:gd name="connsiteY163" fmla="*/ 950327 h 1684262"/>
              <a:gd name="connsiteX164" fmla="*/ 689842 w 1214923"/>
              <a:gd name="connsiteY164" fmla="*/ 1122236 h 1684262"/>
              <a:gd name="connsiteX165" fmla="*/ 568651 w 1214923"/>
              <a:gd name="connsiteY165" fmla="*/ 984541 h 1684262"/>
              <a:gd name="connsiteX166" fmla="*/ 556465 w 1214923"/>
              <a:gd name="connsiteY166" fmla="*/ 950327 h 1684262"/>
              <a:gd name="connsiteX167" fmla="*/ 351609 w 1214923"/>
              <a:gd name="connsiteY167" fmla="*/ 1045464 h 1684262"/>
              <a:gd name="connsiteX168" fmla="*/ 382375 w 1214923"/>
              <a:gd name="connsiteY168" fmla="*/ 887825 h 1684262"/>
              <a:gd name="connsiteX169" fmla="*/ 351609 w 1214923"/>
              <a:gd name="connsiteY169" fmla="*/ 1045559 h 1684262"/>
              <a:gd name="connsiteX170" fmla="*/ 351609 w 1214923"/>
              <a:gd name="connsiteY170" fmla="*/ 1045464 h 1684262"/>
              <a:gd name="connsiteX171" fmla="*/ 420761 w 1214923"/>
              <a:gd name="connsiteY171" fmla="*/ 1054969 h 1684262"/>
              <a:gd name="connsiteX172" fmla="*/ 605260 w 1214923"/>
              <a:gd name="connsiteY172" fmla="*/ 1180338 h 1684262"/>
              <a:gd name="connsiteX173" fmla="*/ 420761 w 1214923"/>
              <a:gd name="connsiteY173" fmla="*/ 1054969 h 1684262"/>
              <a:gd name="connsiteX174" fmla="*/ 366944 w 1214923"/>
              <a:gd name="connsiteY174" fmla="*/ 1414272 h 1684262"/>
              <a:gd name="connsiteX175" fmla="*/ 597640 w 1214923"/>
              <a:gd name="connsiteY175" fmla="*/ 1460468 h 1684262"/>
              <a:gd name="connsiteX176" fmla="*/ 366944 w 1214923"/>
              <a:gd name="connsiteY176" fmla="*/ 1414463 h 1684262"/>
              <a:gd name="connsiteX177" fmla="*/ 366944 w 1214923"/>
              <a:gd name="connsiteY177" fmla="*/ 1414272 h 1684262"/>
              <a:gd name="connsiteX178" fmla="*/ 536108 w 1214923"/>
              <a:gd name="connsiteY178" fmla="*/ 1644968 h 1684262"/>
              <a:gd name="connsiteX179" fmla="*/ 498008 w 1214923"/>
              <a:gd name="connsiteY179" fmla="*/ 1625918 h 1684262"/>
              <a:gd name="connsiteX180" fmla="*/ 471148 w 1214923"/>
              <a:gd name="connsiteY180" fmla="*/ 1618202 h 1684262"/>
              <a:gd name="connsiteX181" fmla="*/ 471148 w 1214923"/>
              <a:gd name="connsiteY181" fmla="*/ 1664399 h 1684262"/>
              <a:gd name="connsiteX182" fmla="*/ 401901 w 1214923"/>
              <a:gd name="connsiteY182" fmla="*/ 1579817 h 1684262"/>
              <a:gd name="connsiteX183" fmla="*/ 536108 w 1214923"/>
              <a:gd name="connsiteY183" fmla="*/ 1645158 h 1684262"/>
              <a:gd name="connsiteX184" fmla="*/ 536108 w 1214923"/>
              <a:gd name="connsiteY184" fmla="*/ 1644968 h 1684262"/>
              <a:gd name="connsiteX185" fmla="*/ 616785 w 1214923"/>
              <a:gd name="connsiteY185" fmla="*/ 1564196 h 1684262"/>
              <a:gd name="connsiteX186" fmla="*/ 555349 w 1214923"/>
              <a:gd name="connsiteY186" fmla="*/ 1541145 h 1684262"/>
              <a:gd name="connsiteX187" fmla="*/ 638597 w 1214923"/>
              <a:gd name="connsiteY187" fmla="*/ 1493520 h 1684262"/>
              <a:gd name="connsiteX188" fmla="*/ 739848 w 1214923"/>
              <a:gd name="connsiteY188" fmla="*/ 1525715 h 1684262"/>
              <a:gd name="connsiteX189" fmla="*/ 616785 w 1214923"/>
              <a:gd name="connsiteY189" fmla="*/ 1564386 h 1684262"/>
              <a:gd name="connsiteX190" fmla="*/ 616785 w 1214923"/>
              <a:gd name="connsiteY190" fmla="*/ 1564196 h 1684262"/>
              <a:gd name="connsiteX191" fmla="*/ 752231 w 1214923"/>
              <a:gd name="connsiteY191" fmla="*/ 1664779 h 1684262"/>
              <a:gd name="connsiteX192" fmla="*/ 739658 w 1214923"/>
              <a:gd name="connsiteY192" fmla="*/ 1664779 h 1684262"/>
              <a:gd name="connsiteX193" fmla="*/ 731180 w 1214923"/>
              <a:gd name="connsiteY193" fmla="*/ 1664779 h 1684262"/>
              <a:gd name="connsiteX194" fmla="*/ 727561 w 1214923"/>
              <a:gd name="connsiteY194" fmla="*/ 1664779 h 1684262"/>
              <a:gd name="connsiteX195" fmla="*/ 713750 w 1214923"/>
              <a:gd name="connsiteY195" fmla="*/ 1666780 h 1684262"/>
              <a:gd name="connsiteX196" fmla="*/ 704225 w 1214923"/>
              <a:gd name="connsiteY196" fmla="*/ 1665256 h 1684262"/>
              <a:gd name="connsiteX197" fmla="*/ 705558 w 1214923"/>
              <a:gd name="connsiteY197" fmla="*/ 1667733 h 1684262"/>
              <a:gd name="connsiteX198" fmla="*/ 790045 w 1214923"/>
              <a:gd name="connsiteY198" fmla="*/ 1610106 h 1684262"/>
              <a:gd name="connsiteX199" fmla="*/ 752231 w 1214923"/>
              <a:gd name="connsiteY199" fmla="*/ 1664970 h 1684262"/>
              <a:gd name="connsiteX200" fmla="*/ 752231 w 1214923"/>
              <a:gd name="connsiteY200" fmla="*/ 1664779 h 1684262"/>
              <a:gd name="connsiteX201" fmla="*/ 857863 w 1214923"/>
              <a:gd name="connsiteY201" fmla="*/ 1591056 h 1684262"/>
              <a:gd name="connsiteX202" fmla="*/ 838813 w 1214923"/>
              <a:gd name="connsiteY202" fmla="*/ 1568958 h 1684262"/>
              <a:gd name="connsiteX203" fmla="*/ 836146 w 1214923"/>
              <a:gd name="connsiteY203" fmla="*/ 1564291 h 1684262"/>
              <a:gd name="connsiteX204" fmla="*/ 955179 w 1214923"/>
              <a:gd name="connsiteY204" fmla="*/ 1500720 h 1684262"/>
              <a:gd name="connsiteX205" fmla="*/ 1066493 w 1214923"/>
              <a:gd name="connsiteY205" fmla="*/ 1492065 h 1684262"/>
              <a:gd name="connsiteX206" fmla="*/ 857863 w 1214923"/>
              <a:gd name="connsiteY206" fmla="*/ 1591247 h 1684262"/>
              <a:gd name="connsiteX207" fmla="*/ 857863 w 1214923"/>
              <a:gd name="connsiteY207" fmla="*/ 1591056 h 1684262"/>
              <a:gd name="connsiteX208" fmla="*/ 1054979 w 1214923"/>
              <a:gd name="connsiteY208" fmla="*/ 1445037 h 1684262"/>
              <a:gd name="connsiteX209" fmla="*/ 916632 w 1214923"/>
              <a:gd name="connsiteY209" fmla="*/ 1468184 h 1684262"/>
              <a:gd name="connsiteX210" fmla="*/ 1028170 w 1214923"/>
              <a:gd name="connsiteY210" fmla="*/ 1445228 h 1684262"/>
              <a:gd name="connsiteX211" fmla="*/ 1054979 w 1214923"/>
              <a:gd name="connsiteY211" fmla="*/ 1445037 h 1684262"/>
              <a:gd name="connsiteX212" fmla="*/ 862816 w 1214923"/>
              <a:gd name="connsiteY212" fmla="*/ 1410462 h 1684262"/>
              <a:gd name="connsiteX213" fmla="*/ 647551 w 1214923"/>
              <a:gd name="connsiteY213" fmla="*/ 1448562 h 1684262"/>
              <a:gd name="connsiteX214" fmla="*/ 862816 w 1214923"/>
              <a:gd name="connsiteY214" fmla="*/ 1410653 h 1684262"/>
              <a:gd name="connsiteX215" fmla="*/ 862816 w 1214923"/>
              <a:gd name="connsiteY215" fmla="*/ 1410462 h 1684262"/>
              <a:gd name="connsiteX216" fmla="*/ 689842 w 1214923"/>
              <a:gd name="connsiteY216" fmla="*/ 1391412 h 1684262"/>
              <a:gd name="connsiteX217" fmla="*/ 924347 w 1214923"/>
              <a:gd name="connsiteY217" fmla="*/ 1306830 h 1684262"/>
              <a:gd name="connsiteX218" fmla="*/ 689842 w 1214923"/>
              <a:gd name="connsiteY218" fmla="*/ 1391412 h 1684262"/>
              <a:gd name="connsiteX219" fmla="*/ 1162663 w 1214923"/>
              <a:gd name="connsiteY219" fmla="*/ 1057085 h 1684262"/>
              <a:gd name="connsiteX220" fmla="*/ 1148756 w 1214923"/>
              <a:gd name="connsiteY220" fmla="*/ 1134428 h 1684262"/>
              <a:gd name="connsiteX221" fmla="*/ 1066841 w 1214923"/>
              <a:gd name="connsiteY221" fmla="*/ 1139762 h 1684262"/>
              <a:gd name="connsiteX222" fmla="*/ 1035790 w 1214923"/>
              <a:gd name="connsiteY222" fmla="*/ 1087755 h 1684262"/>
              <a:gd name="connsiteX223" fmla="*/ 1162663 w 1214923"/>
              <a:gd name="connsiteY223" fmla="*/ 1057085 h 1684262"/>
              <a:gd name="connsiteX224" fmla="*/ 987913 w 1214923"/>
              <a:gd name="connsiteY224" fmla="*/ 1181170 h 1684262"/>
              <a:gd name="connsiteX225" fmla="*/ 958923 w 1214923"/>
              <a:gd name="connsiteY225" fmla="*/ 1264444 h 1684262"/>
              <a:gd name="connsiteX226" fmla="*/ 905107 w 1214923"/>
              <a:gd name="connsiteY226" fmla="*/ 1118330 h 1684262"/>
              <a:gd name="connsiteX227" fmla="*/ 987913 w 1214923"/>
              <a:gd name="connsiteY227"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32956 w 1214923"/>
              <a:gd name="connsiteY139" fmla="*/ 194566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51323 w 1214923"/>
              <a:gd name="connsiteY142" fmla="*/ 219361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51323 w 1214923"/>
              <a:gd name="connsiteY142" fmla="*/ 219361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8131 w 1214923"/>
              <a:gd name="connsiteY137" fmla="*/ 214486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78131 w 1214923"/>
              <a:gd name="connsiteY142" fmla="*/ 214486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0316 w 1214923"/>
              <a:gd name="connsiteY137" fmla="*/ 197426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90316 w 1214923"/>
              <a:gd name="connsiteY142" fmla="*/ 197426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609 w 1214923"/>
              <a:gd name="connsiteY137" fmla="*/ 219075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33097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33097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857863 w 1214923"/>
              <a:gd name="connsiteY197" fmla="*/ 1591056 h 1684262"/>
              <a:gd name="connsiteX198" fmla="*/ 838813 w 1214923"/>
              <a:gd name="connsiteY198" fmla="*/ 1568958 h 1684262"/>
              <a:gd name="connsiteX199" fmla="*/ 836146 w 1214923"/>
              <a:gd name="connsiteY199" fmla="*/ 1564291 h 1684262"/>
              <a:gd name="connsiteX200" fmla="*/ 955179 w 1214923"/>
              <a:gd name="connsiteY200" fmla="*/ 1500720 h 1684262"/>
              <a:gd name="connsiteX201" fmla="*/ 1066493 w 1214923"/>
              <a:gd name="connsiteY201" fmla="*/ 1492065 h 1684262"/>
              <a:gd name="connsiteX202" fmla="*/ 857863 w 1214923"/>
              <a:gd name="connsiteY202" fmla="*/ 1591247 h 1684262"/>
              <a:gd name="connsiteX203" fmla="*/ 857863 w 1214923"/>
              <a:gd name="connsiteY203" fmla="*/ 1591056 h 1684262"/>
              <a:gd name="connsiteX204" fmla="*/ 1054979 w 1214923"/>
              <a:gd name="connsiteY204" fmla="*/ 1445037 h 1684262"/>
              <a:gd name="connsiteX205" fmla="*/ 916632 w 1214923"/>
              <a:gd name="connsiteY205" fmla="*/ 1468184 h 1684262"/>
              <a:gd name="connsiteX206" fmla="*/ 1028170 w 1214923"/>
              <a:gd name="connsiteY206" fmla="*/ 1445228 h 1684262"/>
              <a:gd name="connsiteX207" fmla="*/ 1054979 w 1214923"/>
              <a:gd name="connsiteY207" fmla="*/ 1445037 h 1684262"/>
              <a:gd name="connsiteX208" fmla="*/ 862816 w 1214923"/>
              <a:gd name="connsiteY208" fmla="*/ 1410462 h 1684262"/>
              <a:gd name="connsiteX209" fmla="*/ 647551 w 1214923"/>
              <a:gd name="connsiteY209" fmla="*/ 1448562 h 1684262"/>
              <a:gd name="connsiteX210" fmla="*/ 862816 w 1214923"/>
              <a:gd name="connsiteY210" fmla="*/ 1410653 h 1684262"/>
              <a:gd name="connsiteX211" fmla="*/ 862816 w 1214923"/>
              <a:gd name="connsiteY211" fmla="*/ 1410462 h 1684262"/>
              <a:gd name="connsiteX212" fmla="*/ 689842 w 1214923"/>
              <a:gd name="connsiteY212" fmla="*/ 1391412 h 1684262"/>
              <a:gd name="connsiteX213" fmla="*/ 924347 w 1214923"/>
              <a:gd name="connsiteY213" fmla="*/ 1306830 h 1684262"/>
              <a:gd name="connsiteX214" fmla="*/ 689842 w 1214923"/>
              <a:gd name="connsiteY214" fmla="*/ 1391412 h 1684262"/>
              <a:gd name="connsiteX215" fmla="*/ 1162663 w 1214923"/>
              <a:gd name="connsiteY215" fmla="*/ 1057085 h 1684262"/>
              <a:gd name="connsiteX216" fmla="*/ 1148756 w 1214923"/>
              <a:gd name="connsiteY216" fmla="*/ 1134428 h 1684262"/>
              <a:gd name="connsiteX217" fmla="*/ 1066841 w 1214923"/>
              <a:gd name="connsiteY217" fmla="*/ 1139762 h 1684262"/>
              <a:gd name="connsiteX218" fmla="*/ 1035790 w 1214923"/>
              <a:gd name="connsiteY218" fmla="*/ 1087755 h 1684262"/>
              <a:gd name="connsiteX219" fmla="*/ 1162663 w 1214923"/>
              <a:gd name="connsiteY219" fmla="*/ 1057085 h 1684262"/>
              <a:gd name="connsiteX220" fmla="*/ 987913 w 1214923"/>
              <a:gd name="connsiteY220" fmla="*/ 1181170 h 1684262"/>
              <a:gd name="connsiteX221" fmla="*/ 958923 w 1214923"/>
              <a:gd name="connsiteY221" fmla="*/ 1264444 h 1684262"/>
              <a:gd name="connsiteX222" fmla="*/ 905107 w 1214923"/>
              <a:gd name="connsiteY222" fmla="*/ 1118330 h 1684262"/>
              <a:gd name="connsiteX223" fmla="*/ 987913 w 1214923"/>
              <a:gd name="connsiteY223"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31180 w 1214923"/>
              <a:gd name="connsiteY190" fmla="*/ 1664779 h 1684262"/>
              <a:gd name="connsiteX191" fmla="*/ 713750 w 1214923"/>
              <a:gd name="connsiteY191" fmla="*/ 1666780 h 1684262"/>
              <a:gd name="connsiteX192" fmla="*/ 704225 w 1214923"/>
              <a:gd name="connsiteY192" fmla="*/ 1665256 h 1684262"/>
              <a:gd name="connsiteX193" fmla="*/ 705558 w 1214923"/>
              <a:gd name="connsiteY193" fmla="*/ 1667733 h 1684262"/>
              <a:gd name="connsiteX194" fmla="*/ 790045 w 1214923"/>
              <a:gd name="connsiteY194" fmla="*/ 1610106 h 1684262"/>
              <a:gd name="connsiteX195" fmla="*/ 752231 w 1214923"/>
              <a:gd name="connsiteY195" fmla="*/ 1664970 h 1684262"/>
              <a:gd name="connsiteX196" fmla="*/ 857863 w 1214923"/>
              <a:gd name="connsiteY196" fmla="*/ 1591056 h 1684262"/>
              <a:gd name="connsiteX197" fmla="*/ 838813 w 1214923"/>
              <a:gd name="connsiteY197" fmla="*/ 1568958 h 1684262"/>
              <a:gd name="connsiteX198" fmla="*/ 836146 w 1214923"/>
              <a:gd name="connsiteY198" fmla="*/ 1564291 h 1684262"/>
              <a:gd name="connsiteX199" fmla="*/ 955179 w 1214923"/>
              <a:gd name="connsiteY199" fmla="*/ 1500720 h 1684262"/>
              <a:gd name="connsiteX200" fmla="*/ 1066493 w 1214923"/>
              <a:gd name="connsiteY200" fmla="*/ 1492065 h 1684262"/>
              <a:gd name="connsiteX201" fmla="*/ 857863 w 1214923"/>
              <a:gd name="connsiteY201" fmla="*/ 1591247 h 1684262"/>
              <a:gd name="connsiteX202" fmla="*/ 857863 w 1214923"/>
              <a:gd name="connsiteY202" fmla="*/ 1591056 h 1684262"/>
              <a:gd name="connsiteX203" fmla="*/ 1054979 w 1214923"/>
              <a:gd name="connsiteY203" fmla="*/ 1445037 h 1684262"/>
              <a:gd name="connsiteX204" fmla="*/ 916632 w 1214923"/>
              <a:gd name="connsiteY204" fmla="*/ 1468184 h 1684262"/>
              <a:gd name="connsiteX205" fmla="*/ 1028170 w 1214923"/>
              <a:gd name="connsiteY205" fmla="*/ 1445228 h 1684262"/>
              <a:gd name="connsiteX206" fmla="*/ 1054979 w 1214923"/>
              <a:gd name="connsiteY206" fmla="*/ 1445037 h 1684262"/>
              <a:gd name="connsiteX207" fmla="*/ 862816 w 1214923"/>
              <a:gd name="connsiteY207" fmla="*/ 1410462 h 1684262"/>
              <a:gd name="connsiteX208" fmla="*/ 647551 w 1214923"/>
              <a:gd name="connsiteY208" fmla="*/ 1448562 h 1684262"/>
              <a:gd name="connsiteX209" fmla="*/ 862816 w 1214923"/>
              <a:gd name="connsiteY209" fmla="*/ 1410653 h 1684262"/>
              <a:gd name="connsiteX210" fmla="*/ 862816 w 1214923"/>
              <a:gd name="connsiteY210" fmla="*/ 1410462 h 1684262"/>
              <a:gd name="connsiteX211" fmla="*/ 689842 w 1214923"/>
              <a:gd name="connsiteY211" fmla="*/ 1391412 h 1684262"/>
              <a:gd name="connsiteX212" fmla="*/ 924347 w 1214923"/>
              <a:gd name="connsiteY212" fmla="*/ 1306830 h 1684262"/>
              <a:gd name="connsiteX213" fmla="*/ 689842 w 1214923"/>
              <a:gd name="connsiteY213" fmla="*/ 1391412 h 1684262"/>
              <a:gd name="connsiteX214" fmla="*/ 1162663 w 1214923"/>
              <a:gd name="connsiteY214" fmla="*/ 1057085 h 1684262"/>
              <a:gd name="connsiteX215" fmla="*/ 1148756 w 1214923"/>
              <a:gd name="connsiteY215" fmla="*/ 1134428 h 1684262"/>
              <a:gd name="connsiteX216" fmla="*/ 1066841 w 1214923"/>
              <a:gd name="connsiteY216" fmla="*/ 1139762 h 1684262"/>
              <a:gd name="connsiteX217" fmla="*/ 1035790 w 1214923"/>
              <a:gd name="connsiteY217" fmla="*/ 1087755 h 1684262"/>
              <a:gd name="connsiteX218" fmla="*/ 1162663 w 1214923"/>
              <a:gd name="connsiteY218" fmla="*/ 1057085 h 1684262"/>
              <a:gd name="connsiteX219" fmla="*/ 987913 w 1214923"/>
              <a:gd name="connsiteY219" fmla="*/ 1181170 h 1684262"/>
              <a:gd name="connsiteX220" fmla="*/ 958923 w 1214923"/>
              <a:gd name="connsiteY220" fmla="*/ 1264444 h 1684262"/>
              <a:gd name="connsiteX221" fmla="*/ 905107 w 1214923"/>
              <a:gd name="connsiteY221" fmla="*/ 1118330 h 1684262"/>
              <a:gd name="connsiteX222" fmla="*/ 987913 w 1214923"/>
              <a:gd name="connsiteY222"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13750 w 1214923"/>
              <a:gd name="connsiteY190" fmla="*/ 1666780 h 1684262"/>
              <a:gd name="connsiteX191" fmla="*/ 704225 w 1214923"/>
              <a:gd name="connsiteY191" fmla="*/ 1665256 h 1684262"/>
              <a:gd name="connsiteX192" fmla="*/ 705558 w 1214923"/>
              <a:gd name="connsiteY192" fmla="*/ 1667733 h 1684262"/>
              <a:gd name="connsiteX193" fmla="*/ 790045 w 1214923"/>
              <a:gd name="connsiteY193" fmla="*/ 1610106 h 1684262"/>
              <a:gd name="connsiteX194" fmla="*/ 752231 w 1214923"/>
              <a:gd name="connsiteY194" fmla="*/ 1664970 h 1684262"/>
              <a:gd name="connsiteX195" fmla="*/ 857863 w 1214923"/>
              <a:gd name="connsiteY195" fmla="*/ 1591056 h 1684262"/>
              <a:gd name="connsiteX196" fmla="*/ 838813 w 1214923"/>
              <a:gd name="connsiteY196" fmla="*/ 1568958 h 1684262"/>
              <a:gd name="connsiteX197" fmla="*/ 836146 w 1214923"/>
              <a:gd name="connsiteY197" fmla="*/ 1564291 h 1684262"/>
              <a:gd name="connsiteX198" fmla="*/ 955179 w 1214923"/>
              <a:gd name="connsiteY198" fmla="*/ 1500720 h 1684262"/>
              <a:gd name="connsiteX199" fmla="*/ 1066493 w 1214923"/>
              <a:gd name="connsiteY199" fmla="*/ 1492065 h 1684262"/>
              <a:gd name="connsiteX200" fmla="*/ 857863 w 1214923"/>
              <a:gd name="connsiteY200" fmla="*/ 1591247 h 1684262"/>
              <a:gd name="connsiteX201" fmla="*/ 857863 w 1214923"/>
              <a:gd name="connsiteY201" fmla="*/ 1591056 h 1684262"/>
              <a:gd name="connsiteX202" fmla="*/ 1054979 w 1214923"/>
              <a:gd name="connsiteY202" fmla="*/ 1445037 h 1684262"/>
              <a:gd name="connsiteX203" fmla="*/ 916632 w 1214923"/>
              <a:gd name="connsiteY203" fmla="*/ 1468184 h 1684262"/>
              <a:gd name="connsiteX204" fmla="*/ 1028170 w 1214923"/>
              <a:gd name="connsiteY204" fmla="*/ 1445228 h 1684262"/>
              <a:gd name="connsiteX205" fmla="*/ 1054979 w 1214923"/>
              <a:gd name="connsiteY205" fmla="*/ 1445037 h 1684262"/>
              <a:gd name="connsiteX206" fmla="*/ 862816 w 1214923"/>
              <a:gd name="connsiteY206" fmla="*/ 1410462 h 1684262"/>
              <a:gd name="connsiteX207" fmla="*/ 647551 w 1214923"/>
              <a:gd name="connsiteY207" fmla="*/ 1448562 h 1684262"/>
              <a:gd name="connsiteX208" fmla="*/ 862816 w 1214923"/>
              <a:gd name="connsiteY208" fmla="*/ 1410653 h 1684262"/>
              <a:gd name="connsiteX209" fmla="*/ 862816 w 1214923"/>
              <a:gd name="connsiteY209" fmla="*/ 1410462 h 1684262"/>
              <a:gd name="connsiteX210" fmla="*/ 689842 w 1214923"/>
              <a:gd name="connsiteY210" fmla="*/ 1391412 h 1684262"/>
              <a:gd name="connsiteX211" fmla="*/ 924347 w 1214923"/>
              <a:gd name="connsiteY211" fmla="*/ 1306830 h 1684262"/>
              <a:gd name="connsiteX212" fmla="*/ 689842 w 1214923"/>
              <a:gd name="connsiteY212" fmla="*/ 1391412 h 1684262"/>
              <a:gd name="connsiteX213" fmla="*/ 1162663 w 1214923"/>
              <a:gd name="connsiteY213" fmla="*/ 1057085 h 1684262"/>
              <a:gd name="connsiteX214" fmla="*/ 1148756 w 1214923"/>
              <a:gd name="connsiteY214" fmla="*/ 1134428 h 1684262"/>
              <a:gd name="connsiteX215" fmla="*/ 1066841 w 1214923"/>
              <a:gd name="connsiteY215" fmla="*/ 1139762 h 1684262"/>
              <a:gd name="connsiteX216" fmla="*/ 1035790 w 1214923"/>
              <a:gd name="connsiteY216" fmla="*/ 1087755 h 1684262"/>
              <a:gd name="connsiteX217" fmla="*/ 1162663 w 1214923"/>
              <a:gd name="connsiteY217" fmla="*/ 1057085 h 1684262"/>
              <a:gd name="connsiteX218" fmla="*/ 987913 w 1214923"/>
              <a:gd name="connsiteY218" fmla="*/ 1181170 h 1684262"/>
              <a:gd name="connsiteX219" fmla="*/ 958923 w 1214923"/>
              <a:gd name="connsiteY219" fmla="*/ 1264444 h 1684262"/>
              <a:gd name="connsiteX220" fmla="*/ 905107 w 1214923"/>
              <a:gd name="connsiteY220" fmla="*/ 1118330 h 1684262"/>
              <a:gd name="connsiteX221" fmla="*/ 987913 w 1214923"/>
              <a:gd name="connsiteY221"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752231 w 1214923"/>
              <a:gd name="connsiteY193" fmla="*/ 1664970 h 1684262"/>
              <a:gd name="connsiteX194" fmla="*/ 857863 w 1214923"/>
              <a:gd name="connsiteY194" fmla="*/ 1591056 h 1684262"/>
              <a:gd name="connsiteX195" fmla="*/ 838813 w 1214923"/>
              <a:gd name="connsiteY195" fmla="*/ 1568958 h 1684262"/>
              <a:gd name="connsiteX196" fmla="*/ 836146 w 1214923"/>
              <a:gd name="connsiteY196" fmla="*/ 1564291 h 1684262"/>
              <a:gd name="connsiteX197" fmla="*/ 955179 w 1214923"/>
              <a:gd name="connsiteY197" fmla="*/ 1500720 h 1684262"/>
              <a:gd name="connsiteX198" fmla="*/ 1066493 w 1214923"/>
              <a:gd name="connsiteY198" fmla="*/ 1492065 h 1684262"/>
              <a:gd name="connsiteX199" fmla="*/ 857863 w 1214923"/>
              <a:gd name="connsiteY199" fmla="*/ 1591247 h 1684262"/>
              <a:gd name="connsiteX200" fmla="*/ 857863 w 1214923"/>
              <a:gd name="connsiteY200" fmla="*/ 1591056 h 1684262"/>
              <a:gd name="connsiteX201" fmla="*/ 1054979 w 1214923"/>
              <a:gd name="connsiteY201" fmla="*/ 1445037 h 1684262"/>
              <a:gd name="connsiteX202" fmla="*/ 916632 w 1214923"/>
              <a:gd name="connsiteY202" fmla="*/ 1468184 h 1684262"/>
              <a:gd name="connsiteX203" fmla="*/ 1028170 w 1214923"/>
              <a:gd name="connsiteY203" fmla="*/ 1445228 h 1684262"/>
              <a:gd name="connsiteX204" fmla="*/ 1054979 w 1214923"/>
              <a:gd name="connsiteY204" fmla="*/ 1445037 h 1684262"/>
              <a:gd name="connsiteX205" fmla="*/ 862816 w 1214923"/>
              <a:gd name="connsiteY205" fmla="*/ 1410462 h 1684262"/>
              <a:gd name="connsiteX206" fmla="*/ 647551 w 1214923"/>
              <a:gd name="connsiteY206" fmla="*/ 1448562 h 1684262"/>
              <a:gd name="connsiteX207" fmla="*/ 862816 w 1214923"/>
              <a:gd name="connsiteY207" fmla="*/ 1410653 h 1684262"/>
              <a:gd name="connsiteX208" fmla="*/ 862816 w 1214923"/>
              <a:gd name="connsiteY208" fmla="*/ 1410462 h 1684262"/>
              <a:gd name="connsiteX209" fmla="*/ 689842 w 1214923"/>
              <a:gd name="connsiteY209" fmla="*/ 1391412 h 1684262"/>
              <a:gd name="connsiteX210" fmla="*/ 924347 w 1214923"/>
              <a:gd name="connsiteY210" fmla="*/ 1306830 h 1684262"/>
              <a:gd name="connsiteX211" fmla="*/ 689842 w 1214923"/>
              <a:gd name="connsiteY211" fmla="*/ 1391412 h 1684262"/>
              <a:gd name="connsiteX212" fmla="*/ 1162663 w 1214923"/>
              <a:gd name="connsiteY212" fmla="*/ 1057085 h 1684262"/>
              <a:gd name="connsiteX213" fmla="*/ 1148756 w 1214923"/>
              <a:gd name="connsiteY213" fmla="*/ 1134428 h 1684262"/>
              <a:gd name="connsiteX214" fmla="*/ 1066841 w 1214923"/>
              <a:gd name="connsiteY214" fmla="*/ 1139762 h 1684262"/>
              <a:gd name="connsiteX215" fmla="*/ 1035790 w 1214923"/>
              <a:gd name="connsiteY215" fmla="*/ 1087755 h 1684262"/>
              <a:gd name="connsiteX216" fmla="*/ 1162663 w 1214923"/>
              <a:gd name="connsiteY216" fmla="*/ 1057085 h 1684262"/>
              <a:gd name="connsiteX217" fmla="*/ 987913 w 1214923"/>
              <a:gd name="connsiteY217" fmla="*/ 1181170 h 1684262"/>
              <a:gd name="connsiteX218" fmla="*/ 958923 w 1214923"/>
              <a:gd name="connsiteY218" fmla="*/ 1264444 h 1684262"/>
              <a:gd name="connsiteX219" fmla="*/ 905107 w 1214923"/>
              <a:gd name="connsiteY219" fmla="*/ 1118330 h 1684262"/>
              <a:gd name="connsiteX220" fmla="*/ 987913 w 1214923"/>
              <a:gd name="connsiteY22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90045 w 1214923"/>
              <a:gd name="connsiteY188" fmla="*/ 1610106 h 1684262"/>
              <a:gd name="connsiteX189" fmla="*/ 739658 w 1214923"/>
              <a:gd name="connsiteY189" fmla="*/ 1664779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90045 w 1214923"/>
              <a:gd name="connsiteY188" fmla="*/ 1610106 h 1684262"/>
              <a:gd name="connsiteX189" fmla="*/ 812771 w 1214923"/>
              <a:gd name="connsiteY189" fmla="*/ 1652594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705558 w 1214923"/>
              <a:gd name="connsiteY191" fmla="*/ 1667733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97035 w 1214923"/>
              <a:gd name="connsiteY181" fmla="*/ 1664464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82412 w 1214923"/>
              <a:gd name="connsiteY180" fmla="*/ 1645158 h 1684262"/>
              <a:gd name="connsiteX181" fmla="*/ 597035 w 1214923"/>
              <a:gd name="connsiteY181" fmla="*/ 1664464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71148 w 1214923"/>
              <a:gd name="connsiteY176" fmla="*/ 1618202 h 1684262"/>
              <a:gd name="connsiteX177" fmla="*/ 471148 w 1214923"/>
              <a:gd name="connsiteY177" fmla="*/ 1664399 h 1684262"/>
              <a:gd name="connsiteX178" fmla="*/ 401901 w 1214923"/>
              <a:gd name="connsiteY178" fmla="*/ 1579817 h 1684262"/>
              <a:gd name="connsiteX179" fmla="*/ 582412 w 1214923"/>
              <a:gd name="connsiteY179" fmla="*/ 1645158 h 1684262"/>
              <a:gd name="connsiteX180" fmla="*/ 597035 w 1214923"/>
              <a:gd name="connsiteY180" fmla="*/ 1664464 h 1684262"/>
              <a:gd name="connsiteX181" fmla="*/ 616785 w 1214923"/>
              <a:gd name="connsiteY181" fmla="*/ 1564196 h 1684262"/>
              <a:gd name="connsiteX182" fmla="*/ 555349 w 1214923"/>
              <a:gd name="connsiteY182" fmla="*/ 1541145 h 1684262"/>
              <a:gd name="connsiteX183" fmla="*/ 638597 w 1214923"/>
              <a:gd name="connsiteY183" fmla="*/ 1493520 h 1684262"/>
              <a:gd name="connsiteX184" fmla="*/ 752034 w 1214923"/>
              <a:gd name="connsiteY184" fmla="*/ 1535463 h 1684262"/>
              <a:gd name="connsiteX185" fmla="*/ 616785 w 1214923"/>
              <a:gd name="connsiteY185" fmla="*/ 1564386 h 1684262"/>
              <a:gd name="connsiteX186" fmla="*/ 616785 w 1214923"/>
              <a:gd name="connsiteY186" fmla="*/ 1564196 h 1684262"/>
              <a:gd name="connsiteX187" fmla="*/ 811979 w 1214923"/>
              <a:gd name="connsiteY187" fmla="*/ 1595484 h 1684262"/>
              <a:gd name="connsiteX188" fmla="*/ 812771 w 1214923"/>
              <a:gd name="connsiteY188" fmla="*/ 1652594 h 1684262"/>
              <a:gd name="connsiteX189" fmla="*/ 704225 w 1214923"/>
              <a:gd name="connsiteY189" fmla="*/ 1665256 h 1684262"/>
              <a:gd name="connsiteX190" fmla="*/ 651942 w 1214923"/>
              <a:gd name="connsiteY190" fmla="*/ 1653111 h 1684262"/>
              <a:gd name="connsiteX191" fmla="*/ 811979 w 1214923"/>
              <a:gd name="connsiteY191" fmla="*/ 1595484 h 1684262"/>
              <a:gd name="connsiteX192" fmla="*/ 857863 w 1214923"/>
              <a:gd name="connsiteY192" fmla="*/ 1591056 h 1684262"/>
              <a:gd name="connsiteX193" fmla="*/ 838813 w 1214923"/>
              <a:gd name="connsiteY193" fmla="*/ 1568958 h 1684262"/>
              <a:gd name="connsiteX194" fmla="*/ 836146 w 1214923"/>
              <a:gd name="connsiteY194" fmla="*/ 1564291 h 1684262"/>
              <a:gd name="connsiteX195" fmla="*/ 955179 w 1214923"/>
              <a:gd name="connsiteY195" fmla="*/ 1500720 h 1684262"/>
              <a:gd name="connsiteX196" fmla="*/ 1066493 w 1214923"/>
              <a:gd name="connsiteY196" fmla="*/ 1492065 h 1684262"/>
              <a:gd name="connsiteX197" fmla="*/ 857863 w 1214923"/>
              <a:gd name="connsiteY197" fmla="*/ 1591247 h 1684262"/>
              <a:gd name="connsiteX198" fmla="*/ 857863 w 1214923"/>
              <a:gd name="connsiteY198" fmla="*/ 1591056 h 1684262"/>
              <a:gd name="connsiteX199" fmla="*/ 1054979 w 1214923"/>
              <a:gd name="connsiteY199" fmla="*/ 1445037 h 1684262"/>
              <a:gd name="connsiteX200" fmla="*/ 916632 w 1214923"/>
              <a:gd name="connsiteY200" fmla="*/ 1468184 h 1684262"/>
              <a:gd name="connsiteX201" fmla="*/ 1028170 w 1214923"/>
              <a:gd name="connsiteY201" fmla="*/ 1445228 h 1684262"/>
              <a:gd name="connsiteX202" fmla="*/ 1054979 w 1214923"/>
              <a:gd name="connsiteY202" fmla="*/ 1445037 h 1684262"/>
              <a:gd name="connsiteX203" fmla="*/ 862816 w 1214923"/>
              <a:gd name="connsiteY203" fmla="*/ 1410462 h 1684262"/>
              <a:gd name="connsiteX204" fmla="*/ 647551 w 1214923"/>
              <a:gd name="connsiteY204" fmla="*/ 1448562 h 1684262"/>
              <a:gd name="connsiteX205" fmla="*/ 862816 w 1214923"/>
              <a:gd name="connsiteY205" fmla="*/ 1410653 h 1684262"/>
              <a:gd name="connsiteX206" fmla="*/ 862816 w 1214923"/>
              <a:gd name="connsiteY206" fmla="*/ 1410462 h 1684262"/>
              <a:gd name="connsiteX207" fmla="*/ 689842 w 1214923"/>
              <a:gd name="connsiteY207" fmla="*/ 1391412 h 1684262"/>
              <a:gd name="connsiteX208" fmla="*/ 924347 w 1214923"/>
              <a:gd name="connsiteY208" fmla="*/ 1306830 h 1684262"/>
              <a:gd name="connsiteX209" fmla="*/ 689842 w 1214923"/>
              <a:gd name="connsiteY209" fmla="*/ 1391412 h 1684262"/>
              <a:gd name="connsiteX210" fmla="*/ 1162663 w 1214923"/>
              <a:gd name="connsiteY210" fmla="*/ 1057085 h 1684262"/>
              <a:gd name="connsiteX211" fmla="*/ 1148756 w 1214923"/>
              <a:gd name="connsiteY211" fmla="*/ 1134428 h 1684262"/>
              <a:gd name="connsiteX212" fmla="*/ 1066841 w 1214923"/>
              <a:gd name="connsiteY212" fmla="*/ 1139762 h 1684262"/>
              <a:gd name="connsiteX213" fmla="*/ 1035790 w 1214923"/>
              <a:gd name="connsiteY213" fmla="*/ 1087755 h 1684262"/>
              <a:gd name="connsiteX214" fmla="*/ 1162663 w 1214923"/>
              <a:gd name="connsiteY214" fmla="*/ 1057085 h 1684262"/>
              <a:gd name="connsiteX215" fmla="*/ 987913 w 1214923"/>
              <a:gd name="connsiteY215" fmla="*/ 1181170 h 1684262"/>
              <a:gd name="connsiteX216" fmla="*/ 958923 w 1214923"/>
              <a:gd name="connsiteY216" fmla="*/ 1264444 h 1684262"/>
              <a:gd name="connsiteX217" fmla="*/ 905107 w 1214923"/>
              <a:gd name="connsiteY217" fmla="*/ 1118330 h 1684262"/>
              <a:gd name="connsiteX218" fmla="*/ 987913 w 1214923"/>
              <a:gd name="connsiteY21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71148 w 1214923"/>
              <a:gd name="connsiteY176" fmla="*/ 1664399 h 1684262"/>
              <a:gd name="connsiteX177" fmla="*/ 401901 w 1214923"/>
              <a:gd name="connsiteY177" fmla="*/ 1579817 h 1684262"/>
              <a:gd name="connsiteX178" fmla="*/ 582412 w 1214923"/>
              <a:gd name="connsiteY178" fmla="*/ 1645158 h 1684262"/>
              <a:gd name="connsiteX179" fmla="*/ 597035 w 1214923"/>
              <a:gd name="connsiteY179" fmla="*/ 1664464 h 1684262"/>
              <a:gd name="connsiteX180" fmla="*/ 616785 w 1214923"/>
              <a:gd name="connsiteY180" fmla="*/ 1564196 h 1684262"/>
              <a:gd name="connsiteX181" fmla="*/ 555349 w 1214923"/>
              <a:gd name="connsiteY181" fmla="*/ 1541145 h 1684262"/>
              <a:gd name="connsiteX182" fmla="*/ 638597 w 1214923"/>
              <a:gd name="connsiteY182" fmla="*/ 1493520 h 1684262"/>
              <a:gd name="connsiteX183" fmla="*/ 752034 w 1214923"/>
              <a:gd name="connsiteY183" fmla="*/ 1535463 h 1684262"/>
              <a:gd name="connsiteX184" fmla="*/ 616785 w 1214923"/>
              <a:gd name="connsiteY184" fmla="*/ 1564386 h 1684262"/>
              <a:gd name="connsiteX185" fmla="*/ 616785 w 1214923"/>
              <a:gd name="connsiteY185" fmla="*/ 1564196 h 1684262"/>
              <a:gd name="connsiteX186" fmla="*/ 811979 w 1214923"/>
              <a:gd name="connsiteY186" fmla="*/ 1595484 h 1684262"/>
              <a:gd name="connsiteX187" fmla="*/ 812771 w 1214923"/>
              <a:gd name="connsiteY187" fmla="*/ 1652594 h 1684262"/>
              <a:gd name="connsiteX188" fmla="*/ 704225 w 1214923"/>
              <a:gd name="connsiteY188" fmla="*/ 1665256 h 1684262"/>
              <a:gd name="connsiteX189" fmla="*/ 651942 w 1214923"/>
              <a:gd name="connsiteY189" fmla="*/ 1653111 h 1684262"/>
              <a:gd name="connsiteX190" fmla="*/ 811979 w 1214923"/>
              <a:gd name="connsiteY190" fmla="*/ 1595484 h 1684262"/>
              <a:gd name="connsiteX191" fmla="*/ 857863 w 1214923"/>
              <a:gd name="connsiteY191" fmla="*/ 1591056 h 1684262"/>
              <a:gd name="connsiteX192" fmla="*/ 838813 w 1214923"/>
              <a:gd name="connsiteY192" fmla="*/ 1568958 h 1684262"/>
              <a:gd name="connsiteX193" fmla="*/ 836146 w 1214923"/>
              <a:gd name="connsiteY193" fmla="*/ 1564291 h 1684262"/>
              <a:gd name="connsiteX194" fmla="*/ 955179 w 1214923"/>
              <a:gd name="connsiteY194" fmla="*/ 1500720 h 1684262"/>
              <a:gd name="connsiteX195" fmla="*/ 1066493 w 1214923"/>
              <a:gd name="connsiteY195" fmla="*/ 1492065 h 1684262"/>
              <a:gd name="connsiteX196" fmla="*/ 857863 w 1214923"/>
              <a:gd name="connsiteY196" fmla="*/ 1591247 h 1684262"/>
              <a:gd name="connsiteX197" fmla="*/ 857863 w 1214923"/>
              <a:gd name="connsiteY197" fmla="*/ 1591056 h 1684262"/>
              <a:gd name="connsiteX198" fmla="*/ 1054979 w 1214923"/>
              <a:gd name="connsiteY198" fmla="*/ 1445037 h 1684262"/>
              <a:gd name="connsiteX199" fmla="*/ 916632 w 1214923"/>
              <a:gd name="connsiteY199" fmla="*/ 1468184 h 1684262"/>
              <a:gd name="connsiteX200" fmla="*/ 1028170 w 1214923"/>
              <a:gd name="connsiteY200" fmla="*/ 1445228 h 1684262"/>
              <a:gd name="connsiteX201" fmla="*/ 1054979 w 1214923"/>
              <a:gd name="connsiteY201" fmla="*/ 1445037 h 1684262"/>
              <a:gd name="connsiteX202" fmla="*/ 862816 w 1214923"/>
              <a:gd name="connsiteY202" fmla="*/ 1410462 h 1684262"/>
              <a:gd name="connsiteX203" fmla="*/ 647551 w 1214923"/>
              <a:gd name="connsiteY203" fmla="*/ 1448562 h 1684262"/>
              <a:gd name="connsiteX204" fmla="*/ 862816 w 1214923"/>
              <a:gd name="connsiteY204" fmla="*/ 1410653 h 1684262"/>
              <a:gd name="connsiteX205" fmla="*/ 862816 w 1214923"/>
              <a:gd name="connsiteY205" fmla="*/ 1410462 h 1684262"/>
              <a:gd name="connsiteX206" fmla="*/ 689842 w 1214923"/>
              <a:gd name="connsiteY206" fmla="*/ 1391412 h 1684262"/>
              <a:gd name="connsiteX207" fmla="*/ 924347 w 1214923"/>
              <a:gd name="connsiteY207" fmla="*/ 1306830 h 1684262"/>
              <a:gd name="connsiteX208" fmla="*/ 689842 w 1214923"/>
              <a:gd name="connsiteY208" fmla="*/ 1391412 h 1684262"/>
              <a:gd name="connsiteX209" fmla="*/ 1162663 w 1214923"/>
              <a:gd name="connsiteY209" fmla="*/ 1057085 h 1684262"/>
              <a:gd name="connsiteX210" fmla="*/ 1148756 w 1214923"/>
              <a:gd name="connsiteY210" fmla="*/ 1134428 h 1684262"/>
              <a:gd name="connsiteX211" fmla="*/ 1066841 w 1214923"/>
              <a:gd name="connsiteY211" fmla="*/ 1139762 h 1684262"/>
              <a:gd name="connsiteX212" fmla="*/ 1035790 w 1214923"/>
              <a:gd name="connsiteY212" fmla="*/ 1087755 h 1684262"/>
              <a:gd name="connsiteX213" fmla="*/ 1162663 w 1214923"/>
              <a:gd name="connsiteY213" fmla="*/ 1057085 h 1684262"/>
              <a:gd name="connsiteX214" fmla="*/ 987913 w 1214923"/>
              <a:gd name="connsiteY214" fmla="*/ 1181170 h 1684262"/>
              <a:gd name="connsiteX215" fmla="*/ 958923 w 1214923"/>
              <a:gd name="connsiteY215" fmla="*/ 1264444 h 1684262"/>
              <a:gd name="connsiteX216" fmla="*/ 905107 w 1214923"/>
              <a:gd name="connsiteY216" fmla="*/ 1118330 h 1684262"/>
              <a:gd name="connsiteX217" fmla="*/ 987913 w 1214923"/>
              <a:gd name="connsiteY217" fmla="*/ 1181170 h 1684262"/>
              <a:gd name="connsiteX0" fmla="*/ 1193429 w 1214923"/>
              <a:gd name="connsiteY0" fmla="*/ 899446 h 1696811"/>
              <a:gd name="connsiteX1" fmla="*/ 1157319 w 1214923"/>
              <a:gd name="connsiteY1" fmla="*/ 831924 h 1696811"/>
              <a:gd name="connsiteX2" fmla="*/ 1019985 w 1214923"/>
              <a:gd name="connsiteY2" fmla="*/ 885740 h 1696811"/>
              <a:gd name="connsiteX3" fmla="*/ 963019 w 1214923"/>
              <a:gd name="connsiteY3" fmla="*/ 860965 h 1696811"/>
              <a:gd name="connsiteX4" fmla="*/ 1035980 w 1214923"/>
              <a:gd name="connsiteY4" fmla="*/ 795623 h 1696811"/>
              <a:gd name="connsiteX5" fmla="*/ 893772 w 1214923"/>
              <a:gd name="connsiteY5" fmla="*/ 930212 h 1696811"/>
              <a:gd name="connsiteX6" fmla="*/ 951398 w 1214923"/>
              <a:gd name="connsiteY6" fmla="*/ 937927 h 1696811"/>
              <a:gd name="connsiteX7" fmla="*/ 862911 w 1214923"/>
              <a:gd name="connsiteY7" fmla="*/ 964787 h 1696811"/>
              <a:gd name="connsiteX8" fmla="*/ 813000 w 1214923"/>
              <a:gd name="connsiteY8" fmla="*/ 991648 h 1696811"/>
              <a:gd name="connsiteX9" fmla="*/ 905202 w 1214923"/>
              <a:gd name="connsiteY9" fmla="*/ 872585 h 1696811"/>
              <a:gd name="connsiteX10" fmla="*/ 1062841 w 1214923"/>
              <a:gd name="connsiteY10" fmla="*/ 784098 h 1696811"/>
              <a:gd name="connsiteX11" fmla="*/ 1113873 w 1214923"/>
              <a:gd name="connsiteY11" fmla="*/ 670346 h 1696811"/>
              <a:gd name="connsiteX12" fmla="*/ 1028265 w 1214923"/>
              <a:gd name="connsiteY12" fmla="*/ 722567 h 1696811"/>
              <a:gd name="connsiteX13" fmla="*/ 1003881 w 1214923"/>
              <a:gd name="connsiteY13" fmla="*/ 692468 h 1696811"/>
              <a:gd name="connsiteX14" fmla="*/ 1005881 w 1214923"/>
              <a:gd name="connsiteY14" fmla="*/ 661511 h 1696811"/>
              <a:gd name="connsiteX15" fmla="*/ 1065794 w 1214923"/>
              <a:gd name="connsiteY15" fmla="*/ 651415 h 1696811"/>
              <a:gd name="connsiteX16" fmla="*/ 1087938 w 1214923"/>
              <a:gd name="connsiteY16" fmla="*/ 638205 h 1696811"/>
              <a:gd name="connsiteX17" fmla="*/ 739848 w 1214923"/>
              <a:gd name="connsiteY17" fmla="*/ 595694 h 1696811"/>
              <a:gd name="connsiteX18" fmla="*/ 716893 w 1214923"/>
              <a:gd name="connsiteY18" fmla="*/ 318992 h 1696811"/>
              <a:gd name="connsiteX19" fmla="*/ 920537 w 1214923"/>
              <a:gd name="connsiteY19" fmla="*/ 246031 h 1696811"/>
              <a:gd name="connsiteX20" fmla="*/ 682412 w 1214923"/>
              <a:gd name="connsiteY20" fmla="*/ 238316 h 1696811"/>
              <a:gd name="connsiteX21" fmla="*/ 928538 w 1214923"/>
              <a:gd name="connsiteY21" fmla="*/ 226790 h 1696811"/>
              <a:gd name="connsiteX22" fmla="*/ 720893 w 1214923"/>
              <a:gd name="connsiteY22" fmla="*/ 196025 h 1696811"/>
              <a:gd name="connsiteX23" fmla="*/ 736229 w 1214923"/>
              <a:gd name="connsiteY23" fmla="*/ 49911 h 1696811"/>
              <a:gd name="connsiteX24" fmla="*/ 663267 w 1214923"/>
              <a:gd name="connsiteY24" fmla="*/ 0 h 1696811"/>
              <a:gd name="connsiteX25" fmla="*/ 625167 w 1214923"/>
              <a:gd name="connsiteY25" fmla="*/ 103727 h 1696811"/>
              <a:gd name="connsiteX26" fmla="*/ 625167 w 1214923"/>
              <a:gd name="connsiteY26" fmla="*/ 288322 h 1696811"/>
              <a:gd name="connsiteX27" fmla="*/ 336845 w 1214923"/>
              <a:gd name="connsiteY27" fmla="*/ 261366 h 1696811"/>
              <a:gd name="connsiteX28" fmla="*/ 367611 w 1214923"/>
              <a:gd name="connsiteY28" fmla="*/ 307467 h 1696811"/>
              <a:gd name="connsiteX29" fmla="*/ 579066 w 1214923"/>
              <a:gd name="connsiteY29" fmla="*/ 615029 h 1696811"/>
              <a:gd name="connsiteX30" fmla="*/ 263884 w 1214923"/>
              <a:gd name="connsiteY30" fmla="*/ 496585 h 1696811"/>
              <a:gd name="connsiteX31" fmla="*/ 233118 w 1214923"/>
              <a:gd name="connsiteY31" fmla="*/ 714947 h 1696811"/>
              <a:gd name="connsiteX32" fmla="*/ 532965 w 1214923"/>
              <a:gd name="connsiteY32" fmla="*/ 807149 h 1696811"/>
              <a:gd name="connsiteX33" fmla="*/ 502390 w 1214923"/>
              <a:gd name="connsiteY33" fmla="*/ 816184 h 1696811"/>
              <a:gd name="connsiteX34" fmla="*/ 464290 w 1214923"/>
              <a:gd name="connsiteY34" fmla="*/ 772763 h 1696811"/>
              <a:gd name="connsiteX35" fmla="*/ 375231 w 1214923"/>
              <a:gd name="connsiteY35" fmla="*/ 788670 h 1696811"/>
              <a:gd name="connsiteX36" fmla="*/ 418189 w 1214923"/>
              <a:gd name="connsiteY36" fmla="*/ 826770 h 1696811"/>
              <a:gd name="connsiteX37" fmla="*/ 333607 w 1214923"/>
              <a:gd name="connsiteY37" fmla="*/ 826770 h 1696811"/>
              <a:gd name="connsiteX38" fmla="*/ 276457 w 1214923"/>
              <a:gd name="connsiteY38" fmla="*/ 857536 h 1696811"/>
              <a:gd name="connsiteX39" fmla="*/ 288458 w 1214923"/>
              <a:gd name="connsiteY39" fmla="*/ 766001 h 1696811"/>
              <a:gd name="connsiteX40" fmla="*/ 138059 w 1214923"/>
              <a:gd name="connsiteY40" fmla="*/ 911352 h 1696811"/>
              <a:gd name="connsiteX41" fmla="*/ 237976 w 1214923"/>
              <a:gd name="connsiteY41" fmla="*/ 961358 h 1696811"/>
              <a:gd name="connsiteX42" fmla="*/ 75102 w 1214923"/>
              <a:gd name="connsiteY42" fmla="*/ 1025783 h 1696811"/>
              <a:gd name="connsiteX43" fmla="*/ 80432 w 1214923"/>
              <a:gd name="connsiteY43" fmla="*/ 915162 h 1696811"/>
              <a:gd name="connsiteX44" fmla="*/ 91958 w 1214923"/>
              <a:gd name="connsiteY44" fmla="*/ 1107377 h 1696811"/>
              <a:gd name="connsiteX45" fmla="*/ 214925 w 1214923"/>
              <a:gd name="connsiteY45" fmla="*/ 1157383 h 1696811"/>
              <a:gd name="connsiteX46" fmla="*/ 322463 w 1214923"/>
              <a:gd name="connsiteY46" fmla="*/ 1228161 h 1696811"/>
              <a:gd name="connsiteX47" fmla="*/ 235145 w 1214923"/>
              <a:gd name="connsiteY47" fmla="*/ 1221759 h 1696811"/>
              <a:gd name="connsiteX48" fmla="*/ 267875 w 1214923"/>
              <a:gd name="connsiteY48" fmla="*/ 1263023 h 1696811"/>
              <a:gd name="connsiteX49" fmla="*/ 395615 w 1214923"/>
              <a:gd name="connsiteY49" fmla="*/ 1319117 h 1696811"/>
              <a:gd name="connsiteX50" fmla="*/ 322827 w 1214923"/>
              <a:gd name="connsiteY50" fmla="*/ 1338837 h 1696811"/>
              <a:gd name="connsiteX51" fmla="*/ 247492 w 1214923"/>
              <a:gd name="connsiteY51" fmla="*/ 1296725 h 1696811"/>
              <a:gd name="connsiteX52" fmla="*/ 229880 w 1214923"/>
              <a:gd name="connsiteY52" fmla="*/ 1312259 h 1696811"/>
              <a:gd name="connsiteX53" fmla="*/ 146155 w 1214923"/>
              <a:gd name="connsiteY53" fmla="*/ 1230344 h 1696811"/>
              <a:gd name="connsiteX54" fmla="*/ 115389 w 1214923"/>
              <a:gd name="connsiteY54" fmla="*/ 1430369 h 1696811"/>
              <a:gd name="connsiteX55" fmla="*/ 349799 w 1214923"/>
              <a:gd name="connsiteY55" fmla="*/ 1480280 h 1696811"/>
              <a:gd name="connsiteX56" fmla="*/ 299507 w 1214923"/>
              <a:gd name="connsiteY56" fmla="*/ 1464659 h 1696811"/>
              <a:gd name="connsiteX57" fmla="*/ 318374 w 1214923"/>
              <a:gd name="connsiteY57" fmla="*/ 1496562 h 1696811"/>
              <a:gd name="connsiteX58" fmla="*/ 388280 w 1214923"/>
              <a:gd name="connsiteY58" fmla="*/ 1545717 h 1696811"/>
              <a:gd name="connsiteX59" fmla="*/ 348847 w 1214923"/>
              <a:gd name="connsiteY59" fmla="*/ 1542479 h 1696811"/>
              <a:gd name="connsiteX60" fmla="*/ 255883 w 1214923"/>
              <a:gd name="connsiteY60" fmla="*/ 1502664 h 1696811"/>
              <a:gd name="connsiteX61" fmla="*/ 255883 w 1214923"/>
              <a:gd name="connsiteY61" fmla="*/ 1502664 h 1696811"/>
              <a:gd name="connsiteX62" fmla="*/ 239976 w 1214923"/>
              <a:gd name="connsiteY62" fmla="*/ 1484281 h 1696811"/>
              <a:gd name="connsiteX63" fmla="*/ 203495 w 1214923"/>
              <a:gd name="connsiteY63" fmla="*/ 1484281 h 1696811"/>
              <a:gd name="connsiteX64" fmla="*/ 187303 w 1214923"/>
              <a:gd name="connsiteY64" fmla="*/ 1499140 h 1696811"/>
              <a:gd name="connsiteX65" fmla="*/ 480925 w 1214923"/>
              <a:gd name="connsiteY65" fmla="*/ 1687975 h 1696811"/>
              <a:gd name="connsiteX66" fmla="*/ 757374 w 1214923"/>
              <a:gd name="connsiteY66" fmla="*/ 1682401 h 1696811"/>
              <a:gd name="connsiteX67" fmla="*/ 988070 w 1214923"/>
              <a:gd name="connsiteY67" fmla="*/ 1594485 h 1696811"/>
              <a:gd name="connsiteX68" fmla="*/ 1152566 w 1214923"/>
              <a:gd name="connsiteY68" fmla="*/ 1394460 h 1696811"/>
              <a:gd name="connsiteX69" fmla="*/ 918822 w 1214923"/>
              <a:gd name="connsiteY69" fmla="*/ 1363507 h 1696811"/>
              <a:gd name="connsiteX70" fmla="*/ 802904 w 1214923"/>
              <a:gd name="connsiteY70" fmla="*/ 1350454 h 1696811"/>
              <a:gd name="connsiteX71" fmla="*/ 841956 w 1214923"/>
              <a:gd name="connsiteY71" fmla="*/ 1326547 h 1696811"/>
              <a:gd name="connsiteX72" fmla="*/ 1018286 w 1214923"/>
              <a:gd name="connsiteY72" fmla="*/ 1315425 h 1696811"/>
              <a:gd name="connsiteX73" fmla="*/ 980354 w 1214923"/>
              <a:gd name="connsiteY73" fmla="*/ 1268921 h 1696811"/>
              <a:gd name="connsiteX74" fmla="*/ 1091488 w 1214923"/>
              <a:gd name="connsiteY74" fmla="*/ 1221043 h 1696811"/>
              <a:gd name="connsiteX75" fmla="*/ 896580 w 1214923"/>
              <a:gd name="connsiteY75" fmla="*/ 1032638 h 1696811"/>
              <a:gd name="connsiteX76" fmla="*/ 1193429 w 1214923"/>
              <a:gd name="connsiteY76" fmla="*/ 899446 h 1696811"/>
              <a:gd name="connsiteX77" fmla="*/ 759089 w 1214923"/>
              <a:gd name="connsiteY77" fmla="*/ 61246 h 1696811"/>
              <a:gd name="connsiteX78" fmla="*/ 720989 w 1214923"/>
              <a:gd name="connsiteY78" fmla="*/ 145828 h 1696811"/>
              <a:gd name="connsiteX79" fmla="*/ 759089 w 1214923"/>
              <a:gd name="connsiteY79" fmla="*/ 61436 h 1696811"/>
              <a:gd name="connsiteX80" fmla="*/ 759089 w 1214923"/>
              <a:gd name="connsiteY80" fmla="*/ 61246 h 1696811"/>
              <a:gd name="connsiteX81" fmla="*/ 363611 w 1214923"/>
              <a:gd name="connsiteY81" fmla="*/ 545783 h 1696811"/>
              <a:gd name="connsiteX82" fmla="*/ 348275 w 1214923"/>
              <a:gd name="connsiteY82" fmla="*/ 553498 h 1696811"/>
              <a:gd name="connsiteX83" fmla="*/ 363611 w 1214923"/>
              <a:gd name="connsiteY83" fmla="*/ 545783 h 1696811"/>
              <a:gd name="connsiteX84" fmla="*/ 232451 w 1214923"/>
              <a:gd name="connsiteY84" fmla="*/ 523113 h 1696811"/>
              <a:gd name="connsiteX85" fmla="*/ 254694 w 1214923"/>
              <a:gd name="connsiteY85" fmla="*/ 664096 h 1696811"/>
              <a:gd name="connsiteX86" fmla="*/ 232451 w 1214923"/>
              <a:gd name="connsiteY86" fmla="*/ 523113 h 1696811"/>
              <a:gd name="connsiteX87" fmla="*/ 340084 w 1214923"/>
              <a:gd name="connsiteY87" fmla="*/ 692277 h 1696811"/>
              <a:gd name="connsiteX88" fmla="*/ 470767 w 1214923"/>
              <a:gd name="connsiteY88" fmla="*/ 684562 h 1696811"/>
              <a:gd name="connsiteX89" fmla="*/ 340084 w 1214923"/>
              <a:gd name="connsiteY89" fmla="*/ 691896 h 1696811"/>
              <a:gd name="connsiteX90" fmla="*/ 340084 w 1214923"/>
              <a:gd name="connsiteY90" fmla="*/ 692277 h 1696811"/>
              <a:gd name="connsiteX91" fmla="*/ 382375 w 1214923"/>
              <a:gd name="connsiteY91" fmla="*/ 615410 h 1696811"/>
              <a:gd name="connsiteX92" fmla="*/ 516868 w 1214923"/>
              <a:gd name="connsiteY92" fmla="*/ 688372 h 1696811"/>
              <a:gd name="connsiteX93" fmla="*/ 382661 w 1214923"/>
              <a:gd name="connsiteY93" fmla="*/ 615029 h 1696811"/>
              <a:gd name="connsiteX94" fmla="*/ 382375 w 1214923"/>
              <a:gd name="connsiteY94" fmla="*/ 615410 h 1696811"/>
              <a:gd name="connsiteX95" fmla="*/ 201400 w 1214923"/>
              <a:gd name="connsiteY95" fmla="*/ 907542 h 1696811"/>
              <a:gd name="connsiteX96" fmla="*/ 163300 w 1214923"/>
              <a:gd name="connsiteY96" fmla="*/ 838295 h 1696811"/>
              <a:gd name="connsiteX97" fmla="*/ 201686 w 1214923"/>
              <a:gd name="connsiteY97" fmla="*/ 907161 h 1696811"/>
              <a:gd name="connsiteX98" fmla="*/ 201400 w 1214923"/>
              <a:gd name="connsiteY98" fmla="*/ 907542 h 1696811"/>
              <a:gd name="connsiteX99" fmla="*/ 97811 w 1214923"/>
              <a:gd name="connsiteY99" fmla="*/ 1285557 h 1696811"/>
              <a:gd name="connsiteX100" fmla="*/ 123279 w 1214923"/>
              <a:gd name="connsiteY100" fmla="*/ 1264178 h 1696811"/>
              <a:gd name="connsiteX101" fmla="*/ 231975 w 1214923"/>
              <a:gd name="connsiteY101" fmla="*/ 1341501 h 1696811"/>
              <a:gd name="connsiteX102" fmla="*/ 97811 w 1214923"/>
              <a:gd name="connsiteY102" fmla="*/ 1285557 h 1696811"/>
              <a:gd name="connsiteX103" fmla="*/ 232928 w 1214923"/>
              <a:gd name="connsiteY103" fmla="*/ 1376077 h 1696811"/>
              <a:gd name="connsiteX104" fmla="*/ 279029 w 1214923"/>
              <a:gd name="connsiteY104" fmla="*/ 1379887 h 1696811"/>
              <a:gd name="connsiteX105" fmla="*/ 232451 w 1214923"/>
              <a:gd name="connsiteY105" fmla="*/ 1376077 h 1696811"/>
              <a:gd name="connsiteX106" fmla="*/ 232928 w 1214923"/>
              <a:gd name="connsiteY106" fmla="*/ 1376077 h 1696811"/>
              <a:gd name="connsiteX107" fmla="*/ 856244 w 1214923"/>
              <a:gd name="connsiteY107" fmla="*/ 715613 h 1696811"/>
              <a:gd name="connsiteX108" fmla="*/ 817635 w 1214923"/>
              <a:gd name="connsiteY108" fmla="*/ 708913 h 1696811"/>
              <a:gd name="connsiteX109" fmla="*/ 721084 w 1214923"/>
              <a:gd name="connsiteY109" fmla="*/ 657225 h 1696811"/>
              <a:gd name="connsiteX110" fmla="*/ 855767 w 1214923"/>
              <a:gd name="connsiteY110" fmla="*/ 715613 h 1696811"/>
              <a:gd name="connsiteX111" fmla="*/ 856244 w 1214923"/>
              <a:gd name="connsiteY111" fmla="*/ 715613 h 1696811"/>
              <a:gd name="connsiteX112" fmla="*/ 663458 w 1214923"/>
              <a:gd name="connsiteY112" fmla="*/ 722662 h 1696811"/>
              <a:gd name="connsiteX113" fmla="*/ 644408 w 1214923"/>
              <a:gd name="connsiteY113" fmla="*/ 807149 h 1696811"/>
              <a:gd name="connsiteX114" fmla="*/ 662981 w 1214923"/>
              <a:gd name="connsiteY114" fmla="*/ 723138 h 1696811"/>
              <a:gd name="connsiteX115" fmla="*/ 663458 w 1214923"/>
              <a:gd name="connsiteY115" fmla="*/ 722662 h 1696811"/>
              <a:gd name="connsiteX116" fmla="*/ 628882 w 1214923"/>
              <a:gd name="connsiteY116" fmla="*/ 753332 h 1696811"/>
              <a:gd name="connsiteX117" fmla="*/ 655742 w 1214923"/>
              <a:gd name="connsiteY117" fmla="*/ 726472 h 1696811"/>
              <a:gd name="connsiteX118" fmla="*/ 628406 w 1214923"/>
              <a:gd name="connsiteY118" fmla="*/ 753332 h 1696811"/>
              <a:gd name="connsiteX119" fmla="*/ 628882 w 1214923"/>
              <a:gd name="connsiteY119" fmla="*/ 753332 h 1696811"/>
              <a:gd name="connsiteX120" fmla="*/ 771090 w 1214923"/>
              <a:gd name="connsiteY120" fmla="*/ 757237 h 1696811"/>
              <a:gd name="connsiteX121" fmla="*/ 690318 w 1214923"/>
              <a:gd name="connsiteY121" fmla="*/ 822579 h 1696811"/>
              <a:gd name="connsiteX122" fmla="*/ 770614 w 1214923"/>
              <a:gd name="connsiteY122" fmla="*/ 757237 h 1696811"/>
              <a:gd name="connsiteX123" fmla="*/ 771090 w 1214923"/>
              <a:gd name="connsiteY123" fmla="*/ 757237 h 1696811"/>
              <a:gd name="connsiteX124" fmla="*/ 759565 w 1214923"/>
              <a:gd name="connsiteY124" fmla="*/ 538162 h 1696811"/>
              <a:gd name="connsiteX125" fmla="*/ 851767 w 1214923"/>
              <a:gd name="connsiteY125" fmla="*/ 480536 h 1696811"/>
              <a:gd name="connsiteX126" fmla="*/ 759089 w 1214923"/>
              <a:gd name="connsiteY126" fmla="*/ 538067 h 1696811"/>
              <a:gd name="connsiteX127" fmla="*/ 759565 w 1214923"/>
              <a:gd name="connsiteY127" fmla="*/ 538162 h 1696811"/>
              <a:gd name="connsiteX128" fmla="*/ 868213 w 1214923"/>
              <a:gd name="connsiteY128" fmla="*/ 356761 h 1696811"/>
              <a:gd name="connsiteX129" fmla="*/ 812619 w 1214923"/>
              <a:gd name="connsiteY129" fmla="*/ 442055 h 1696811"/>
              <a:gd name="connsiteX130" fmla="*/ 868213 w 1214923"/>
              <a:gd name="connsiteY130" fmla="*/ 356761 h 1696811"/>
              <a:gd name="connsiteX131" fmla="*/ 681841 w 1214923"/>
              <a:gd name="connsiteY131" fmla="*/ 323088 h 1696811"/>
              <a:gd name="connsiteX132" fmla="*/ 758803 w 1214923"/>
              <a:gd name="connsiteY132" fmla="*/ 430816 h 1696811"/>
              <a:gd name="connsiteX133" fmla="*/ 643455 w 1214923"/>
              <a:gd name="connsiteY133" fmla="*/ 396145 h 1696811"/>
              <a:gd name="connsiteX134" fmla="*/ 639550 w 1214923"/>
              <a:gd name="connsiteY134" fmla="*/ 438436 h 1696811"/>
              <a:gd name="connsiteX135" fmla="*/ 682127 w 1214923"/>
              <a:gd name="connsiteY135" fmla="*/ 323088 h 1696811"/>
              <a:gd name="connsiteX136" fmla="*/ 681841 w 1214923"/>
              <a:gd name="connsiteY136" fmla="*/ 323088 h 1696811"/>
              <a:gd name="connsiteX137" fmla="*/ 395477 w 1214923"/>
              <a:gd name="connsiteY137" fmla="*/ 216638 h 1696811"/>
              <a:gd name="connsiteX138" fmla="*/ 432956 w 1214923"/>
              <a:gd name="connsiteY138" fmla="*/ 194566 h 1696811"/>
              <a:gd name="connsiteX139" fmla="*/ 564476 w 1214923"/>
              <a:gd name="connsiteY139" fmla="*/ 247666 h 1696811"/>
              <a:gd name="connsiteX140" fmla="*/ 558873 w 1214923"/>
              <a:gd name="connsiteY140" fmla="*/ 299942 h 1696811"/>
              <a:gd name="connsiteX141" fmla="*/ 395477 w 1214923"/>
              <a:gd name="connsiteY141" fmla="*/ 216638 h 1696811"/>
              <a:gd name="connsiteX142" fmla="*/ 470767 w 1214923"/>
              <a:gd name="connsiteY142" fmla="*/ 361188 h 1696811"/>
              <a:gd name="connsiteX143" fmla="*/ 566874 w 1214923"/>
              <a:gd name="connsiteY143" fmla="*/ 503396 h 1696811"/>
              <a:gd name="connsiteX144" fmla="*/ 470767 w 1214923"/>
              <a:gd name="connsiteY144" fmla="*/ 361188 h 1696811"/>
              <a:gd name="connsiteX145" fmla="*/ 632216 w 1214923"/>
              <a:gd name="connsiteY145" fmla="*/ 475419 h 1696811"/>
              <a:gd name="connsiteX146" fmla="*/ 759089 w 1214923"/>
              <a:gd name="connsiteY146" fmla="*/ 438055 h 1696811"/>
              <a:gd name="connsiteX147" fmla="*/ 640217 w 1214923"/>
              <a:gd name="connsiteY147" fmla="*/ 641593 h 1696811"/>
              <a:gd name="connsiteX148" fmla="*/ 622468 w 1214923"/>
              <a:gd name="connsiteY148" fmla="*/ 453581 h 1696811"/>
              <a:gd name="connsiteX149" fmla="*/ 632216 w 1214923"/>
              <a:gd name="connsiteY149" fmla="*/ 475419 h 1696811"/>
              <a:gd name="connsiteX150" fmla="*/ 686032 w 1214923"/>
              <a:gd name="connsiteY150" fmla="*/ 837819 h 1696811"/>
              <a:gd name="connsiteX151" fmla="*/ 628310 w 1214923"/>
              <a:gd name="connsiteY151" fmla="*/ 930116 h 1696811"/>
              <a:gd name="connsiteX152" fmla="*/ 686032 w 1214923"/>
              <a:gd name="connsiteY152" fmla="*/ 837914 h 1696811"/>
              <a:gd name="connsiteX153" fmla="*/ 686032 w 1214923"/>
              <a:gd name="connsiteY153" fmla="*/ 837819 h 1696811"/>
              <a:gd name="connsiteX154" fmla="*/ 743658 w 1214923"/>
              <a:gd name="connsiteY154" fmla="*/ 1291400 h 1696811"/>
              <a:gd name="connsiteX155" fmla="*/ 547634 w 1214923"/>
              <a:gd name="connsiteY155" fmla="*/ 1206818 h 1696811"/>
              <a:gd name="connsiteX156" fmla="*/ 573446 w 1214923"/>
              <a:gd name="connsiteY156" fmla="*/ 1222439 h 1696811"/>
              <a:gd name="connsiteX157" fmla="*/ 603450 w 1214923"/>
              <a:gd name="connsiteY157" fmla="*/ 1227487 h 1696811"/>
              <a:gd name="connsiteX158" fmla="*/ 743658 w 1214923"/>
              <a:gd name="connsiteY158" fmla="*/ 1291495 h 1696811"/>
              <a:gd name="connsiteX159" fmla="*/ 743658 w 1214923"/>
              <a:gd name="connsiteY159" fmla="*/ 1291400 h 1696811"/>
              <a:gd name="connsiteX160" fmla="*/ 556465 w 1214923"/>
              <a:gd name="connsiteY160" fmla="*/ 950327 h 1696811"/>
              <a:gd name="connsiteX161" fmla="*/ 689842 w 1214923"/>
              <a:gd name="connsiteY161" fmla="*/ 1122236 h 1696811"/>
              <a:gd name="connsiteX162" fmla="*/ 568651 w 1214923"/>
              <a:gd name="connsiteY162" fmla="*/ 984541 h 1696811"/>
              <a:gd name="connsiteX163" fmla="*/ 556465 w 1214923"/>
              <a:gd name="connsiteY163" fmla="*/ 950327 h 1696811"/>
              <a:gd name="connsiteX164" fmla="*/ 351609 w 1214923"/>
              <a:gd name="connsiteY164" fmla="*/ 1045464 h 1696811"/>
              <a:gd name="connsiteX165" fmla="*/ 382375 w 1214923"/>
              <a:gd name="connsiteY165" fmla="*/ 887825 h 1696811"/>
              <a:gd name="connsiteX166" fmla="*/ 351609 w 1214923"/>
              <a:gd name="connsiteY166" fmla="*/ 1045559 h 1696811"/>
              <a:gd name="connsiteX167" fmla="*/ 351609 w 1214923"/>
              <a:gd name="connsiteY167" fmla="*/ 1045464 h 1696811"/>
              <a:gd name="connsiteX168" fmla="*/ 420761 w 1214923"/>
              <a:gd name="connsiteY168" fmla="*/ 1054969 h 1696811"/>
              <a:gd name="connsiteX169" fmla="*/ 605260 w 1214923"/>
              <a:gd name="connsiteY169" fmla="*/ 1180338 h 1696811"/>
              <a:gd name="connsiteX170" fmla="*/ 420761 w 1214923"/>
              <a:gd name="connsiteY170" fmla="*/ 1054969 h 1696811"/>
              <a:gd name="connsiteX171" fmla="*/ 366944 w 1214923"/>
              <a:gd name="connsiteY171" fmla="*/ 1414272 h 1696811"/>
              <a:gd name="connsiteX172" fmla="*/ 597640 w 1214923"/>
              <a:gd name="connsiteY172" fmla="*/ 1460468 h 1696811"/>
              <a:gd name="connsiteX173" fmla="*/ 366944 w 1214923"/>
              <a:gd name="connsiteY173" fmla="*/ 1414463 h 1696811"/>
              <a:gd name="connsiteX174" fmla="*/ 366944 w 1214923"/>
              <a:gd name="connsiteY174" fmla="*/ 1414272 h 1696811"/>
              <a:gd name="connsiteX175" fmla="*/ 597035 w 1214923"/>
              <a:gd name="connsiteY175" fmla="*/ 1664464 h 1696811"/>
              <a:gd name="connsiteX176" fmla="*/ 471148 w 1214923"/>
              <a:gd name="connsiteY176" fmla="*/ 1664399 h 1696811"/>
              <a:gd name="connsiteX177" fmla="*/ 401901 w 1214923"/>
              <a:gd name="connsiteY177" fmla="*/ 1579817 h 1696811"/>
              <a:gd name="connsiteX178" fmla="*/ 582412 w 1214923"/>
              <a:gd name="connsiteY178" fmla="*/ 1645158 h 1696811"/>
              <a:gd name="connsiteX179" fmla="*/ 597035 w 1214923"/>
              <a:gd name="connsiteY179" fmla="*/ 1664464 h 1696811"/>
              <a:gd name="connsiteX180" fmla="*/ 616785 w 1214923"/>
              <a:gd name="connsiteY180" fmla="*/ 1564196 h 1696811"/>
              <a:gd name="connsiteX181" fmla="*/ 555349 w 1214923"/>
              <a:gd name="connsiteY181" fmla="*/ 1541145 h 1696811"/>
              <a:gd name="connsiteX182" fmla="*/ 638597 w 1214923"/>
              <a:gd name="connsiteY182" fmla="*/ 1493520 h 1696811"/>
              <a:gd name="connsiteX183" fmla="*/ 752034 w 1214923"/>
              <a:gd name="connsiteY183" fmla="*/ 1535463 h 1696811"/>
              <a:gd name="connsiteX184" fmla="*/ 616785 w 1214923"/>
              <a:gd name="connsiteY184" fmla="*/ 1564386 h 1696811"/>
              <a:gd name="connsiteX185" fmla="*/ 616785 w 1214923"/>
              <a:gd name="connsiteY185" fmla="*/ 1564196 h 1696811"/>
              <a:gd name="connsiteX186" fmla="*/ 811979 w 1214923"/>
              <a:gd name="connsiteY186" fmla="*/ 1595484 h 1696811"/>
              <a:gd name="connsiteX187" fmla="*/ 812771 w 1214923"/>
              <a:gd name="connsiteY187" fmla="*/ 1652594 h 1696811"/>
              <a:gd name="connsiteX188" fmla="*/ 704225 w 1214923"/>
              <a:gd name="connsiteY188" fmla="*/ 1665256 h 1696811"/>
              <a:gd name="connsiteX189" fmla="*/ 651942 w 1214923"/>
              <a:gd name="connsiteY189" fmla="*/ 1653111 h 1696811"/>
              <a:gd name="connsiteX190" fmla="*/ 811979 w 1214923"/>
              <a:gd name="connsiteY190" fmla="*/ 1595484 h 1696811"/>
              <a:gd name="connsiteX191" fmla="*/ 857863 w 1214923"/>
              <a:gd name="connsiteY191" fmla="*/ 1591056 h 1696811"/>
              <a:gd name="connsiteX192" fmla="*/ 838813 w 1214923"/>
              <a:gd name="connsiteY192" fmla="*/ 1568958 h 1696811"/>
              <a:gd name="connsiteX193" fmla="*/ 836146 w 1214923"/>
              <a:gd name="connsiteY193" fmla="*/ 1564291 h 1696811"/>
              <a:gd name="connsiteX194" fmla="*/ 955179 w 1214923"/>
              <a:gd name="connsiteY194" fmla="*/ 1500720 h 1696811"/>
              <a:gd name="connsiteX195" fmla="*/ 1066493 w 1214923"/>
              <a:gd name="connsiteY195" fmla="*/ 1492065 h 1696811"/>
              <a:gd name="connsiteX196" fmla="*/ 857863 w 1214923"/>
              <a:gd name="connsiteY196" fmla="*/ 1591247 h 1696811"/>
              <a:gd name="connsiteX197" fmla="*/ 857863 w 1214923"/>
              <a:gd name="connsiteY197" fmla="*/ 1591056 h 1696811"/>
              <a:gd name="connsiteX198" fmla="*/ 1054979 w 1214923"/>
              <a:gd name="connsiteY198" fmla="*/ 1445037 h 1696811"/>
              <a:gd name="connsiteX199" fmla="*/ 916632 w 1214923"/>
              <a:gd name="connsiteY199" fmla="*/ 1468184 h 1696811"/>
              <a:gd name="connsiteX200" fmla="*/ 1028170 w 1214923"/>
              <a:gd name="connsiteY200" fmla="*/ 1445228 h 1696811"/>
              <a:gd name="connsiteX201" fmla="*/ 1054979 w 1214923"/>
              <a:gd name="connsiteY201" fmla="*/ 1445037 h 1696811"/>
              <a:gd name="connsiteX202" fmla="*/ 862816 w 1214923"/>
              <a:gd name="connsiteY202" fmla="*/ 1410462 h 1696811"/>
              <a:gd name="connsiteX203" fmla="*/ 647551 w 1214923"/>
              <a:gd name="connsiteY203" fmla="*/ 1448562 h 1696811"/>
              <a:gd name="connsiteX204" fmla="*/ 862816 w 1214923"/>
              <a:gd name="connsiteY204" fmla="*/ 1410653 h 1696811"/>
              <a:gd name="connsiteX205" fmla="*/ 862816 w 1214923"/>
              <a:gd name="connsiteY205" fmla="*/ 1410462 h 1696811"/>
              <a:gd name="connsiteX206" fmla="*/ 689842 w 1214923"/>
              <a:gd name="connsiteY206" fmla="*/ 1391412 h 1696811"/>
              <a:gd name="connsiteX207" fmla="*/ 924347 w 1214923"/>
              <a:gd name="connsiteY207" fmla="*/ 1306830 h 1696811"/>
              <a:gd name="connsiteX208" fmla="*/ 689842 w 1214923"/>
              <a:gd name="connsiteY208" fmla="*/ 1391412 h 1696811"/>
              <a:gd name="connsiteX209" fmla="*/ 1162663 w 1214923"/>
              <a:gd name="connsiteY209" fmla="*/ 1057085 h 1696811"/>
              <a:gd name="connsiteX210" fmla="*/ 1148756 w 1214923"/>
              <a:gd name="connsiteY210" fmla="*/ 1134428 h 1696811"/>
              <a:gd name="connsiteX211" fmla="*/ 1066841 w 1214923"/>
              <a:gd name="connsiteY211" fmla="*/ 1139762 h 1696811"/>
              <a:gd name="connsiteX212" fmla="*/ 1035790 w 1214923"/>
              <a:gd name="connsiteY212" fmla="*/ 1087755 h 1696811"/>
              <a:gd name="connsiteX213" fmla="*/ 1162663 w 1214923"/>
              <a:gd name="connsiteY213" fmla="*/ 1057085 h 1696811"/>
              <a:gd name="connsiteX214" fmla="*/ 987913 w 1214923"/>
              <a:gd name="connsiteY214" fmla="*/ 1181170 h 1696811"/>
              <a:gd name="connsiteX215" fmla="*/ 958923 w 1214923"/>
              <a:gd name="connsiteY215" fmla="*/ 1264444 h 1696811"/>
              <a:gd name="connsiteX216" fmla="*/ 905107 w 1214923"/>
              <a:gd name="connsiteY216" fmla="*/ 1118330 h 1696811"/>
              <a:gd name="connsiteX217" fmla="*/ 987913 w 1214923"/>
              <a:gd name="connsiteY217" fmla="*/ 1181170 h 1696811"/>
              <a:gd name="connsiteX0" fmla="*/ 1193429 w 1214923"/>
              <a:gd name="connsiteY0" fmla="*/ 899446 h 1696811"/>
              <a:gd name="connsiteX1" fmla="*/ 1157319 w 1214923"/>
              <a:gd name="connsiteY1" fmla="*/ 831924 h 1696811"/>
              <a:gd name="connsiteX2" fmla="*/ 1019985 w 1214923"/>
              <a:gd name="connsiteY2" fmla="*/ 885740 h 1696811"/>
              <a:gd name="connsiteX3" fmla="*/ 963019 w 1214923"/>
              <a:gd name="connsiteY3" fmla="*/ 860965 h 1696811"/>
              <a:gd name="connsiteX4" fmla="*/ 1035980 w 1214923"/>
              <a:gd name="connsiteY4" fmla="*/ 795623 h 1696811"/>
              <a:gd name="connsiteX5" fmla="*/ 893772 w 1214923"/>
              <a:gd name="connsiteY5" fmla="*/ 930212 h 1696811"/>
              <a:gd name="connsiteX6" fmla="*/ 951398 w 1214923"/>
              <a:gd name="connsiteY6" fmla="*/ 937927 h 1696811"/>
              <a:gd name="connsiteX7" fmla="*/ 862911 w 1214923"/>
              <a:gd name="connsiteY7" fmla="*/ 964787 h 1696811"/>
              <a:gd name="connsiteX8" fmla="*/ 813000 w 1214923"/>
              <a:gd name="connsiteY8" fmla="*/ 991648 h 1696811"/>
              <a:gd name="connsiteX9" fmla="*/ 905202 w 1214923"/>
              <a:gd name="connsiteY9" fmla="*/ 872585 h 1696811"/>
              <a:gd name="connsiteX10" fmla="*/ 1062841 w 1214923"/>
              <a:gd name="connsiteY10" fmla="*/ 784098 h 1696811"/>
              <a:gd name="connsiteX11" fmla="*/ 1113873 w 1214923"/>
              <a:gd name="connsiteY11" fmla="*/ 670346 h 1696811"/>
              <a:gd name="connsiteX12" fmla="*/ 1028265 w 1214923"/>
              <a:gd name="connsiteY12" fmla="*/ 722567 h 1696811"/>
              <a:gd name="connsiteX13" fmla="*/ 1003881 w 1214923"/>
              <a:gd name="connsiteY13" fmla="*/ 692468 h 1696811"/>
              <a:gd name="connsiteX14" fmla="*/ 1005881 w 1214923"/>
              <a:gd name="connsiteY14" fmla="*/ 661511 h 1696811"/>
              <a:gd name="connsiteX15" fmla="*/ 1065794 w 1214923"/>
              <a:gd name="connsiteY15" fmla="*/ 651415 h 1696811"/>
              <a:gd name="connsiteX16" fmla="*/ 1087938 w 1214923"/>
              <a:gd name="connsiteY16" fmla="*/ 638205 h 1696811"/>
              <a:gd name="connsiteX17" fmla="*/ 739848 w 1214923"/>
              <a:gd name="connsiteY17" fmla="*/ 595694 h 1696811"/>
              <a:gd name="connsiteX18" fmla="*/ 716893 w 1214923"/>
              <a:gd name="connsiteY18" fmla="*/ 318992 h 1696811"/>
              <a:gd name="connsiteX19" fmla="*/ 920537 w 1214923"/>
              <a:gd name="connsiteY19" fmla="*/ 246031 h 1696811"/>
              <a:gd name="connsiteX20" fmla="*/ 682412 w 1214923"/>
              <a:gd name="connsiteY20" fmla="*/ 238316 h 1696811"/>
              <a:gd name="connsiteX21" fmla="*/ 928538 w 1214923"/>
              <a:gd name="connsiteY21" fmla="*/ 226790 h 1696811"/>
              <a:gd name="connsiteX22" fmla="*/ 720893 w 1214923"/>
              <a:gd name="connsiteY22" fmla="*/ 196025 h 1696811"/>
              <a:gd name="connsiteX23" fmla="*/ 736229 w 1214923"/>
              <a:gd name="connsiteY23" fmla="*/ 49911 h 1696811"/>
              <a:gd name="connsiteX24" fmla="*/ 663267 w 1214923"/>
              <a:gd name="connsiteY24" fmla="*/ 0 h 1696811"/>
              <a:gd name="connsiteX25" fmla="*/ 625167 w 1214923"/>
              <a:gd name="connsiteY25" fmla="*/ 103727 h 1696811"/>
              <a:gd name="connsiteX26" fmla="*/ 625167 w 1214923"/>
              <a:gd name="connsiteY26" fmla="*/ 288322 h 1696811"/>
              <a:gd name="connsiteX27" fmla="*/ 336845 w 1214923"/>
              <a:gd name="connsiteY27" fmla="*/ 261366 h 1696811"/>
              <a:gd name="connsiteX28" fmla="*/ 367611 w 1214923"/>
              <a:gd name="connsiteY28" fmla="*/ 307467 h 1696811"/>
              <a:gd name="connsiteX29" fmla="*/ 579066 w 1214923"/>
              <a:gd name="connsiteY29" fmla="*/ 615029 h 1696811"/>
              <a:gd name="connsiteX30" fmla="*/ 263884 w 1214923"/>
              <a:gd name="connsiteY30" fmla="*/ 496585 h 1696811"/>
              <a:gd name="connsiteX31" fmla="*/ 233118 w 1214923"/>
              <a:gd name="connsiteY31" fmla="*/ 714947 h 1696811"/>
              <a:gd name="connsiteX32" fmla="*/ 532965 w 1214923"/>
              <a:gd name="connsiteY32" fmla="*/ 807149 h 1696811"/>
              <a:gd name="connsiteX33" fmla="*/ 502390 w 1214923"/>
              <a:gd name="connsiteY33" fmla="*/ 816184 h 1696811"/>
              <a:gd name="connsiteX34" fmla="*/ 464290 w 1214923"/>
              <a:gd name="connsiteY34" fmla="*/ 772763 h 1696811"/>
              <a:gd name="connsiteX35" fmla="*/ 375231 w 1214923"/>
              <a:gd name="connsiteY35" fmla="*/ 788670 h 1696811"/>
              <a:gd name="connsiteX36" fmla="*/ 418189 w 1214923"/>
              <a:gd name="connsiteY36" fmla="*/ 826770 h 1696811"/>
              <a:gd name="connsiteX37" fmla="*/ 333607 w 1214923"/>
              <a:gd name="connsiteY37" fmla="*/ 826770 h 1696811"/>
              <a:gd name="connsiteX38" fmla="*/ 276457 w 1214923"/>
              <a:gd name="connsiteY38" fmla="*/ 857536 h 1696811"/>
              <a:gd name="connsiteX39" fmla="*/ 288458 w 1214923"/>
              <a:gd name="connsiteY39" fmla="*/ 766001 h 1696811"/>
              <a:gd name="connsiteX40" fmla="*/ 138059 w 1214923"/>
              <a:gd name="connsiteY40" fmla="*/ 911352 h 1696811"/>
              <a:gd name="connsiteX41" fmla="*/ 237976 w 1214923"/>
              <a:gd name="connsiteY41" fmla="*/ 961358 h 1696811"/>
              <a:gd name="connsiteX42" fmla="*/ 75102 w 1214923"/>
              <a:gd name="connsiteY42" fmla="*/ 1025783 h 1696811"/>
              <a:gd name="connsiteX43" fmla="*/ 80432 w 1214923"/>
              <a:gd name="connsiteY43" fmla="*/ 915162 h 1696811"/>
              <a:gd name="connsiteX44" fmla="*/ 91958 w 1214923"/>
              <a:gd name="connsiteY44" fmla="*/ 1107377 h 1696811"/>
              <a:gd name="connsiteX45" fmla="*/ 214925 w 1214923"/>
              <a:gd name="connsiteY45" fmla="*/ 1157383 h 1696811"/>
              <a:gd name="connsiteX46" fmla="*/ 322463 w 1214923"/>
              <a:gd name="connsiteY46" fmla="*/ 1228161 h 1696811"/>
              <a:gd name="connsiteX47" fmla="*/ 235145 w 1214923"/>
              <a:gd name="connsiteY47" fmla="*/ 1221759 h 1696811"/>
              <a:gd name="connsiteX48" fmla="*/ 267875 w 1214923"/>
              <a:gd name="connsiteY48" fmla="*/ 1263023 h 1696811"/>
              <a:gd name="connsiteX49" fmla="*/ 395615 w 1214923"/>
              <a:gd name="connsiteY49" fmla="*/ 1319117 h 1696811"/>
              <a:gd name="connsiteX50" fmla="*/ 322827 w 1214923"/>
              <a:gd name="connsiteY50" fmla="*/ 1338837 h 1696811"/>
              <a:gd name="connsiteX51" fmla="*/ 247492 w 1214923"/>
              <a:gd name="connsiteY51" fmla="*/ 1296725 h 1696811"/>
              <a:gd name="connsiteX52" fmla="*/ 229880 w 1214923"/>
              <a:gd name="connsiteY52" fmla="*/ 1312259 h 1696811"/>
              <a:gd name="connsiteX53" fmla="*/ 146155 w 1214923"/>
              <a:gd name="connsiteY53" fmla="*/ 1230344 h 1696811"/>
              <a:gd name="connsiteX54" fmla="*/ 115389 w 1214923"/>
              <a:gd name="connsiteY54" fmla="*/ 1430369 h 1696811"/>
              <a:gd name="connsiteX55" fmla="*/ 349799 w 1214923"/>
              <a:gd name="connsiteY55" fmla="*/ 1480280 h 1696811"/>
              <a:gd name="connsiteX56" fmla="*/ 299507 w 1214923"/>
              <a:gd name="connsiteY56" fmla="*/ 1464659 h 1696811"/>
              <a:gd name="connsiteX57" fmla="*/ 318374 w 1214923"/>
              <a:gd name="connsiteY57" fmla="*/ 1496562 h 1696811"/>
              <a:gd name="connsiteX58" fmla="*/ 388280 w 1214923"/>
              <a:gd name="connsiteY58" fmla="*/ 1545717 h 1696811"/>
              <a:gd name="connsiteX59" fmla="*/ 348847 w 1214923"/>
              <a:gd name="connsiteY59" fmla="*/ 1542479 h 1696811"/>
              <a:gd name="connsiteX60" fmla="*/ 255883 w 1214923"/>
              <a:gd name="connsiteY60" fmla="*/ 1502664 h 1696811"/>
              <a:gd name="connsiteX61" fmla="*/ 255883 w 1214923"/>
              <a:gd name="connsiteY61" fmla="*/ 1502664 h 1696811"/>
              <a:gd name="connsiteX62" fmla="*/ 239976 w 1214923"/>
              <a:gd name="connsiteY62" fmla="*/ 1484281 h 1696811"/>
              <a:gd name="connsiteX63" fmla="*/ 203495 w 1214923"/>
              <a:gd name="connsiteY63" fmla="*/ 1484281 h 1696811"/>
              <a:gd name="connsiteX64" fmla="*/ 187303 w 1214923"/>
              <a:gd name="connsiteY64" fmla="*/ 1499140 h 1696811"/>
              <a:gd name="connsiteX65" fmla="*/ 480925 w 1214923"/>
              <a:gd name="connsiteY65" fmla="*/ 1687975 h 1696811"/>
              <a:gd name="connsiteX66" fmla="*/ 757374 w 1214923"/>
              <a:gd name="connsiteY66" fmla="*/ 1682401 h 1696811"/>
              <a:gd name="connsiteX67" fmla="*/ 988070 w 1214923"/>
              <a:gd name="connsiteY67" fmla="*/ 1594485 h 1696811"/>
              <a:gd name="connsiteX68" fmla="*/ 1152566 w 1214923"/>
              <a:gd name="connsiteY68" fmla="*/ 1394460 h 1696811"/>
              <a:gd name="connsiteX69" fmla="*/ 918822 w 1214923"/>
              <a:gd name="connsiteY69" fmla="*/ 1363507 h 1696811"/>
              <a:gd name="connsiteX70" fmla="*/ 802904 w 1214923"/>
              <a:gd name="connsiteY70" fmla="*/ 1350454 h 1696811"/>
              <a:gd name="connsiteX71" fmla="*/ 841956 w 1214923"/>
              <a:gd name="connsiteY71" fmla="*/ 1326547 h 1696811"/>
              <a:gd name="connsiteX72" fmla="*/ 1018286 w 1214923"/>
              <a:gd name="connsiteY72" fmla="*/ 1315425 h 1696811"/>
              <a:gd name="connsiteX73" fmla="*/ 980354 w 1214923"/>
              <a:gd name="connsiteY73" fmla="*/ 1268921 h 1696811"/>
              <a:gd name="connsiteX74" fmla="*/ 1091488 w 1214923"/>
              <a:gd name="connsiteY74" fmla="*/ 1221043 h 1696811"/>
              <a:gd name="connsiteX75" fmla="*/ 896580 w 1214923"/>
              <a:gd name="connsiteY75" fmla="*/ 1032638 h 1696811"/>
              <a:gd name="connsiteX76" fmla="*/ 1193429 w 1214923"/>
              <a:gd name="connsiteY76" fmla="*/ 899446 h 1696811"/>
              <a:gd name="connsiteX77" fmla="*/ 759089 w 1214923"/>
              <a:gd name="connsiteY77" fmla="*/ 61246 h 1696811"/>
              <a:gd name="connsiteX78" fmla="*/ 720989 w 1214923"/>
              <a:gd name="connsiteY78" fmla="*/ 145828 h 1696811"/>
              <a:gd name="connsiteX79" fmla="*/ 759089 w 1214923"/>
              <a:gd name="connsiteY79" fmla="*/ 61436 h 1696811"/>
              <a:gd name="connsiteX80" fmla="*/ 759089 w 1214923"/>
              <a:gd name="connsiteY80" fmla="*/ 61246 h 1696811"/>
              <a:gd name="connsiteX81" fmla="*/ 363611 w 1214923"/>
              <a:gd name="connsiteY81" fmla="*/ 545783 h 1696811"/>
              <a:gd name="connsiteX82" fmla="*/ 348275 w 1214923"/>
              <a:gd name="connsiteY82" fmla="*/ 553498 h 1696811"/>
              <a:gd name="connsiteX83" fmla="*/ 363611 w 1214923"/>
              <a:gd name="connsiteY83" fmla="*/ 545783 h 1696811"/>
              <a:gd name="connsiteX84" fmla="*/ 232451 w 1214923"/>
              <a:gd name="connsiteY84" fmla="*/ 523113 h 1696811"/>
              <a:gd name="connsiteX85" fmla="*/ 254694 w 1214923"/>
              <a:gd name="connsiteY85" fmla="*/ 664096 h 1696811"/>
              <a:gd name="connsiteX86" fmla="*/ 232451 w 1214923"/>
              <a:gd name="connsiteY86" fmla="*/ 523113 h 1696811"/>
              <a:gd name="connsiteX87" fmla="*/ 340084 w 1214923"/>
              <a:gd name="connsiteY87" fmla="*/ 692277 h 1696811"/>
              <a:gd name="connsiteX88" fmla="*/ 470767 w 1214923"/>
              <a:gd name="connsiteY88" fmla="*/ 684562 h 1696811"/>
              <a:gd name="connsiteX89" fmla="*/ 340084 w 1214923"/>
              <a:gd name="connsiteY89" fmla="*/ 691896 h 1696811"/>
              <a:gd name="connsiteX90" fmla="*/ 340084 w 1214923"/>
              <a:gd name="connsiteY90" fmla="*/ 692277 h 1696811"/>
              <a:gd name="connsiteX91" fmla="*/ 382375 w 1214923"/>
              <a:gd name="connsiteY91" fmla="*/ 615410 h 1696811"/>
              <a:gd name="connsiteX92" fmla="*/ 516868 w 1214923"/>
              <a:gd name="connsiteY92" fmla="*/ 688372 h 1696811"/>
              <a:gd name="connsiteX93" fmla="*/ 382661 w 1214923"/>
              <a:gd name="connsiteY93" fmla="*/ 615029 h 1696811"/>
              <a:gd name="connsiteX94" fmla="*/ 382375 w 1214923"/>
              <a:gd name="connsiteY94" fmla="*/ 615410 h 1696811"/>
              <a:gd name="connsiteX95" fmla="*/ 201400 w 1214923"/>
              <a:gd name="connsiteY95" fmla="*/ 907542 h 1696811"/>
              <a:gd name="connsiteX96" fmla="*/ 163300 w 1214923"/>
              <a:gd name="connsiteY96" fmla="*/ 838295 h 1696811"/>
              <a:gd name="connsiteX97" fmla="*/ 201686 w 1214923"/>
              <a:gd name="connsiteY97" fmla="*/ 907161 h 1696811"/>
              <a:gd name="connsiteX98" fmla="*/ 201400 w 1214923"/>
              <a:gd name="connsiteY98" fmla="*/ 907542 h 1696811"/>
              <a:gd name="connsiteX99" fmla="*/ 97811 w 1214923"/>
              <a:gd name="connsiteY99" fmla="*/ 1285557 h 1696811"/>
              <a:gd name="connsiteX100" fmla="*/ 123279 w 1214923"/>
              <a:gd name="connsiteY100" fmla="*/ 1264178 h 1696811"/>
              <a:gd name="connsiteX101" fmla="*/ 231975 w 1214923"/>
              <a:gd name="connsiteY101" fmla="*/ 1341501 h 1696811"/>
              <a:gd name="connsiteX102" fmla="*/ 97811 w 1214923"/>
              <a:gd name="connsiteY102" fmla="*/ 1285557 h 1696811"/>
              <a:gd name="connsiteX103" fmla="*/ 232928 w 1214923"/>
              <a:gd name="connsiteY103" fmla="*/ 1376077 h 1696811"/>
              <a:gd name="connsiteX104" fmla="*/ 279029 w 1214923"/>
              <a:gd name="connsiteY104" fmla="*/ 1379887 h 1696811"/>
              <a:gd name="connsiteX105" fmla="*/ 232451 w 1214923"/>
              <a:gd name="connsiteY105" fmla="*/ 1376077 h 1696811"/>
              <a:gd name="connsiteX106" fmla="*/ 232928 w 1214923"/>
              <a:gd name="connsiteY106" fmla="*/ 1376077 h 1696811"/>
              <a:gd name="connsiteX107" fmla="*/ 856244 w 1214923"/>
              <a:gd name="connsiteY107" fmla="*/ 715613 h 1696811"/>
              <a:gd name="connsiteX108" fmla="*/ 817635 w 1214923"/>
              <a:gd name="connsiteY108" fmla="*/ 708913 h 1696811"/>
              <a:gd name="connsiteX109" fmla="*/ 721084 w 1214923"/>
              <a:gd name="connsiteY109" fmla="*/ 657225 h 1696811"/>
              <a:gd name="connsiteX110" fmla="*/ 855767 w 1214923"/>
              <a:gd name="connsiteY110" fmla="*/ 715613 h 1696811"/>
              <a:gd name="connsiteX111" fmla="*/ 856244 w 1214923"/>
              <a:gd name="connsiteY111" fmla="*/ 715613 h 1696811"/>
              <a:gd name="connsiteX112" fmla="*/ 663458 w 1214923"/>
              <a:gd name="connsiteY112" fmla="*/ 722662 h 1696811"/>
              <a:gd name="connsiteX113" fmla="*/ 644408 w 1214923"/>
              <a:gd name="connsiteY113" fmla="*/ 807149 h 1696811"/>
              <a:gd name="connsiteX114" fmla="*/ 662981 w 1214923"/>
              <a:gd name="connsiteY114" fmla="*/ 723138 h 1696811"/>
              <a:gd name="connsiteX115" fmla="*/ 663458 w 1214923"/>
              <a:gd name="connsiteY115" fmla="*/ 722662 h 1696811"/>
              <a:gd name="connsiteX116" fmla="*/ 628882 w 1214923"/>
              <a:gd name="connsiteY116" fmla="*/ 753332 h 1696811"/>
              <a:gd name="connsiteX117" fmla="*/ 655742 w 1214923"/>
              <a:gd name="connsiteY117" fmla="*/ 726472 h 1696811"/>
              <a:gd name="connsiteX118" fmla="*/ 628406 w 1214923"/>
              <a:gd name="connsiteY118" fmla="*/ 753332 h 1696811"/>
              <a:gd name="connsiteX119" fmla="*/ 628882 w 1214923"/>
              <a:gd name="connsiteY119" fmla="*/ 753332 h 1696811"/>
              <a:gd name="connsiteX120" fmla="*/ 771090 w 1214923"/>
              <a:gd name="connsiteY120" fmla="*/ 757237 h 1696811"/>
              <a:gd name="connsiteX121" fmla="*/ 690318 w 1214923"/>
              <a:gd name="connsiteY121" fmla="*/ 822579 h 1696811"/>
              <a:gd name="connsiteX122" fmla="*/ 770614 w 1214923"/>
              <a:gd name="connsiteY122" fmla="*/ 757237 h 1696811"/>
              <a:gd name="connsiteX123" fmla="*/ 771090 w 1214923"/>
              <a:gd name="connsiteY123" fmla="*/ 757237 h 1696811"/>
              <a:gd name="connsiteX124" fmla="*/ 759565 w 1214923"/>
              <a:gd name="connsiteY124" fmla="*/ 538162 h 1696811"/>
              <a:gd name="connsiteX125" fmla="*/ 851767 w 1214923"/>
              <a:gd name="connsiteY125" fmla="*/ 480536 h 1696811"/>
              <a:gd name="connsiteX126" fmla="*/ 759089 w 1214923"/>
              <a:gd name="connsiteY126" fmla="*/ 538067 h 1696811"/>
              <a:gd name="connsiteX127" fmla="*/ 759565 w 1214923"/>
              <a:gd name="connsiteY127" fmla="*/ 538162 h 1696811"/>
              <a:gd name="connsiteX128" fmla="*/ 868213 w 1214923"/>
              <a:gd name="connsiteY128" fmla="*/ 356761 h 1696811"/>
              <a:gd name="connsiteX129" fmla="*/ 812619 w 1214923"/>
              <a:gd name="connsiteY129" fmla="*/ 442055 h 1696811"/>
              <a:gd name="connsiteX130" fmla="*/ 868213 w 1214923"/>
              <a:gd name="connsiteY130" fmla="*/ 356761 h 1696811"/>
              <a:gd name="connsiteX131" fmla="*/ 681841 w 1214923"/>
              <a:gd name="connsiteY131" fmla="*/ 323088 h 1696811"/>
              <a:gd name="connsiteX132" fmla="*/ 758803 w 1214923"/>
              <a:gd name="connsiteY132" fmla="*/ 430816 h 1696811"/>
              <a:gd name="connsiteX133" fmla="*/ 643455 w 1214923"/>
              <a:gd name="connsiteY133" fmla="*/ 396145 h 1696811"/>
              <a:gd name="connsiteX134" fmla="*/ 639550 w 1214923"/>
              <a:gd name="connsiteY134" fmla="*/ 438436 h 1696811"/>
              <a:gd name="connsiteX135" fmla="*/ 682127 w 1214923"/>
              <a:gd name="connsiteY135" fmla="*/ 323088 h 1696811"/>
              <a:gd name="connsiteX136" fmla="*/ 681841 w 1214923"/>
              <a:gd name="connsiteY136" fmla="*/ 323088 h 1696811"/>
              <a:gd name="connsiteX137" fmla="*/ 395477 w 1214923"/>
              <a:gd name="connsiteY137" fmla="*/ 216638 h 1696811"/>
              <a:gd name="connsiteX138" fmla="*/ 432956 w 1214923"/>
              <a:gd name="connsiteY138" fmla="*/ 194566 h 1696811"/>
              <a:gd name="connsiteX139" fmla="*/ 564476 w 1214923"/>
              <a:gd name="connsiteY139" fmla="*/ 247666 h 1696811"/>
              <a:gd name="connsiteX140" fmla="*/ 558873 w 1214923"/>
              <a:gd name="connsiteY140" fmla="*/ 299942 h 1696811"/>
              <a:gd name="connsiteX141" fmla="*/ 395477 w 1214923"/>
              <a:gd name="connsiteY141" fmla="*/ 216638 h 1696811"/>
              <a:gd name="connsiteX142" fmla="*/ 470767 w 1214923"/>
              <a:gd name="connsiteY142" fmla="*/ 361188 h 1696811"/>
              <a:gd name="connsiteX143" fmla="*/ 566874 w 1214923"/>
              <a:gd name="connsiteY143" fmla="*/ 503396 h 1696811"/>
              <a:gd name="connsiteX144" fmla="*/ 470767 w 1214923"/>
              <a:gd name="connsiteY144" fmla="*/ 361188 h 1696811"/>
              <a:gd name="connsiteX145" fmla="*/ 632216 w 1214923"/>
              <a:gd name="connsiteY145" fmla="*/ 475419 h 1696811"/>
              <a:gd name="connsiteX146" fmla="*/ 759089 w 1214923"/>
              <a:gd name="connsiteY146" fmla="*/ 438055 h 1696811"/>
              <a:gd name="connsiteX147" fmla="*/ 640217 w 1214923"/>
              <a:gd name="connsiteY147" fmla="*/ 641593 h 1696811"/>
              <a:gd name="connsiteX148" fmla="*/ 622468 w 1214923"/>
              <a:gd name="connsiteY148" fmla="*/ 453581 h 1696811"/>
              <a:gd name="connsiteX149" fmla="*/ 632216 w 1214923"/>
              <a:gd name="connsiteY149" fmla="*/ 475419 h 1696811"/>
              <a:gd name="connsiteX150" fmla="*/ 686032 w 1214923"/>
              <a:gd name="connsiteY150" fmla="*/ 837819 h 1696811"/>
              <a:gd name="connsiteX151" fmla="*/ 628310 w 1214923"/>
              <a:gd name="connsiteY151" fmla="*/ 930116 h 1696811"/>
              <a:gd name="connsiteX152" fmla="*/ 686032 w 1214923"/>
              <a:gd name="connsiteY152" fmla="*/ 837914 h 1696811"/>
              <a:gd name="connsiteX153" fmla="*/ 686032 w 1214923"/>
              <a:gd name="connsiteY153" fmla="*/ 837819 h 1696811"/>
              <a:gd name="connsiteX154" fmla="*/ 743658 w 1214923"/>
              <a:gd name="connsiteY154" fmla="*/ 1291400 h 1696811"/>
              <a:gd name="connsiteX155" fmla="*/ 547634 w 1214923"/>
              <a:gd name="connsiteY155" fmla="*/ 1206818 h 1696811"/>
              <a:gd name="connsiteX156" fmla="*/ 573446 w 1214923"/>
              <a:gd name="connsiteY156" fmla="*/ 1222439 h 1696811"/>
              <a:gd name="connsiteX157" fmla="*/ 603450 w 1214923"/>
              <a:gd name="connsiteY157" fmla="*/ 1227487 h 1696811"/>
              <a:gd name="connsiteX158" fmla="*/ 743658 w 1214923"/>
              <a:gd name="connsiteY158" fmla="*/ 1291495 h 1696811"/>
              <a:gd name="connsiteX159" fmla="*/ 743658 w 1214923"/>
              <a:gd name="connsiteY159" fmla="*/ 1291400 h 1696811"/>
              <a:gd name="connsiteX160" fmla="*/ 556465 w 1214923"/>
              <a:gd name="connsiteY160" fmla="*/ 950327 h 1696811"/>
              <a:gd name="connsiteX161" fmla="*/ 689842 w 1214923"/>
              <a:gd name="connsiteY161" fmla="*/ 1122236 h 1696811"/>
              <a:gd name="connsiteX162" fmla="*/ 568651 w 1214923"/>
              <a:gd name="connsiteY162" fmla="*/ 984541 h 1696811"/>
              <a:gd name="connsiteX163" fmla="*/ 556465 w 1214923"/>
              <a:gd name="connsiteY163" fmla="*/ 950327 h 1696811"/>
              <a:gd name="connsiteX164" fmla="*/ 351609 w 1214923"/>
              <a:gd name="connsiteY164" fmla="*/ 1045464 h 1696811"/>
              <a:gd name="connsiteX165" fmla="*/ 382375 w 1214923"/>
              <a:gd name="connsiteY165" fmla="*/ 887825 h 1696811"/>
              <a:gd name="connsiteX166" fmla="*/ 351609 w 1214923"/>
              <a:gd name="connsiteY166" fmla="*/ 1045559 h 1696811"/>
              <a:gd name="connsiteX167" fmla="*/ 351609 w 1214923"/>
              <a:gd name="connsiteY167" fmla="*/ 1045464 h 1696811"/>
              <a:gd name="connsiteX168" fmla="*/ 420761 w 1214923"/>
              <a:gd name="connsiteY168" fmla="*/ 1054969 h 1696811"/>
              <a:gd name="connsiteX169" fmla="*/ 605260 w 1214923"/>
              <a:gd name="connsiteY169" fmla="*/ 1180338 h 1696811"/>
              <a:gd name="connsiteX170" fmla="*/ 420761 w 1214923"/>
              <a:gd name="connsiteY170" fmla="*/ 1054969 h 1696811"/>
              <a:gd name="connsiteX171" fmla="*/ 366944 w 1214923"/>
              <a:gd name="connsiteY171" fmla="*/ 1414272 h 1696811"/>
              <a:gd name="connsiteX172" fmla="*/ 597640 w 1214923"/>
              <a:gd name="connsiteY172" fmla="*/ 1460468 h 1696811"/>
              <a:gd name="connsiteX173" fmla="*/ 366944 w 1214923"/>
              <a:gd name="connsiteY173" fmla="*/ 1414463 h 1696811"/>
              <a:gd name="connsiteX174" fmla="*/ 366944 w 1214923"/>
              <a:gd name="connsiteY174" fmla="*/ 1414272 h 1696811"/>
              <a:gd name="connsiteX175" fmla="*/ 597035 w 1214923"/>
              <a:gd name="connsiteY175" fmla="*/ 1664464 h 1696811"/>
              <a:gd name="connsiteX176" fmla="*/ 471148 w 1214923"/>
              <a:gd name="connsiteY176" fmla="*/ 1649777 h 1696811"/>
              <a:gd name="connsiteX177" fmla="*/ 401901 w 1214923"/>
              <a:gd name="connsiteY177" fmla="*/ 1579817 h 1696811"/>
              <a:gd name="connsiteX178" fmla="*/ 582412 w 1214923"/>
              <a:gd name="connsiteY178" fmla="*/ 1645158 h 1696811"/>
              <a:gd name="connsiteX179" fmla="*/ 597035 w 1214923"/>
              <a:gd name="connsiteY179" fmla="*/ 1664464 h 1696811"/>
              <a:gd name="connsiteX180" fmla="*/ 616785 w 1214923"/>
              <a:gd name="connsiteY180" fmla="*/ 1564196 h 1696811"/>
              <a:gd name="connsiteX181" fmla="*/ 555349 w 1214923"/>
              <a:gd name="connsiteY181" fmla="*/ 1541145 h 1696811"/>
              <a:gd name="connsiteX182" fmla="*/ 638597 w 1214923"/>
              <a:gd name="connsiteY182" fmla="*/ 1493520 h 1696811"/>
              <a:gd name="connsiteX183" fmla="*/ 752034 w 1214923"/>
              <a:gd name="connsiteY183" fmla="*/ 1535463 h 1696811"/>
              <a:gd name="connsiteX184" fmla="*/ 616785 w 1214923"/>
              <a:gd name="connsiteY184" fmla="*/ 1564386 h 1696811"/>
              <a:gd name="connsiteX185" fmla="*/ 616785 w 1214923"/>
              <a:gd name="connsiteY185" fmla="*/ 1564196 h 1696811"/>
              <a:gd name="connsiteX186" fmla="*/ 811979 w 1214923"/>
              <a:gd name="connsiteY186" fmla="*/ 1595484 h 1696811"/>
              <a:gd name="connsiteX187" fmla="*/ 812771 w 1214923"/>
              <a:gd name="connsiteY187" fmla="*/ 1652594 h 1696811"/>
              <a:gd name="connsiteX188" fmla="*/ 704225 w 1214923"/>
              <a:gd name="connsiteY188" fmla="*/ 1665256 h 1696811"/>
              <a:gd name="connsiteX189" fmla="*/ 651942 w 1214923"/>
              <a:gd name="connsiteY189" fmla="*/ 1653111 h 1696811"/>
              <a:gd name="connsiteX190" fmla="*/ 811979 w 1214923"/>
              <a:gd name="connsiteY190" fmla="*/ 1595484 h 1696811"/>
              <a:gd name="connsiteX191" fmla="*/ 857863 w 1214923"/>
              <a:gd name="connsiteY191" fmla="*/ 1591056 h 1696811"/>
              <a:gd name="connsiteX192" fmla="*/ 838813 w 1214923"/>
              <a:gd name="connsiteY192" fmla="*/ 1568958 h 1696811"/>
              <a:gd name="connsiteX193" fmla="*/ 836146 w 1214923"/>
              <a:gd name="connsiteY193" fmla="*/ 1564291 h 1696811"/>
              <a:gd name="connsiteX194" fmla="*/ 955179 w 1214923"/>
              <a:gd name="connsiteY194" fmla="*/ 1500720 h 1696811"/>
              <a:gd name="connsiteX195" fmla="*/ 1066493 w 1214923"/>
              <a:gd name="connsiteY195" fmla="*/ 1492065 h 1696811"/>
              <a:gd name="connsiteX196" fmla="*/ 857863 w 1214923"/>
              <a:gd name="connsiteY196" fmla="*/ 1591247 h 1696811"/>
              <a:gd name="connsiteX197" fmla="*/ 857863 w 1214923"/>
              <a:gd name="connsiteY197" fmla="*/ 1591056 h 1696811"/>
              <a:gd name="connsiteX198" fmla="*/ 1054979 w 1214923"/>
              <a:gd name="connsiteY198" fmla="*/ 1445037 h 1696811"/>
              <a:gd name="connsiteX199" fmla="*/ 916632 w 1214923"/>
              <a:gd name="connsiteY199" fmla="*/ 1468184 h 1696811"/>
              <a:gd name="connsiteX200" fmla="*/ 1028170 w 1214923"/>
              <a:gd name="connsiteY200" fmla="*/ 1445228 h 1696811"/>
              <a:gd name="connsiteX201" fmla="*/ 1054979 w 1214923"/>
              <a:gd name="connsiteY201" fmla="*/ 1445037 h 1696811"/>
              <a:gd name="connsiteX202" fmla="*/ 862816 w 1214923"/>
              <a:gd name="connsiteY202" fmla="*/ 1410462 h 1696811"/>
              <a:gd name="connsiteX203" fmla="*/ 647551 w 1214923"/>
              <a:gd name="connsiteY203" fmla="*/ 1448562 h 1696811"/>
              <a:gd name="connsiteX204" fmla="*/ 862816 w 1214923"/>
              <a:gd name="connsiteY204" fmla="*/ 1410653 h 1696811"/>
              <a:gd name="connsiteX205" fmla="*/ 862816 w 1214923"/>
              <a:gd name="connsiteY205" fmla="*/ 1410462 h 1696811"/>
              <a:gd name="connsiteX206" fmla="*/ 689842 w 1214923"/>
              <a:gd name="connsiteY206" fmla="*/ 1391412 h 1696811"/>
              <a:gd name="connsiteX207" fmla="*/ 924347 w 1214923"/>
              <a:gd name="connsiteY207" fmla="*/ 1306830 h 1696811"/>
              <a:gd name="connsiteX208" fmla="*/ 689842 w 1214923"/>
              <a:gd name="connsiteY208" fmla="*/ 1391412 h 1696811"/>
              <a:gd name="connsiteX209" fmla="*/ 1162663 w 1214923"/>
              <a:gd name="connsiteY209" fmla="*/ 1057085 h 1696811"/>
              <a:gd name="connsiteX210" fmla="*/ 1148756 w 1214923"/>
              <a:gd name="connsiteY210" fmla="*/ 1134428 h 1696811"/>
              <a:gd name="connsiteX211" fmla="*/ 1066841 w 1214923"/>
              <a:gd name="connsiteY211" fmla="*/ 1139762 h 1696811"/>
              <a:gd name="connsiteX212" fmla="*/ 1035790 w 1214923"/>
              <a:gd name="connsiteY212" fmla="*/ 1087755 h 1696811"/>
              <a:gd name="connsiteX213" fmla="*/ 1162663 w 1214923"/>
              <a:gd name="connsiteY213" fmla="*/ 1057085 h 1696811"/>
              <a:gd name="connsiteX214" fmla="*/ 987913 w 1214923"/>
              <a:gd name="connsiteY214" fmla="*/ 1181170 h 1696811"/>
              <a:gd name="connsiteX215" fmla="*/ 958923 w 1214923"/>
              <a:gd name="connsiteY215" fmla="*/ 1264444 h 1696811"/>
              <a:gd name="connsiteX216" fmla="*/ 905107 w 1214923"/>
              <a:gd name="connsiteY216" fmla="*/ 1118330 h 1696811"/>
              <a:gd name="connsiteX217" fmla="*/ 987913 w 1214923"/>
              <a:gd name="connsiteY217" fmla="*/ 1181170 h 1696811"/>
              <a:gd name="connsiteX0" fmla="*/ 1193429 w 1214923"/>
              <a:gd name="connsiteY0" fmla="*/ 899446 h 1689168"/>
              <a:gd name="connsiteX1" fmla="*/ 1157319 w 1214923"/>
              <a:gd name="connsiteY1" fmla="*/ 831924 h 1689168"/>
              <a:gd name="connsiteX2" fmla="*/ 1019985 w 1214923"/>
              <a:gd name="connsiteY2" fmla="*/ 885740 h 1689168"/>
              <a:gd name="connsiteX3" fmla="*/ 963019 w 1214923"/>
              <a:gd name="connsiteY3" fmla="*/ 860965 h 1689168"/>
              <a:gd name="connsiteX4" fmla="*/ 1035980 w 1214923"/>
              <a:gd name="connsiteY4" fmla="*/ 795623 h 1689168"/>
              <a:gd name="connsiteX5" fmla="*/ 893772 w 1214923"/>
              <a:gd name="connsiteY5" fmla="*/ 930212 h 1689168"/>
              <a:gd name="connsiteX6" fmla="*/ 951398 w 1214923"/>
              <a:gd name="connsiteY6" fmla="*/ 937927 h 1689168"/>
              <a:gd name="connsiteX7" fmla="*/ 862911 w 1214923"/>
              <a:gd name="connsiteY7" fmla="*/ 964787 h 1689168"/>
              <a:gd name="connsiteX8" fmla="*/ 813000 w 1214923"/>
              <a:gd name="connsiteY8" fmla="*/ 991648 h 1689168"/>
              <a:gd name="connsiteX9" fmla="*/ 905202 w 1214923"/>
              <a:gd name="connsiteY9" fmla="*/ 872585 h 1689168"/>
              <a:gd name="connsiteX10" fmla="*/ 1062841 w 1214923"/>
              <a:gd name="connsiteY10" fmla="*/ 784098 h 1689168"/>
              <a:gd name="connsiteX11" fmla="*/ 1113873 w 1214923"/>
              <a:gd name="connsiteY11" fmla="*/ 670346 h 1689168"/>
              <a:gd name="connsiteX12" fmla="*/ 1028265 w 1214923"/>
              <a:gd name="connsiteY12" fmla="*/ 722567 h 1689168"/>
              <a:gd name="connsiteX13" fmla="*/ 1003881 w 1214923"/>
              <a:gd name="connsiteY13" fmla="*/ 692468 h 1689168"/>
              <a:gd name="connsiteX14" fmla="*/ 1005881 w 1214923"/>
              <a:gd name="connsiteY14" fmla="*/ 661511 h 1689168"/>
              <a:gd name="connsiteX15" fmla="*/ 1065794 w 1214923"/>
              <a:gd name="connsiteY15" fmla="*/ 651415 h 1689168"/>
              <a:gd name="connsiteX16" fmla="*/ 1087938 w 1214923"/>
              <a:gd name="connsiteY16" fmla="*/ 638205 h 1689168"/>
              <a:gd name="connsiteX17" fmla="*/ 739848 w 1214923"/>
              <a:gd name="connsiteY17" fmla="*/ 595694 h 1689168"/>
              <a:gd name="connsiteX18" fmla="*/ 716893 w 1214923"/>
              <a:gd name="connsiteY18" fmla="*/ 318992 h 1689168"/>
              <a:gd name="connsiteX19" fmla="*/ 920537 w 1214923"/>
              <a:gd name="connsiteY19" fmla="*/ 246031 h 1689168"/>
              <a:gd name="connsiteX20" fmla="*/ 682412 w 1214923"/>
              <a:gd name="connsiteY20" fmla="*/ 238316 h 1689168"/>
              <a:gd name="connsiteX21" fmla="*/ 928538 w 1214923"/>
              <a:gd name="connsiteY21" fmla="*/ 226790 h 1689168"/>
              <a:gd name="connsiteX22" fmla="*/ 720893 w 1214923"/>
              <a:gd name="connsiteY22" fmla="*/ 196025 h 1689168"/>
              <a:gd name="connsiteX23" fmla="*/ 736229 w 1214923"/>
              <a:gd name="connsiteY23" fmla="*/ 49911 h 1689168"/>
              <a:gd name="connsiteX24" fmla="*/ 663267 w 1214923"/>
              <a:gd name="connsiteY24" fmla="*/ 0 h 1689168"/>
              <a:gd name="connsiteX25" fmla="*/ 625167 w 1214923"/>
              <a:gd name="connsiteY25" fmla="*/ 103727 h 1689168"/>
              <a:gd name="connsiteX26" fmla="*/ 625167 w 1214923"/>
              <a:gd name="connsiteY26" fmla="*/ 288322 h 1689168"/>
              <a:gd name="connsiteX27" fmla="*/ 336845 w 1214923"/>
              <a:gd name="connsiteY27" fmla="*/ 261366 h 1689168"/>
              <a:gd name="connsiteX28" fmla="*/ 367611 w 1214923"/>
              <a:gd name="connsiteY28" fmla="*/ 307467 h 1689168"/>
              <a:gd name="connsiteX29" fmla="*/ 579066 w 1214923"/>
              <a:gd name="connsiteY29" fmla="*/ 615029 h 1689168"/>
              <a:gd name="connsiteX30" fmla="*/ 263884 w 1214923"/>
              <a:gd name="connsiteY30" fmla="*/ 496585 h 1689168"/>
              <a:gd name="connsiteX31" fmla="*/ 233118 w 1214923"/>
              <a:gd name="connsiteY31" fmla="*/ 714947 h 1689168"/>
              <a:gd name="connsiteX32" fmla="*/ 532965 w 1214923"/>
              <a:gd name="connsiteY32" fmla="*/ 807149 h 1689168"/>
              <a:gd name="connsiteX33" fmla="*/ 502390 w 1214923"/>
              <a:gd name="connsiteY33" fmla="*/ 816184 h 1689168"/>
              <a:gd name="connsiteX34" fmla="*/ 464290 w 1214923"/>
              <a:gd name="connsiteY34" fmla="*/ 772763 h 1689168"/>
              <a:gd name="connsiteX35" fmla="*/ 375231 w 1214923"/>
              <a:gd name="connsiteY35" fmla="*/ 788670 h 1689168"/>
              <a:gd name="connsiteX36" fmla="*/ 418189 w 1214923"/>
              <a:gd name="connsiteY36" fmla="*/ 826770 h 1689168"/>
              <a:gd name="connsiteX37" fmla="*/ 333607 w 1214923"/>
              <a:gd name="connsiteY37" fmla="*/ 826770 h 1689168"/>
              <a:gd name="connsiteX38" fmla="*/ 276457 w 1214923"/>
              <a:gd name="connsiteY38" fmla="*/ 857536 h 1689168"/>
              <a:gd name="connsiteX39" fmla="*/ 288458 w 1214923"/>
              <a:gd name="connsiteY39" fmla="*/ 766001 h 1689168"/>
              <a:gd name="connsiteX40" fmla="*/ 138059 w 1214923"/>
              <a:gd name="connsiteY40" fmla="*/ 911352 h 1689168"/>
              <a:gd name="connsiteX41" fmla="*/ 237976 w 1214923"/>
              <a:gd name="connsiteY41" fmla="*/ 961358 h 1689168"/>
              <a:gd name="connsiteX42" fmla="*/ 75102 w 1214923"/>
              <a:gd name="connsiteY42" fmla="*/ 1025783 h 1689168"/>
              <a:gd name="connsiteX43" fmla="*/ 80432 w 1214923"/>
              <a:gd name="connsiteY43" fmla="*/ 915162 h 1689168"/>
              <a:gd name="connsiteX44" fmla="*/ 91958 w 1214923"/>
              <a:gd name="connsiteY44" fmla="*/ 1107377 h 1689168"/>
              <a:gd name="connsiteX45" fmla="*/ 214925 w 1214923"/>
              <a:gd name="connsiteY45" fmla="*/ 1157383 h 1689168"/>
              <a:gd name="connsiteX46" fmla="*/ 322463 w 1214923"/>
              <a:gd name="connsiteY46" fmla="*/ 1228161 h 1689168"/>
              <a:gd name="connsiteX47" fmla="*/ 235145 w 1214923"/>
              <a:gd name="connsiteY47" fmla="*/ 1221759 h 1689168"/>
              <a:gd name="connsiteX48" fmla="*/ 267875 w 1214923"/>
              <a:gd name="connsiteY48" fmla="*/ 1263023 h 1689168"/>
              <a:gd name="connsiteX49" fmla="*/ 395615 w 1214923"/>
              <a:gd name="connsiteY49" fmla="*/ 1319117 h 1689168"/>
              <a:gd name="connsiteX50" fmla="*/ 322827 w 1214923"/>
              <a:gd name="connsiteY50" fmla="*/ 1338837 h 1689168"/>
              <a:gd name="connsiteX51" fmla="*/ 247492 w 1214923"/>
              <a:gd name="connsiteY51" fmla="*/ 1296725 h 1689168"/>
              <a:gd name="connsiteX52" fmla="*/ 229880 w 1214923"/>
              <a:gd name="connsiteY52" fmla="*/ 1312259 h 1689168"/>
              <a:gd name="connsiteX53" fmla="*/ 146155 w 1214923"/>
              <a:gd name="connsiteY53" fmla="*/ 1230344 h 1689168"/>
              <a:gd name="connsiteX54" fmla="*/ 115389 w 1214923"/>
              <a:gd name="connsiteY54" fmla="*/ 1430369 h 1689168"/>
              <a:gd name="connsiteX55" fmla="*/ 349799 w 1214923"/>
              <a:gd name="connsiteY55" fmla="*/ 1480280 h 1689168"/>
              <a:gd name="connsiteX56" fmla="*/ 299507 w 1214923"/>
              <a:gd name="connsiteY56" fmla="*/ 1464659 h 1689168"/>
              <a:gd name="connsiteX57" fmla="*/ 318374 w 1214923"/>
              <a:gd name="connsiteY57" fmla="*/ 1496562 h 1689168"/>
              <a:gd name="connsiteX58" fmla="*/ 388280 w 1214923"/>
              <a:gd name="connsiteY58" fmla="*/ 1545717 h 1689168"/>
              <a:gd name="connsiteX59" fmla="*/ 348847 w 1214923"/>
              <a:gd name="connsiteY59" fmla="*/ 1542479 h 1689168"/>
              <a:gd name="connsiteX60" fmla="*/ 255883 w 1214923"/>
              <a:gd name="connsiteY60" fmla="*/ 1502664 h 1689168"/>
              <a:gd name="connsiteX61" fmla="*/ 255883 w 1214923"/>
              <a:gd name="connsiteY61" fmla="*/ 1502664 h 1689168"/>
              <a:gd name="connsiteX62" fmla="*/ 239976 w 1214923"/>
              <a:gd name="connsiteY62" fmla="*/ 1484281 h 1689168"/>
              <a:gd name="connsiteX63" fmla="*/ 203495 w 1214923"/>
              <a:gd name="connsiteY63" fmla="*/ 1484281 h 1689168"/>
              <a:gd name="connsiteX64" fmla="*/ 187303 w 1214923"/>
              <a:gd name="connsiteY64" fmla="*/ 1499140 h 1689168"/>
              <a:gd name="connsiteX65" fmla="*/ 490673 w 1214923"/>
              <a:gd name="connsiteY65" fmla="*/ 1673352 h 1689168"/>
              <a:gd name="connsiteX66" fmla="*/ 757374 w 1214923"/>
              <a:gd name="connsiteY66" fmla="*/ 1682401 h 1689168"/>
              <a:gd name="connsiteX67" fmla="*/ 988070 w 1214923"/>
              <a:gd name="connsiteY67" fmla="*/ 1594485 h 1689168"/>
              <a:gd name="connsiteX68" fmla="*/ 1152566 w 1214923"/>
              <a:gd name="connsiteY68" fmla="*/ 1394460 h 1689168"/>
              <a:gd name="connsiteX69" fmla="*/ 918822 w 1214923"/>
              <a:gd name="connsiteY69" fmla="*/ 1363507 h 1689168"/>
              <a:gd name="connsiteX70" fmla="*/ 802904 w 1214923"/>
              <a:gd name="connsiteY70" fmla="*/ 1350454 h 1689168"/>
              <a:gd name="connsiteX71" fmla="*/ 841956 w 1214923"/>
              <a:gd name="connsiteY71" fmla="*/ 1326547 h 1689168"/>
              <a:gd name="connsiteX72" fmla="*/ 1018286 w 1214923"/>
              <a:gd name="connsiteY72" fmla="*/ 1315425 h 1689168"/>
              <a:gd name="connsiteX73" fmla="*/ 980354 w 1214923"/>
              <a:gd name="connsiteY73" fmla="*/ 1268921 h 1689168"/>
              <a:gd name="connsiteX74" fmla="*/ 1091488 w 1214923"/>
              <a:gd name="connsiteY74" fmla="*/ 1221043 h 1689168"/>
              <a:gd name="connsiteX75" fmla="*/ 896580 w 1214923"/>
              <a:gd name="connsiteY75" fmla="*/ 1032638 h 1689168"/>
              <a:gd name="connsiteX76" fmla="*/ 1193429 w 1214923"/>
              <a:gd name="connsiteY76" fmla="*/ 899446 h 1689168"/>
              <a:gd name="connsiteX77" fmla="*/ 759089 w 1214923"/>
              <a:gd name="connsiteY77" fmla="*/ 61246 h 1689168"/>
              <a:gd name="connsiteX78" fmla="*/ 720989 w 1214923"/>
              <a:gd name="connsiteY78" fmla="*/ 145828 h 1689168"/>
              <a:gd name="connsiteX79" fmla="*/ 759089 w 1214923"/>
              <a:gd name="connsiteY79" fmla="*/ 61436 h 1689168"/>
              <a:gd name="connsiteX80" fmla="*/ 759089 w 1214923"/>
              <a:gd name="connsiteY80" fmla="*/ 61246 h 1689168"/>
              <a:gd name="connsiteX81" fmla="*/ 363611 w 1214923"/>
              <a:gd name="connsiteY81" fmla="*/ 545783 h 1689168"/>
              <a:gd name="connsiteX82" fmla="*/ 348275 w 1214923"/>
              <a:gd name="connsiteY82" fmla="*/ 553498 h 1689168"/>
              <a:gd name="connsiteX83" fmla="*/ 363611 w 1214923"/>
              <a:gd name="connsiteY83" fmla="*/ 545783 h 1689168"/>
              <a:gd name="connsiteX84" fmla="*/ 232451 w 1214923"/>
              <a:gd name="connsiteY84" fmla="*/ 523113 h 1689168"/>
              <a:gd name="connsiteX85" fmla="*/ 254694 w 1214923"/>
              <a:gd name="connsiteY85" fmla="*/ 664096 h 1689168"/>
              <a:gd name="connsiteX86" fmla="*/ 232451 w 1214923"/>
              <a:gd name="connsiteY86" fmla="*/ 523113 h 1689168"/>
              <a:gd name="connsiteX87" fmla="*/ 340084 w 1214923"/>
              <a:gd name="connsiteY87" fmla="*/ 692277 h 1689168"/>
              <a:gd name="connsiteX88" fmla="*/ 470767 w 1214923"/>
              <a:gd name="connsiteY88" fmla="*/ 684562 h 1689168"/>
              <a:gd name="connsiteX89" fmla="*/ 340084 w 1214923"/>
              <a:gd name="connsiteY89" fmla="*/ 691896 h 1689168"/>
              <a:gd name="connsiteX90" fmla="*/ 340084 w 1214923"/>
              <a:gd name="connsiteY90" fmla="*/ 692277 h 1689168"/>
              <a:gd name="connsiteX91" fmla="*/ 382375 w 1214923"/>
              <a:gd name="connsiteY91" fmla="*/ 615410 h 1689168"/>
              <a:gd name="connsiteX92" fmla="*/ 516868 w 1214923"/>
              <a:gd name="connsiteY92" fmla="*/ 688372 h 1689168"/>
              <a:gd name="connsiteX93" fmla="*/ 382661 w 1214923"/>
              <a:gd name="connsiteY93" fmla="*/ 615029 h 1689168"/>
              <a:gd name="connsiteX94" fmla="*/ 382375 w 1214923"/>
              <a:gd name="connsiteY94" fmla="*/ 615410 h 1689168"/>
              <a:gd name="connsiteX95" fmla="*/ 201400 w 1214923"/>
              <a:gd name="connsiteY95" fmla="*/ 907542 h 1689168"/>
              <a:gd name="connsiteX96" fmla="*/ 163300 w 1214923"/>
              <a:gd name="connsiteY96" fmla="*/ 838295 h 1689168"/>
              <a:gd name="connsiteX97" fmla="*/ 201686 w 1214923"/>
              <a:gd name="connsiteY97" fmla="*/ 907161 h 1689168"/>
              <a:gd name="connsiteX98" fmla="*/ 201400 w 1214923"/>
              <a:gd name="connsiteY98" fmla="*/ 907542 h 1689168"/>
              <a:gd name="connsiteX99" fmla="*/ 97811 w 1214923"/>
              <a:gd name="connsiteY99" fmla="*/ 1285557 h 1689168"/>
              <a:gd name="connsiteX100" fmla="*/ 123279 w 1214923"/>
              <a:gd name="connsiteY100" fmla="*/ 1264178 h 1689168"/>
              <a:gd name="connsiteX101" fmla="*/ 231975 w 1214923"/>
              <a:gd name="connsiteY101" fmla="*/ 1341501 h 1689168"/>
              <a:gd name="connsiteX102" fmla="*/ 97811 w 1214923"/>
              <a:gd name="connsiteY102" fmla="*/ 1285557 h 1689168"/>
              <a:gd name="connsiteX103" fmla="*/ 232928 w 1214923"/>
              <a:gd name="connsiteY103" fmla="*/ 1376077 h 1689168"/>
              <a:gd name="connsiteX104" fmla="*/ 279029 w 1214923"/>
              <a:gd name="connsiteY104" fmla="*/ 1379887 h 1689168"/>
              <a:gd name="connsiteX105" fmla="*/ 232451 w 1214923"/>
              <a:gd name="connsiteY105" fmla="*/ 1376077 h 1689168"/>
              <a:gd name="connsiteX106" fmla="*/ 232928 w 1214923"/>
              <a:gd name="connsiteY106" fmla="*/ 1376077 h 1689168"/>
              <a:gd name="connsiteX107" fmla="*/ 856244 w 1214923"/>
              <a:gd name="connsiteY107" fmla="*/ 715613 h 1689168"/>
              <a:gd name="connsiteX108" fmla="*/ 817635 w 1214923"/>
              <a:gd name="connsiteY108" fmla="*/ 708913 h 1689168"/>
              <a:gd name="connsiteX109" fmla="*/ 721084 w 1214923"/>
              <a:gd name="connsiteY109" fmla="*/ 657225 h 1689168"/>
              <a:gd name="connsiteX110" fmla="*/ 855767 w 1214923"/>
              <a:gd name="connsiteY110" fmla="*/ 715613 h 1689168"/>
              <a:gd name="connsiteX111" fmla="*/ 856244 w 1214923"/>
              <a:gd name="connsiteY111" fmla="*/ 715613 h 1689168"/>
              <a:gd name="connsiteX112" fmla="*/ 663458 w 1214923"/>
              <a:gd name="connsiteY112" fmla="*/ 722662 h 1689168"/>
              <a:gd name="connsiteX113" fmla="*/ 644408 w 1214923"/>
              <a:gd name="connsiteY113" fmla="*/ 807149 h 1689168"/>
              <a:gd name="connsiteX114" fmla="*/ 662981 w 1214923"/>
              <a:gd name="connsiteY114" fmla="*/ 723138 h 1689168"/>
              <a:gd name="connsiteX115" fmla="*/ 663458 w 1214923"/>
              <a:gd name="connsiteY115" fmla="*/ 722662 h 1689168"/>
              <a:gd name="connsiteX116" fmla="*/ 628882 w 1214923"/>
              <a:gd name="connsiteY116" fmla="*/ 753332 h 1689168"/>
              <a:gd name="connsiteX117" fmla="*/ 655742 w 1214923"/>
              <a:gd name="connsiteY117" fmla="*/ 726472 h 1689168"/>
              <a:gd name="connsiteX118" fmla="*/ 628406 w 1214923"/>
              <a:gd name="connsiteY118" fmla="*/ 753332 h 1689168"/>
              <a:gd name="connsiteX119" fmla="*/ 628882 w 1214923"/>
              <a:gd name="connsiteY119" fmla="*/ 753332 h 1689168"/>
              <a:gd name="connsiteX120" fmla="*/ 771090 w 1214923"/>
              <a:gd name="connsiteY120" fmla="*/ 757237 h 1689168"/>
              <a:gd name="connsiteX121" fmla="*/ 690318 w 1214923"/>
              <a:gd name="connsiteY121" fmla="*/ 822579 h 1689168"/>
              <a:gd name="connsiteX122" fmla="*/ 770614 w 1214923"/>
              <a:gd name="connsiteY122" fmla="*/ 757237 h 1689168"/>
              <a:gd name="connsiteX123" fmla="*/ 771090 w 1214923"/>
              <a:gd name="connsiteY123" fmla="*/ 757237 h 1689168"/>
              <a:gd name="connsiteX124" fmla="*/ 759565 w 1214923"/>
              <a:gd name="connsiteY124" fmla="*/ 538162 h 1689168"/>
              <a:gd name="connsiteX125" fmla="*/ 851767 w 1214923"/>
              <a:gd name="connsiteY125" fmla="*/ 480536 h 1689168"/>
              <a:gd name="connsiteX126" fmla="*/ 759089 w 1214923"/>
              <a:gd name="connsiteY126" fmla="*/ 538067 h 1689168"/>
              <a:gd name="connsiteX127" fmla="*/ 759565 w 1214923"/>
              <a:gd name="connsiteY127" fmla="*/ 538162 h 1689168"/>
              <a:gd name="connsiteX128" fmla="*/ 868213 w 1214923"/>
              <a:gd name="connsiteY128" fmla="*/ 356761 h 1689168"/>
              <a:gd name="connsiteX129" fmla="*/ 812619 w 1214923"/>
              <a:gd name="connsiteY129" fmla="*/ 442055 h 1689168"/>
              <a:gd name="connsiteX130" fmla="*/ 868213 w 1214923"/>
              <a:gd name="connsiteY130" fmla="*/ 356761 h 1689168"/>
              <a:gd name="connsiteX131" fmla="*/ 681841 w 1214923"/>
              <a:gd name="connsiteY131" fmla="*/ 323088 h 1689168"/>
              <a:gd name="connsiteX132" fmla="*/ 758803 w 1214923"/>
              <a:gd name="connsiteY132" fmla="*/ 430816 h 1689168"/>
              <a:gd name="connsiteX133" fmla="*/ 643455 w 1214923"/>
              <a:gd name="connsiteY133" fmla="*/ 396145 h 1689168"/>
              <a:gd name="connsiteX134" fmla="*/ 639550 w 1214923"/>
              <a:gd name="connsiteY134" fmla="*/ 438436 h 1689168"/>
              <a:gd name="connsiteX135" fmla="*/ 682127 w 1214923"/>
              <a:gd name="connsiteY135" fmla="*/ 323088 h 1689168"/>
              <a:gd name="connsiteX136" fmla="*/ 681841 w 1214923"/>
              <a:gd name="connsiteY136" fmla="*/ 323088 h 1689168"/>
              <a:gd name="connsiteX137" fmla="*/ 395477 w 1214923"/>
              <a:gd name="connsiteY137" fmla="*/ 216638 h 1689168"/>
              <a:gd name="connsiteX138" fmla="*/ 432956 w 1214923"/>
              <a:gd name="connsiteY138" fmla="*/ 194566 h 1689168"/>
              <a:gd name="connsiteX139" fmla="*/ 564476 w 1214923"/>
              <a:gd name="connsiteY139" fmla="*/ 247666 h 1689168"/>
              <a:gd name="connsiteX140" fmla="*/ 558873 w 1214923"/>
              <a:gd name="connsiteY140" fmla="*/ 299942 h 1689168"/>
              <a:gd name="connsiteX141" fmla="*/ 395477 w 1214923"/>
              <a:gd name="connsiteY141" fmla="*/ 216638 h 1689168"/>
              <a:gd name="connsiteX142" fmla="*/ 470767 w 1214923"/>
              <a:gd name="connsiteY142" fmla="*/ 361188 h 1689168"/>
              <a:gd name="connsiteX143" fmla="*/ 566874 w 1214923"/>
              <a:gd name="connsiteY143" fmla="*/ 503396 h 1689168"/>
              <a:gd name="connsiteX144" fmla="*/ 470767 w 1214923"/>
              <a:gd name="connsiteY144" fmla="*/ 361188 h 1689168"/>
              <a:gd name="connsiteX145" fmla="*/ 632216 w 1214923"/>
              <a:gd name="connsiteY145" fmla="*/ 475419 h 1689168"/>
              <a:gd name="connsiteX146" fmla="*/ 759089 w 1214923"/>
              <a:gd name="connsiteY146" fmla="*/ 438055 h 1689168"/>
              <a:gd name="connsiteX147" fmla="*/ 640217 w 1214923"/>
              <a:gd name="connsiteY147" fmla="*/ 641593 h 1689168"/>
              <a:gd name="connsiteX148" fmla="*/ 622468 w 1214923"/>
              <a:gd name="connsiteY148" fmla="*/ 453581 h 1689168"/>
              <a:gd name="connsiteX149" fmla="*/ 632216 w 1214923"/>
              <a:gd name="connsiteY149" fmla="*/ 475419 h 1689168"/>
              <a:gd name="connsiteX150" fmla="*/ 686032 w 1214923"/>
              <a:gd name="connsiteY150" fmla="*/ 837819 h 1689168"/>
              <a:gd name="connsiteX151" fmla="*/ 628310 w 1214923"/>
              <a:gd name="connsiteY151" fmla="*/ 930116 h 1689168"/>
              <a:gd name="connsiteX152" fmla="*/ 686032 w 1214923"/>
              <a:gd name="connsiteY152" fmla="*/ 837914 h 1689168"/>
              <a:gd name="connsiteX153" fmla="*/ 686032 w 1214923"/>
              <a:gd name="connsiteY153" fmla="*/ 837819 h 1689168"/>
              <a:gd name="connsiteX154" fmla="*/ 743658 w 1214923"/>
              <a:gd name="connsiteY154" fmla="*/ 1291400 h 1689168"/>
              <a:gd name="connsiteX155" fmla="*/ 547634 w 1214923"/>
              <a:gd name="connsiteY155" fmla="*/ 1206818 h 1689168"/>
              <a:gd name="connsiteX156" fmla="*/ 573446 w 1214923"/>
              <a:gd name="connsiteY156" fmla="*/ 1222439 h 1689168"/>
              <a:gd name="connsiteX157" fmla="*/ 603450 w 1214923"/>
              <a:gd name="connsiteY157" fmla="*/ 1227487 h 1689168"/>
              <a:gd name="connsiteX158" fmla="*/ 743658 w 1214923"/>
              <a:gd name="connsiteY158" fmla="*/ 1291495 h 1689168"/>
              <a:gd name="connsiteX159" fmla="*/ 743658 w 1214923"/>
              <a:gd name="connsiteY159" fmla="*/ 1291400 h 1689168"/>
              <a:gd name="connsiteX160" fmla="*/ 556465 w 1214923"/>
              <a:gd name="connsiteY160" fmla="*/ 950327 h 1689168"/>
              <a:gd name="connsiteX161" fmla="*/ 689842 w 1214923"/>
              <a:gd name="connsiteY161" fmla="*/ 1122236 h 1689168"/>
              <a:gd name="connsiteX162" fmla="*/ 568651 w 1214923"/>
              <a:gd name="connsiteY162" fmla="*/ 984541 h 1689168"/>
              <a:gd name="connsiteX163" fmla="*/ 556465 w 1214923"/>
              <a:gd name="connsiteY163" fmla="*/ 950327 h 1689168"/>
              <a:gd name="connsiteX164" fmla="*/ 351609 w 1214923"/>
              <a:gd name="connsiteY164" fmla="*/ 1045464 h 1689168"/>
              <a:gd name="connsiteX165" fmla="*/ 382375 w 1214923"/>
              <a:gd name="connsiteY165" fmla="*/ 887825 h 1689168"/>
              <a:gd name="connsiteX166" fmla="*/ 351609 w 1214923"/>
              <a:gd name="connsiteY166" fmla="*/ 1045559 h 1689168"/>
              <a:gd name="connsiteX167" fmla="*/ 351609 w 1214923"/>
              <a:gd name="connsiteY167" fmla="*/ 1045464 h 1689168"/>
              <a:gd name="connsiteX168" fmla="*/ 420761 w 1214923"/>
              <a:gd name="connsiteY168" fmla="*/ 1054969 h 1689168"/>
              <a:gd name="connsiteX169" fmla="*/ 605260 w 1214923"/>
              <a:gd name="connsiteY169" fmla="*/ 1180338 h 1689168"/>
              <a:gd name="connsiteX170" fmla="*/ 420761 w 1214923"/>
              <a:gd name="connsiteY170" fmla="*/ 1054969 h 1689168"/>
              <a:gd name="connsiteX171" fmla="*/ 366944 w 1214923"/>
              <a:gd name="connsiteY171" fmla="*/ 1414272 h 1689168"/>
              <a:gd name="connsiteX172" fmla="*/ 597640 w 1214923"/>
              <a:gd name="connsiteY172" fmla="*/ 1460468 h 1689168"/>
              <a:gd name="connsiteX173" fmla="*/ 366944 w 1214923"/>
              <a:gd name="connsiteY173" fmla="*/ 1414463 h 1689168"/>
              <a:gd name="connsiteX174" fmla="*/ 366944 w 1214923"/>
              <a:gd name="connsiteY174" fmla="*/ 1414272 h 1689168"/>
              <a:gd name="connsiteX175" fmla="*/ 597035 w 1214923"/>
              <a:gd name="connsiteY175" fmla="*/ 1664464 h 1689168"/>
              <a:gd name="connsiteX176" fmla="*/ 471148 w 1214923"/>
              <a:gd name="connsiteY176" fmla="*/ 1649777 h 1689168"/>
              <a:gd name="connsiteX177" fmla="*/ 401901 w 1214923"/>
              <a:gd name="connsiteY177" fmla="*/ 1579817 h 1689168"/>
              <a:gd name="connsiteX178" fmla="*/ 582412 w 1214923"/>
              <a:gd name="connsiteY178" fmla="*/ 1645158 h 1689168"/>
              <a:gd name="connsiteX179" fmla="*/ 597035 w 1214923"/>
              <a:gd name="connsiteY179" fmla="*/ 1664464 h 1689168"/>
              <a:gd name="connsiteX180" fmla="*/ 616785 w 1214923"/>
              <a:gd name="connsiteY180" fmla="*/ 1564196 h 1689168"/>
              <a:gd name="connsiteX181" fmla="*/ 555349 w 1214923"/>
              <a:gd name="connsiteY181" fmla="*/ 1541145 h 1689168"/>
              <a:gd name="connsiteX182" fmla="*/ 638597 w 1214923"/>
              <a:gd name="connsiteY182" fmla="*/ 1493520 h 1689168"/>
              <a:gd name="connsiteX183" fmla="*/ 752034 w 1214923"/>
              <a:gd name="connsiteY183" fmla="*/ 1535463 h 1689168"/>
              <a:gd name="connsiteX184" fmla="*/ 616785 w 1214923"/>
              <a:gd name="connsiteY184" fmla="*/ 1564386 h 1689168"/>
              <a:gd name="connsiteX185" fmla="*/ 616785 w 1214923"/>
              <a:gd name="connsiteY185" fmla="*/ 1564196 h 1689168"/>
              <a:gd name="connsiteX186" fmla="*/ 811979 w 1214923"/>
              <a:gd name="connsiteY186" fmla="*/ 1595484 h 1689168"/>
              <a:gd name="connsiteX187" fmla="*/ 812771 w 1214923"/>
              <a:gd name="connsiteY187" fmla="*/ 1652594 h 1689168"/>
              <a:gd name="connsiteX188" fmla="*/ 704225 w 1214923"/>
              <a:gd name="connsiteY188" fmla="*/ 1665256 h 1689168"/>
              <a:gd name="connsiteX189" fmla="*/ 651942 w 1214923"/>
              <a:gd name="connsiteY189" fmla="*/ 1653111 h 1689168"/>
              <a:gd name="connsiteX190" fmla="*/ 811979 w 1214923"/>
              <a:gd name="connsiteY190" fmla="*/ 1595484 h 1689168"/>
              <a:gd name="connsiteX191" fmla="*/ 857863 w 1214923"/>
              <a:gd name="connsiteY191" fmla="*/ 1591056 h 1689168"/>
              <a:gd name="connsiteX192" fmla="*/ 838813 w 1214923"/>
              <a:gd name="connsiteY192" fmla="*/ 1568958 h 1689168"/>
              <a:gd name="connsiteX193" fmla="*/ 836146 w 1214923"/>
              <a:gd name="connsiteY193" fmla="*/ 1564291 h 1689168"/>
              <a:gd name="connsiteX194" fmla="*/ 955179 w 1214923"/>
              <a:gd name="connsiteY194" fmla="*/ 1500720 h 1689168"/>
              <a:gd name="connsiteX195" fmla="*/ 1066493 w 1214923"/>
              <a:gd name="connsiteY195" fmla="*/ 1492065 h 1689168"/>
              <a:gd name="connsiteX196" fmla="*/ 857863 w 1214923"/>
              <a:gd name="connsiteY196" fmla="*/ 1591247 h 1689168"/>
              <a:gd name="connsiteX197" fmla="*/ 857863 w 1214923"/>
              <a:gd name="connsiteY197" fmla="*/ 1591056 h 1689168"/>
              <a:gd name="connsiteX198" fmla="*/ 1054979 w 1214923"/>
              <a:gd name="connsiteY198" fmla="*/ 1445037 h 1689168"/>
              <a:gd name="connsiteX199" fmla="*/ 916632 w 1214923"/>
              <a:gd name="connsiteY199" fmla="*/ 1468184 h 1689168"/>
              <a:gd name="connsiteX200" fmla="*/ 1028170 w 1214923"/>
              <a:gd name="connsiteY200" fmla="*/ 1445228 h 1689168"/>
              <a:gd name="connsiteX201" fmla="*/ 1054979 w 1214923"/>
              <a:gd name="connsiteY201" fmla="*/ 1445037 h 1689168"/>
              <a:gd name="connsiteX202" fmla="*/ 862816 w 1214923"/>
              <a:gd name="connsiteY202" fmla="*/ 1410462 h 1689168"/>
              <a:gd name="connsiteX203" fmla="*/ 647551 w 1214923"/>
              <a:gd name="connsiteY203" fmla="*/ 1448562 h 1689168"/>
              <a:gd name="connsiteX204" fmla="*/ 862816 w 1214923"/>
              <a:gd name="connsiteY204" fmla="*/ 1410653 h 1689168"/>
              <a:gd name="connsiteX205" fmla="*/ 862816 w 1214923"/>
              <a:gd name="connsiteY205" fmla="*/ 1410462 h 1689168"/>
              <a:gd name="connsiteX206" fmla="*/ 689842 w 1214923"/>
              <a:gd name="connsiteY206" fmla="*/ 1391412 h 1689168"/>
              <a:gd name="connsiteX207" fmla="*/ 924347 w 1214923"/>
              <a:gd name="connsiteY207" fmla="*/ 1306830 h 1689168"/>
              <a:gd name="connsiteX208" fmla="*/ 689842 w 1214923"/>
              <a:gd name="connsiteY208" fmla="*/ 1391412 h 1689168"/>
              <a:gd name="connsiteX209" fmla="*/ 1162663 w 1214923"/>
              <a:gd name="connsiteY209" fmla="*/ 1057085 h 1689168"/>
              <a:gd name="connsiteX210" fmla="*/ 1148756 w 1214923"/>
              <a:gd name="connsiteY210" fmla="*/ 1134428 h 1689168"/>
              <a:gd name="connsiteX211" fmla="*/ 1066841 w 1214923"/>
              <a:gd name="connsiteY211" fmla="*/ 1139762 h 1689168"/>
              <a:gd name="connsiteX212" fmla="*/ 1035790 w 1214923"/>
              <a:gd name="connsiteY212" fmla="*/ 1087755 h 1689168"/>
              <a:gd name="connsiteX213" fmla="*/ 1162663 w 1214923"/>
              <a:gd name="connsiteY213" fmla="*/ 1057085 h 1689168"/>
              <a:gd name="connsiteX214" fmla="*/ 987913 w 1214923"/>
              <a:gd name="connsiteY214" fmla="*/ 1181170 h 1689168"/>
              <a:gd name="connsiteX215" fmla="*/ 958923 w 1214923"/>
              <a:gd name="connsiteY215" fmla="*/ 1264444 h 1689168"/>
              <a:gd name="connsiteX216" fmla="*/ 905107 w 1214923"/>
              <a:gd name="connsiteY216" fmla="*/ 1118330 h 1689168"/>
              <a:gd name="connsiteX217" fmla="*/ 987913 w 1214923"/>
              <a:gd name="connsiteY217" fmla="*/ 1181170 h 1689168"/>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8807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12771 w 1214923"/>
              <a:gd name="connsiteY187" fmla="*/ 1652594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6750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12771 w 1214923"/>
              <a:gd name="connsiteY187" fmla="*/ 1652594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6750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43627 w 1214923"/>
              <a:gd name="connsiteY187" fmla="*/ 1657736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43627 w 1214923"/>
              <a:gd name="connsiteY187" fmla="*/ 1657736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61626 w 1214923"/>
              <a:gd name="connsiteY187" fmla="*/ 1675735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30771 w 1214923"/>
              <a:gd name="connsiteY187" fmla="*/ 1647451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25628 w 1214923"/>
              <a:gd name="connsiteY187" fmla="*/ 1619167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1417"/>
              <a:gd name="connsiteX1" fmla="*/ 1157319 w 1214923"/>
              <a:gd name="connsiteY1" fmla="*/ 831924 h 1681417"/>
              <a:gd name="connsiteX2" fmla="*/ 1019985 w 1214923"/>
              <a:gd name="connsiteY2" fmla="*/ 885740 h 1681417"/>
              <a:gd name="connsiteX3" fmla="*/ 963019 w 1214923"/>
              <a:gd name="connsiteY3" fmla="*/ 860965 h 1681417"/>
              <a:gd name="connsiteX4" fmla="*/ 1035980 w 1214923"/>
              <a:gd name="connsiteY4" fmla="*/ 795623 h 1681417"/>
              <a:gd name="connsiteX5" fmla="*/ 893772 w 1214923"/>
              <a:gd name="connsiteY5" fmla="*/ 930212 h 1681417"/>
              <a:gd name="connsiteX6" fmla="*/ 951398 w 1214923"/>
              <a:gd name="connsiteY6" fmla="*/ 937927 h 1681417"/>
              <a:gd name="connsiteX7" fmla="*/ 862911 w 1214923"/>
              <a:gd name="connsiteY7" fmla="*/ 964787 h 1681417"/>
              <a:gd name="connsiteX8" fmla="*/ 813000 w 1214923"/>
              <a:gd name="connsiteY8" fmla="*/ 991648 h 1681417"/>
              <a:gd name="connsiteX9" fmla="*/ 905202 w 1214923"/>
              <a:gd name="connsiteY9" fmla="*/ 872585 h 1681417"/>
              <a:gd name="connsiteX10" fmla="*/ 1062841 w 1214923"/>
              <a:gd name="connsiteY10" fmla="*/ 784098 h 1681417"/>
              <a:gd name="connsiteX11" fmla="*/ 1113873 w 1214923"/>
              <a:gd name="connsiteY11" fmla="*/ 670346 h 1681417"/>
              <a:gd name="connsiteX12" fmla="*/ 1028265 w 1214923"/>
              <a:gd name="connsiteY12" fmla="*/ 722567 h 1681417"/>
              <a:gd name="connsiteX13" fmla="*/ 1003881 w 1214923"/>
              <a:gd name="connsiteY13" fmla="*/ 692468 h 1681417"/>
              <a:gd name="connsiteX14" fmla="*/ 1005881 w 1214923"/>
              <a:gd name="connsiteY14" fmla="*/ 661511 h 1681417"/>
              <a:gd name="connsiteX15" fmla="*/ 1065794 w 1214923"/>
              <a:gd name="connsiteY15" fmla="*/ 651415 h 1681417"/>
              <a:gd name="connsiteX16" fmla="*/ 1087938 w 1214923"/>
              <a:gd name="connsiteY16" fmla="*/ 638205 h 1681417"/>
              <a:gd name="connsiteX17" fmla="*/ 739848 w 1214923"/>
              <a:gd name="connsiteY17" fmla="*/ 595694 h 1681417"/>
              <a:gd name="connsiteX18" fmla="*/ 716893 w 1214923"/>
              <a:gd name="connsiteY18" fmla="*/ 318992 h 1681417"/>
              <a:gd name="connsiteX19" fmla="*/ 920537 w 1214923"/>
              <a:gd name="connsiteY19" fmla="*/ 246031 h 1681417"/>
              <a:gd name="connsiteX20" fmla="*/ 682412 w 1214923"/>
              <a:gd name="connsiteY20" fmla="*/ 238316 h 1681417"/>
              <a:gd name="connsiteX21" fmla="*/ 928538 w 1214923"/>
              <a:gd name="connsiteY21" fmla="*/ 226790 h 1681417"/>
              <a:gd name="connsiteX22" fmla="*/ 720893 w 1214923"/>
              <a:gd name="connsiteY22" fmla="*/ 196025 h 1681417"/>
              <a:gd name="connsiteX23" fmla="*/ 736229 w 1214923"/>
              <a:gd name="connsiteY23" fmla="*/ 49911 h 1681417"/>
              <a:gd name="connsiteX24" fmla="*/ 663267 w 1214923"/>
              <a:gd name="connsiteY24" fmla="*/ 0 h 1681417"/>
              <a:gd name="connsiteX25" fmla="*/ 625167 w 1214923"/>
              <a:gd name="connsiteY25" fmla="*/ 103727 h 1681417"/>
              <a:gd name="connsiteX26" fmla="*/ 625167 w 1214923"/>
              <a:gd name="connsiteY26" fmla="*/ 288322 h 1681417"/>
              <a:gd name="connsiteX27" fmla="*/ 336845 w 1214923"/>
              <a:gd name="connsiteY27" fmla="*/ 261366 h 1681417"/>
              <a:gd name="connsiteX28" fmla="*/ 367611 w 1214923"/>
              <a:gd name="connsiteY28" fmla="*/ 307467 h 1681417"/>
              <a:gd name="connsiteX29" fmla="*/ 579066 w 1214923"/>
              <a:gd name="connsiteY29" fmla="*/ 615029 h 1681417"/>
              <a:gd name="connsiteX30" fmla="*/ 263884 w 1214923"/>
              <a:gd name="connsiteY30" fmla="*/ 496585 h 1681417"/>
              <a:gd name="connsiteX31" fmla="*/ 233118 w 1214923"/>
              <a:gd name="connsiteY31" fmla="*/ 714947 h 1681417"/>
              <a:gd name="connsiteX32" fmla="*/ 532965 w 1214923"/>
              <a:gd name="connsiteY32" fmla="*/ 807149 h 1681417"/>
              <a:gd name="connsiteX33" fmla="*/ 502390 w 1214923"/>
              <a:gd name="connsiteY33" fmla="*/ 816184 h 1681417"/>
              <a:gd name="connsiteX34" fmla="*/ 464290 w 1214923"/>
              <a:gd name="connsiteY34" fmla="*/ 772763 h 1681417"/>
              <a:gd name="connsiteX35" fmla="*/ 375231 w 1214923"/>
              <a:gd name="connsiteY35" fmla="*/ 788670 h 1681417"/>
              <a:gd name="connsiteX36" fmla="*/ 418189 w 1214923"/>
              <a:gd name="connsiteY36" fmla="*/ 826770 h 1681417"/>
              <a:gd name="connsiteX37" fmla="*/ 333607 w 1214923"/>
              <a:gd name="connsiteY37" fmla="*/ 826770 h 1681417"/>
              <a:gd name="connsiteX38" fmla="*/ 276457 w 1214923"/>
              <a:gd name="connsiteY38" fmla="*/ 857536 h 1681417"/>
              <a:gd name="connsiteX39" fmla="*/ 288458 w 1214923"/>
              <a:gd name="connsiteY39" fmla="*/ 766001 h 1681417"/>
              <a:gd name="connsiteX40" fmla="*/ 138059 w 1214923"/>
              <a:gd name="connsiteY40" fmla="*/ 911352 h 1681417"/>
              <a:gd name="connsiteX41" fmla="*/ 237976 w 1214923"/>
              <a:gd name="connsiteY41" fmla="*/ 961358 h 1681417"/>
              <a:gd name="connsiteX42" fmla="*/ 75102 w 1214923"/>
              <a:gd name="connsiteY42" fmla="*/ 1025783 h 1681417"/>
              <a:gd name="connsiteX43" fmla="*/ 80432 w 1214923"/>
              <a:gd name="connsiteY43" fmla="*/ 915162 h 1681417"/>
              <a:gd name="connsiteX44" fmla="*/ 91958 w 1214923"/>
              <a:gd name="connsiteY44" fmla="*/ 1107377 h 1681417"/>
              <a:gd name="connsiteX45" fmla="*/ 214925 w 1214923"/>
              <a:gd name="connsiteY45" fmla="*/ 1157383 h 1681417"/>
              <a:gd name="connsiteX46" fmla="*/ 322463 w 1214923"/>
              <a:gd name="connsiteY46" fmla="*/ 1228161 h 1681417"/>
              <a:gd name="connsiteX47" fmla="*/ 235145 w 1214923"/>
              <a:gd name="connsiteY47" fmla="*/ 1221759 h 1681417"/>
              <a:gd name="connsiteX48" fmla="*/ 267875 w 1214923"/>
              <a:gd name="connsiteY48" fmla="*/ 1263023 h 1681417"/>
              <a:gd name="connsiteX49" fmla="*/ 395615 w 1214923"/>
              <a:gd name="connsiteY49" fmla="*/ 1319117 h 1681417"/>
              <a:gd name="connsiteX50" fmla="*/ 322827 w 1214923"/>
              <a:gd name="connsiteY50" fmla="*/ 1338837 h 1681417"/>
              <a:gd name="connsiteX51" fmla="*/ 247492 w 1214923"/>
              <a:gd name="connsiteY51" fmla="*/ 1296725 h 1681417"/>
              <a:gd name="connsiteX52" fmla="*/ 229880 w 1214923"/>
              <a:gd name="connsiteY52" fmla="*/ 1312259 h 1681417"/>
              <a:gd name="connsiteX53" fmla="*/ 146155 w 1214923"/>
              <a:gd name="connsiteY53" fmla="*/ 1230344 h 1681417"/>
              <a:gd name="connsiteX54" fmla="*/ 115389 w 1214923"/>
              <a:gd name="connsiteY54" fmla="*/ 1430369 h 1681417"/>
              <a:gd name="connsiteX55" fmla="*/ 349799 w 1214923"/>
              <a:gd name="connsiteY55" fmla="*/ 1480280 h 1681417"/>
              <a:gd name="connsiteX56" fmla="*/ 299507 w 1214923"/>
              <a:gd name="connsiteY56" fmla="*/ 1464659 h 1681417"/>
              <a:gd name="connsiteX57" fmla="*/ 318374 w 1214923"/>
              <a:gd name="connsiteY57" fmla="*/ 1496562 h 1681417"/>
              <a:gd name="connsiteX58" fmla="*/ 388280 w 1214923"/>
              <a:gd name="connsiteY58" fmla="*/ 1545717 h 1681417"/>
              <a:gd name="connsiteX59" fmla="*/ 348847 w 1214923"/>
              <a:gd name="connsiteY59" fmla="*/ 1542479 h 1681417"/>
              <a:gd name="connsiteX60" fmla="*/ 255883 w 1214923"/>
              <a:gd name="connsiteY60" fmla="*/ 1502664 h 1681417"/>
              <a:gd name="connsiteX61" fmla="*/ 255883 w 1214923"/>
              <a:gd name="connsiteY61" fmla="*/ 1502664 h 1681417"/>
              <a:gd name="connsiteX62" fmla="*/ 239976 w 1214923"/>
              <a:gd name="connsiteY62" fmla="*/ 1484281 h 1681417"/>
              <a:gd name="connsiteX63" fmla="*/ 203495 w 1214923"/>
              <a:gd name="connsiteY63" fmla="*/ 1484281 h 1681417"/>
              <a:gd name="connsiteX64" fmla="*/ 187303 w 1214923"/>
              <a:gd name="connsiteY64" fmla="*/ 1499140 h 1681417"/>
              <a:gd name="connsiteX65" fmla="*/ 490673 w 1214923"/>
              <a:gd name="connsiteY65" fmla="*/ 1673352 h 1681417"/>
              <a:gd name="connsiteX66" fmla="*/ 767123 w 1214923"/>
              <a:gd name="connsiteY66" fmla="*/ 1659528 h 1681417"/>
              <a:gd name="connsiteX67" fmla="*/ 967500 w 1214923"/>
              <a:gd name="connsiteY67" fmla="*/ 1594485 h 1681417"/>
              <a:gd name="connsiteX68" fmla="*/ 1152566 w 1214923"/>
              <a:gd name="connsiteY68" fmla="*/ 1394460 h 1681417"/>
              <a:gd name="connsiteX69" fmla="*/ 918822 w 1214923"/>
              <a:gd name="connsiteY69" fmla="*/ 1363507 h 1681417"/>
              <a:gd name="connsiteX70" fmla="*/ 802904 w 1214923"/>
              <a:gd name="connsiteY70" fmla="*/ 1350454 h 1681417"/>
              <a:gd name="connsiteX71" fmla="*/ 841956 w 1214923"/>
              <a:gd name="connsiteY71" fmla="*/ 1326547 h 1681417"/>
              <a:gd name="connsiteX72" fmla="*/ 1018286 w 1214923"/>
              <a:gd name="connsiteY72" fmla="*/ 1315425 h 1681417"/>
              <a:gd name="connsiteX73" fmla="*/ 980354 w 1214923"/>
              <a:gd name="connsiteY73" fmla="*/ 1268921 h 1681417"/>
              <a:gd name="connsiteX74" fmla="*/ 1091488 w 1214923"/>
              <a:gd name="connsiteY74" fmla="*/ 1221043 h 1681417"/>
              <a:gd name="connsiteX75" fmla="*/ 896580 w 1214923"/>
              <a:gd name="connsiteY75" fmla="*/ 1032638 h 1681417"/>
              <a:gd name="connsiteX76" fmla="*/ 1193429 w 1214923"/>
              <a:gd name="connsiteY76" fmla="*/ 899446 h 1681417"/>
              <a:gd name="connsiteX77" fmla="*/ 759089 w 1214923"/>
              <a:gd name="connsiteY77" fmla="*/ 61246 h 1681417"/>
              <a:gd name="connsiteX78" fmla="*/ 720989 w 1214923"/>
              <a:gd name="connsiteY78" fmla="*/ 145828 h 1681417"/>
              <a:gd name="connsiteX79" fmla="*/ 759089 w 1214923"/>
              <a:gd name="connsiteY79" fmla="*/ 61436 h 1681417"/>
              <a:gd name="connsiteX80" fmla="*/ 759089 w 1214923"/>
              <a:gd name="connsiteY80" fmla="*/ 61246 h 1681417"/>
              <a:gd name="connsiteX81" fmla="*/ 363611 w 1214923"/>
              <a:gd name="connsiteY81" fmla="*/ 545783 h 1681417"/>
              <a:gd name="connsiteX82" fmla="*/ 348275 w 1214923"/>
              <a:gd name="connsiteY82" fmla="*/ 553498 h 1681417"/>
              <a:gd name="connsiteX83" fmla="*/ 363611 w 1214923"/>
              <a:gd name="connsiteY83" fmla="*/ 545783 h 1681417"/>
              <a:gd name="connsiteX84" fmla="*/ 232451 w 1214923"/>
              <a:gd name="connsiteY84" fmla="*/ 523113 h 1681417"/>
              <a:gd name="connsiteX85" fmla="*/ 254694 w 1214923"/>
              <a:gd name="connsiteY85" fmla="*/ 664096 h 1681417"/>
              <a:gd name="connsiteX86" fmla="*/ 232451 w 1214923"/>
              <a:gd name="connsiteY86" fmla="*/ 523113 h 1681417"/>
              <a:gd name="connsiteX87" fmla="*/ 340084 w 1214923"/>
              <a:gd name="connsiteY87" fmla="*/ 692277 h 1681417"/>
              <a:gd name="connsiteX88" fmla="*/ 470767 w 1214923"/>
              <a:gd name="connsiteY88" fmla="*/ 684562 h 1681417"/>
              <a:gd name="connsiteX89" fmla="*/ 340084 w 1214923"/>
              <a:gd name="connsiteY89" fmla="*/ 691896 h 1681417"/>
              <a:gd name="connsiteX90" fmla="*/ 340084 w 1214923"/>
              <a:gd name="connsiteY90" fmla="*/ 692277 h 1681417"/>
              <a:gd name="connsiteX91" fmla="*/ 382375 w 1214923"/>
              <a:gd name="connsiteY91" fmla="*/ 615410 h 1681417"/>
              <a:gd name="connsiteX92" fmla="*/ 516868 w 1214923"/>
              <a:gd name="connsiteY92" fmla="*/ 688372 h 1681417"/>
              <a:gd name="connsiteX93" fmla="*/ 382661 w 1214923"/>
              <a:gd name="connsiteY93" fmla="*/ 615029 h 1681417"/>
              <a:gd name="connsiteX94" fmla="*/ 382375 w 1214923"/>
              <a:gd name="connsiteY94" fmla="*/ 615410 h 1681417"/>
              <a:gd name="connsiteX95" fmla="*/ 201400 w 1214923"/>
              <a:gd name="connsiteY95" fmla="*/ 907542 h 1681417"/>
              <a:gd name="connsiteX96" fmla="*/ 163300 w 1214923"/>
              <a:gd name="connsiteY96" fmla="*/ 838295 h 1681417"/>
              <a:gd name="connsiteX97" fmla="*/ 201686 w 1214923"/>
              <a:gd name="connsiteY97" fmla="*/ 907161 h 1681417"/>
              <a:gd name="connsiteX98" fmla="*/ 201400 w 1214923"/>
              <a:gd name="connsiteY98" fmla="*/ 907542 h 1681417"/>
              <a:gd name="connsiteX99" fmla="*/ 97811 w 1214923"/>
              <a:gd name="connsiteY99" fmla="*/ 1285557 h 1681417"/>
              <a:gd name="connsiteX100" fmla="*/ 123279 w 1214923"/>
              <a:gd name="connsiteY100" fmla="*/ 1264178 h 1681417"/>
              <a:gd name="connsiteX101" fmla="*/ 231975 w 1214923"/>
              <a:gd name="connsiteY101" fmla="*/ 1341501 h 1681417"/>
              <a:gd name="connsiteX102" fmla="*/ 97811 w 1214923"/>
              <a:gd name="connsiteY102" fmla="*/ 1285557 h 1681417"/>
              <a:gd name="connsiteX103" fmla="*/ 232928 w 1214923"/>
              <a:gd name="connsiteY103" fmla="*/ 1376077 h 1681417"/>
              <a:gd name="connsiteX104" fmla="*/ 279029 w 1214923"/>
              <a:gd name="connsiteY104" fmla="*/ 1379887 h 1681417"/>
              <a:gd name="connsiteX105" fmla="*/ 232451 w 1214923"/>
              <a:gd name="connsiteY105" fmla="*/ 1376077 h 1681417"/>
              <a:gd name="connsiteX106" fmla="*/ 232928 w 1214923"/>
              <a:gd name="connsiteY106" fmla="*/ 1376077 h 1681417"/>
              <a:gd name="connsiteX107" fmla="*/ 856244 w 1214923"/>
              <a:gd name="connsiteY107" fmla="*/ 715613 h 1681417"/>
              <a:gd name="connsiteX108" fmla="*/ 817635 w 1214923"/>
              <a:gd name="connsiteY108" fmla="*/ 708913 h 1681417"/>
              <a:gd name="connsiteX109" fmla="*/ 721084 w 1214923"/>
              <a:gd name="connsiteY109" fmla="*/ 657225 h 1681417"/>
              <a:gd name="connsiteX110" fmla="*/ 855767 w 1214923"/>
              <a:gd name="connsiteY110" fmla="*/ 715613 h 1681417"/>
              <a:gd name="connsiteX111" fmla="*/ 856244 w 1214923"/>
              <a:gd name="connsiteY111" fmla="*/ 715613 h 1681417"/>
              <a:gd name="connsiteX112" fmla="*/ 663458 w 1214923"/>
              <a:gd name="connsiteY112" fmla="*/ 722662 h 1681417"/>
              <a:gd name="connsiteX113" fmla="*/ 644408 w 1214923"/>
              <a:gd name="connsiteY113" fmla="*/ 807149 h 1681417"/>
              <a:gd name="connsiteX114" fmla="*/ 662981 w 1214923"/>
              <a:gd name="connsiteY114" fmla="*/ 723138 h 1681417"/>
              <a:gd name="connsiteX115" fmla="*/ 663458 w 1214923"/>
              <a:gd name="connsiteY115" fmla="*/ 722662 h 1681417"/>
              <a:gd name="connsiteX116" fmla="*/ 628882 w 1214923"/>
              <a:gd name="connsiteY116" fmla="*/ 753332 h 1681417"/>
              <a:gd name="connsiteX117" fmla="*/ 655742 w 1214923"/>
              <a:gd name="connsiteY117" fmla="*/ 726472 h 1681417"/>
              <a:gd name="connsiteX118" fmla="*/ 628406 w 1214923"/>
              <a:gd name="connsiteY118" fmla="*/ 753332 h 1681417"/>
              <a:gd name="connsiteX119" fmla="*/ 628882 w 1214923"/>
              <a:gd name="connsiteY119" fmla="*/ 753332 h 1681417"/>
              <a:gd name="connsiteX120" fmla="*/ 771090 w 1214923"/>
              <a:gd name="connsiteY120" fmla="*/ 757237 h 1681417"/>
              <a:gd name="connsiteX121" fmla="*/ 690318 w 1214923"/>
              <a:gd name="connsiteY121" fmla="*/ 822579 h 1681417"/>
              <a:gd name="connsiteX122" fmla="*/ 770614 w 1214923"/>
              <a:gd name="connsiteY122" fmla="*/ 757237 h 1681417"/>
              <a:gd name="connsiteX123" fmla="*/ 771090 w 1214923"/>
              <a:gd name="connsiteY123" fmla="*/ 757237 h 1681417"/>
              <a:gd name="connsiteX124" fmla="*/ 759565 w 1214923"/>
              <a:gd name="connsiteY124" fmla="*/ 538162 h 1681417"/>
              <a:gd name="connsiteX125" fmla="*/ 851767 w 1214923"/>
              <a:gd name="connsiteY125" fmla="*/ 480536 h 1681417"/>
              <a:gd name="connsiteX126" fmla="*/ 759089 w 1214923"/>
              <a:gd name="connsiteY126" fmla="*/ 538067 h 1681417"/>
              <a:gd name="connsiteX127" fmla="*/ 759565 w 1214923"/>
              <a:gd name="connsiteY127" fmla="*/ 538162 h 1681417"/>
              <a:gd name="connsiteX128" fmla="*/ 868213 w 1214923"/>
              <a:gd name="connsiteY128" fmla="*/ 356761 h 1681417"/>
              <a:gd name="connsiteX129" fmla="*/ 812619 w 1214923"/>
              <a:gd name="connsiteY129" fmla="*/ 442055 h 1681417"/>
              <a:gd name="connsiteX130" fmla="*/ 868213 w 1214923"/>
              <a:gd name="connsiteY130" fmla="*/ 356761 h 1681417"/>
              <a:gd name="connsiteX131" fmla="*/ 681841 w 1214923"/>
              <a:gd name="connsiteY131" fmla="*/ 323088 h 1681417"/>
              <a:gd name="connsiteX132" fmla="*/ 758803 w 1214923"/>
              <a:gd name="connsiteY132" fmla="*/ 430816 h 1681417"/>
              <a:gd name="connsiteX133" fmla="*/ 643455 w 1214923"/>
              <a:gd name="connsiteY133" fmla="*/ 396145 h 1681417"/>
              <a:gd name="connsiteX134" fmla="*/ 639550 w 1214923"/>
              <a:gd name="connsiteY134" fmla="*/ 438436 h 1681417"/>
              <a:gd name="connsiteX135" fmla="*/ 682127 w 1214923"/>
              <a:gd name="connsiteY135" fmla="*/ 323088 h 1681417"/>
              <a:gd name="connsiteX136" fmla="*/ 681841 w 1214923"/>
              <a:gd name="connsiteY136" fmla="*/ 323088 h 1681417"/>
              <a:gd name="connsiteX137" fmla="*/ 395477 w 1214923"/>
              <a:gd name="connsiteY137" fmla="*/ 216638 h 1681417"/>
              <a:gd name="connsiteX138" fmla="*/ 432956 w 1214923"/>
              <a:gd name="connsiteY138" fmla="*/ 194566 h 1681417"/>
              <a:gd name="connsiteX139" fmla="*/ 564476 w 1214923"/>
              <a:gd name="connsiteY139" fmla="*/ 247666 h 1681417"/>
              <a:gd name="connsiteX140" fmla="*/ 558873 w 1214923"/>
              <a:gd name="connsiteY140" fmla="*/ 299942 h 1681417"/>
              <a:gd name="connsiteX141" fmla="*/ 395477 w 1214923"/>
              <a:gd name="connsiteY141" fmla="*/ 216638 h 1681417"/>
              <a:gd name="connsiteX142" fmla="*/ 470767 w 1214923"/>
              <a:gd name="connsiteY142" fmla="*/ 361188 h 1681417"/>
              <a:gd name="connsiteX143" fmla="*/ 566874 w 1214923"/>
              <a:gd name="connsiteY143" fmla="*/ 503396 h 1681417"/>
              <a:gd name="connsiteX144" fmla="*/ 470767 w 1214923"/>
              <a:gd name="connsiteY144" fmla="*/ 361188 h 1681417"/>
              <a:gd name="connsiteX145" fmla="*/ 632216 w 1214923"/>
              <a:gd name="connsiteY145" fmla="*/ 475419 h 1681417"/>
              <a:gd name="connsiteX146" fmla="*/ 759089 w 1214923"/>
              <a:gd name="connsiteY146" fmla="*/ 438055 h 1681417"/>
              <a:gd name="connsiteX147" fmla="*/ 640217 w 1214923"/>
              <a:gd name="connsiteY147" fmla="*/ 641593 h 1681417"/>
              <a:gd name="connsiteX148" fmla="*/ 622468 w 1214923"/>
              <a:gd name="connsiteY148" fmla="*/ 453581 h 1681417"/>
              <a:gd name="connsiteX149" fmla="*/ 632216 w 1214923"/>
              <a:gd name="connsiteY149" fmla="*/ 475419 h 1681417"/>
              <a:gd name="connsiteX150" fmla="*/ 686032 w 1214923"/>
              <a:gd name="connsiteY150" fmla="*/ 837819 h 1681417"/>
              <a:gd name="connsiteX151" fmla="*/ 628310 w 1214923"/>
              <a:gd name="connsiteY151" fmla="*/ 930116 h 1681417"/>
              <a:gd name="connsiteX152" fmla="*/ 686032 w 1214923"/>
              <a:gd name="connsiteY152" fmla="*/ 837914 h 1681417"/>
              <a:gd name="connsiteX153" fmla="*/ 686032 w 1214923"/>
              <a:gd name="connsiteY153" fmla="*/ 837819 h 1681417"/>
              <a:gd name="connsiteX154" fmla="*/ 743658 w 1214923"/>
              <a:gd name="connsiteY154" fmla="*/ 1291400 h 1681417"/>
              <a:gd name="connsiteX155" fmla="*/ 547634 w 1214923"/>
              <a:gd name="connsiteY155" fmla="*/ 1206818 h 1681417"/>
              <a:gd name="connsiteX156" fmla="*/ 573446 w 1214923"/>
              <a:gd name="connsiteY156" fmla="*/ 1222439 h 1681417"/>
              <a:gd name="connsiteX157" fmla="*/ 603450 w 1214923"/>
              <a:gd name="connsiteY157" fmla="*/ 1227487 h 1681417"/>
              <a:gd name="connsiteX158" fmla="*/ 743658 w 1214923"/>
              <a:gd name="connsiteY158" fmla="*/ 1291495 h 1681417"/>
              <a:gd name="connsiteX159" fmla="*/ 743658 w 1214923"/>
              <a:gd name="connsiteY159" fmla="*/ 1291400 h 1681417"/>
              <a:gd name="connsiteX160" fmla="*/ 556465 w 1214923"/>
              <a:gd name="connsiteY160" fmla="*/ 950327 h 1681417"/>
              <a:gd name="connsiteX161" fmla="*/ 689842 w 1214923"/>
              <a:gd name="connsiteY161" fmla="*/ 1122236 h 1681417"/>
              <a:gd name="connsiteX162" fmla="*/ 568651 w 1214923"/>
              <a:gd name="connsiteY162" fmla="*/ 984541 h 1681417"/>
              <a:gd name="connsiteX163" fmla="*/ 556465 w 1214923"/>
              <a:gd name="connsiteY163" fmla="*/ 950327 h 1681417"/>
              <a:gd name="connsiteX164" fmla="*/ 351609 w 1214923"/>
              <a:gd name="connsiteY164" fmla="*/ 1045464 h 1681417"/>
              <a:gd name="connsiteX165" fmla="*/ 382375 w 1214923"/>
              <a:gd name="connsiteY165" fmla="*/ 887825 h 1681417"/>
              <a:gd name="connsiteX166" fmla="*/ 351609 w 1214923"/>
              <a:gd name="connsiteY166" fmla="*/ 1045559 h 1681417"/>
              <a:gd name="connsiteX167" fmla="*/ 351609 w 1214923"/>
              <a:gd name="connsiteY167" fmla="*/ 1045464 h 1681417"/>
              <a:gd name="connsiteX168" fmla="*/ 420761 w 1214923"/>
              <a:gd name="connsiteY168" fmla="*/ 1054969 h 1681417"/>
              <a:gd name="connsiteX169" fmla="*/ 605260 w 1214923"/>
              <a:gd name="connsiteY169" fmla="*/ 1180338 h 1681417"/>
              <a:gd name="connsiteX170" fmla="*/ 420761 w 1214923"/>
              <a:gd name="connsiteY170" fmla="*/ 1054969 h 1681417"/>
              <a:gd name="connsiteX171" fmla="*/ 366944 w 1214923"/>
              <a:gd name="connsiteY171" fmla="*/ 1414272 h 1681417"/>
              <a:gd name="connsiteX172" fmla="*/ 597640 w 1214923"/>
              <a:gd name="connsiteY172" fmla="*/ 1460468 h 1681417"/>
              <a:gd name="connsiteX173" fmla="*/ 366944 w 1214923"/>
              <a:gd name="connsiteY173" fmla="*/ 1414463 h 1681417"/>
              <a:gd name="connsiteX174" fmla="*/ 366944 w 1214923"/>
              <a:gd name="connsiteY174" fmla="*/ 1414272 h 1681417"/>
              <a:gd name="connsiteX175" fmla="*/ 597035 w 1214923"/>
              <a:gd name="connsiteY175" fmla="*/ 1664464 h 1681417"/>
              <a:gd name="connsiteX176" fmla="*/ 471148 w 1214923"/>
              <a:gd name="connsiteY176" fmla="*/ 1649777 h 1681417"/>
              <a:gd name="connsiteX177" fmla="*/ 401901 w 1214923"/>
              <a:gd name="connsiteY177" fmla="*/ 1579817 h 1681417"/>
              <a:gd name="connsiteX178" fmla="*/ 582412 w 1214923"/>
              <a:gd name="connsiteY178" fmla="*/ 1645158 h 1681417"/>
              <a:gd name="connsiteX179" fmla="*/ 597035 w 1214923"/>
              <a:gd name="connsiteY179" fmla="*/ 1664464 h 1681417"/>
              <a:gd name="connsiteX180" fmla="*/ 616785 w 1214923"/>
              <a:gd name="connsiteY180" fmla="*/ 1564196 h 1681417"/>
              <a:gd name="connsiteX181" fmla="*/ 555349 w 1214923"/>
              <a:gd name="connsiteY181" fmla="*/ 1541145 h 1681417"/>
              <a:gd name="connsiteX182" fmla="*/ 638597 w 1214923"/>
              <a:gd name="connsiteY182" fmla="*/ 1493520 h 1681417"/>
              <a:gd name="connsiteX183" fmla="*/ 752034 w 1214923"/>
              <a:gd name="connsiteY183" fmla="*/ 1535463 h 1681417"/>
              <a:gd name="connsiteX184" fmla="*/ 616785 w 1214923"/>
              <a:gd name="connsiteY184" fmla="*/ 1564386 h 1681417"/>
              <a:gd name="connsiteX185" fmla="*/ 616785 w 1214923"/>
              <a:gd name="connsiteY185" fmla="*/ 1564196 h 1681417"/>
              <a:gd name="connsiteX186" fmla="*/ 811979 w 1214923"/>
              <a:gd name="connsiteY186" fmla="*/ 1595484 h 1681417"/>
              <a:gd name="connsiteX187" fmla="*/ 825628 w 1214923"/>
              <a:gd name="connsiteY187" fmla="*/ 1619167 h 1681417"/>
              <a:gd name="connsiteX188" fmla="*/ 704225 w 1214923"/>
              <a:gd name="connsiteY188" fmla="*/ 1665256 h 1681417"/>
              <a:gd name="connsiteX189" fmla="*/ 651942 w 1214923"/>
              <a:gd name="connsiteY189" fmla="*/ 1653111 h 1681417"/>
              <a:gd name="connsiteX190" fmla="*/ 811979 w 1214923"/>
              <a:gd name="connsiteY190" fmla="*/ 1595484 h 1681417"/>
              <a:gd name="connsiteX191" fmla="*/ 857863 w 1214923"/>
              <a:gd name="connsiteY191" fmla="*/ 1591056 h 1681417"/>
              <a:gd name="connsiteX192" fmla="*/ 838813 w 1214923"/>
              <a:gd name="connsiteY192" fmla="*/ 1568958 h 1681417"/>
              <a:gd name="connsiteX193" fmla="*/ 836146 w 1214923"/>
              <a:gd name="connsiteY193" fmla="*/ 1564291 h 1681417"/>
              <a:gd name="connsiteX194" fmla="*/ 955179 w 1214923"/>
              <a:gd name="connsiteY194" fmla="*/ 1500720 h 1681417"/>
              <a:gd name="connsiteX195" fmla="*/ 1066493 w 1214923"/>
              <a:gd name="connsiteY195" fmla="*/ 1492065 h 1681417"/>
              <a:gd name="connsiteX196" fmla="*/ 857863 w 1214923"/>
              <a:gd name="connsiteY196" fmla="*/ 1591247 h 1681417"/>
              <a:gd name="connsiteX197" fmla="*/ 857863 w 1214923"/>
              <a:gd name="connsiteY197" fmla="*/ 1591056 h 1681417"/>
              <a:gd name="connsiteX198" fmla="*/ 1054979 w 1214923"/>
              <a:gd name="connsiteY198" fmla="*/ 1445037 h 1681417"/>
              <a:gd name="connsiteX199" fmla="*/ 916632 w 1214923"/>
              <a:gd name="connsiteY199" fmla="*/ 1468184 h 1681417"/>
              <a:gd name="connsiteX200" fmla="*/ 1028170 w 1214923"/>
              <a:gd name="connsiteY200" fmla="*/ 1445228 h 1681417"/>
              <a:gd name="connsiteX201" fmla="*/ 1054979 w 1214923"/>
              <a:gd name="connsiteY201" fmla="*/ 1445037 h 1681417"/>
              <a:gd name="connsiteX202" fmla="*/ 862816 w 1214923"/>
              <a:gd name="connsiteY202" fmla="*/ 1410462 h 1681417"/>
              <a:gd name="connsiteX203" fmla="*/ 647551 w 1214923"/>
              <a:gd name="connsiteY203" fmla="*/ 1448562 h 1681417"/>
              <a:gd name="connsiteX204" fmla="*/ 862816 w 1214923"/>
              <a:gd name="connsiteY204" fmla="*/ 1410653 h 1681417"/>
              <a:gd name="connsiteX205" fmla="*/ 862816 w 1214923"/>
              <a:gd name="connsiteY205" fmla="*/ 1410462 h 1681417"/>
              <a:gd name="connsiteX206" fmla="*/ 689842 w 1214923"/>
              <a:gd name="connsiteY206" fmla="*/ 1391412 h 1681417"/>
              <a:gd name="connsiteX207" fmla="*/ 924347 w 1214923"/>
              <a:gd name="connsiteY207" fmla="*/ 1306830 h 1681417"/>
              <a:gd name="connsiteX208" fmla="*/ 689842 w 1214923"/>
              <a:gd name="connsiteY208" fmla="*/ 1391412 h 1681417"/>
              <a:gd name="connsiteX209" fmla="*/ 1162663 w 1214923"/>
              <a:gd name="connsiteY209" fmla="*/ 1057085 h 1681417"/>
              <a:gd name="connsiteX210" fmla="*/ 1148756 w 1214923"/>
              <a:gd name="connsiteY210" fmla="*/ 1134428 h 1681417"/>
              <a:gd name="connsiteX211" fmla="*/ 1066841 w 1214923"/>
              <a:gd name="connsiteY211" fmla="*/ 1139762 h 1681417"/>
              <a:gd name="connsiteX212" fmla="*/ 1035790 w 1214923"/>
              <a:gd name="connsiteY212" fmla="*/ 1087755 h 1681417"/>
              <a:gd name="connsiteX213" fmla="*/ 1162663 w 1214923"/>
              <a:gd name="connsiteY213" fmla="*/ 1057085 h 1681417"/>
              <a:gd name="connsiteX214" fmla="*/ 987913 w 1214923"/>
              <a:gd name="connsiteY214" fmla="*/ 1181170 h 1681417"/>
              <a:gd name="connsiteX215" fmla="*/ 958923 w 1214923"/>
              <a:gd name="connsiteY215" fmla="*/ 1264444 h 1681417"/>
              <a:gd name="connsiteX216" fmla="*/ 905107 w 1214923"/>
              <a:gd name="connsiteY216" fmla="*/ 1118330 h 1681417"/>
              <a:gd name="connsiteX217" fmla="*/ 987913 w 1214923"/>
              <a:gd name="connsiteY217" fmla="*/ 1181170 h 1681417"/>
              <a:gd name="connsiteX0" fmla="*/ 1193429 w 1214923"/>
              <a:gd name="connsiteY0" fmla="*/ 899446 h 1681417"/>
              <a:gd name="connsiteX1" fmla="*/ 1157319 w 1214923"/>
              <a:gd name="connsiteY1" fmla="*/ 831924 h 1681417"/>
              <a:gd name="connsiteX2" fmla="*/ 1019985 w 1214923"/>
              <a:gd name="connsiteY2" fmla="*/ 885740 h 1681417"/>
              <a:gd name="connsiteX3" fmla="*/ 963019 w 1214923"/>
              <a:gd name="connsiteY3" fmla="*/ 860965 h 1681417"/>
              <a:gd name="connsiteX4" fmla="*/ 1035980 w 1214923"/>
              <a:gd name="connsiteY4" fmla="*/ 795623 h 1681417"/>
              <a:gd name="connsiteX5" fmla="*/ 893772 w 1214923"/>
              <a:gd name="connsiteY5" fmla="*/ 930212 h 1681417"/>
              <a:gd name="connsiteX6" fmla="*/ 951398 w 1214923"/>
              <a:gd name="connsiteY6" fmla="*/ 937927 h 1681417"/>
              <a:gd name="connsiteX7" fmla="*/ 862911 w 1214923"/>
              <a:gd name="connsiteY7" fmla="*/ 964787 h 1681417"/>
              <a:gd name="connsiteX8" fmla="*/ 813000 w 1214923"/>
              <a:gd name="connsiteY8" fmla="*/ 991648 h 1681417"/>
              <a:gd name="connsiteX9" fmla="*/ 905202 w 1214923"/>
              <a:gd name="connsiteY9" fmla="*/ 872585 h 1681417"/>
              <a:gd name="connsiteX10" fmla="*/ 1062841 w 1214923"/>
              <a:gd name="connsiteY10" fmla="*/ 784098 h 1681417"/>
              <a:gd name="connsiteX11" fmla="*/ 1113873 w 1214923"/>
              <a:gd name="connsiteY11" fmla="*/ 670346 h 1681417"/>
              <a:gd name="connsiteX12" fmla="*/ 1028265 w 1214923"/>
              <a:gd name="connsiteY12" fmla="*/ 722567 h 1681417"/>
              <a:gd name="connsiteX13" fmla="*/ 1003881 w 1214923"/>
              <a:gd name="connsiteY13" fmla="*/ 692468 h 1681417"/>
              <a:gd name="connsiteX14" fmla="*/ 1005881 w 1214923"/>
              <a:gd name="connsiteY14" fmla="*/ 661511 h 1681417"/>
              <a:gd name="connsiteX15" fmla="*/ 1065794 w 1214923"/>
              <a:gd name="connsiteY15" fmla="*/ 651415 h 1681417"/>
              <a:gd name="connsiteX16" fmla="*/ 1087938 w 1214923"/>
              <a:gd name="connsiteY16" fmla="*/ 638205 h 1681417"/>
              <a:gd name="connsiteX17" fmla="*/ 739848 w 1214923"/>
              <a:gd name="connsiteY17" fmla="*/ 595694 h 1681417"/>
              <a:gd name="connsiteX18" fmla="*/ 716893 w 1214923"/>
              <a:gd name="connsiteY18" fmla="*/ 318992 h 1681417"/>
              <a:gd name="connsiteX19" fmla="*/ 920537 w 1214923"/>
              <a:gd name="connsiteY19" fmla="*/ 246031 h 1681417"/>
              <a:gd name="connsiteX20" fmla="*/ 682412 w 1214923"/>
              <a:gd name="connsiteY20" fmla="*/ 238316 h 1681417"/>
              <a:gd name="connsiteX21" fmla="*/ 928538 w 1214923"/>
              <a:gd name="connsiteY21" fmla="*/ 226790 h 1681417"/>
              <a:gd name="connsiteX22" fmla="*/ 720893 w 1214923"/>
              <a:gd name="connsiteY22" fmla="*/ 196025 h 1681417"/>
              <a:gd name="connsiteX23" fmla="*/ 736229 w 1214923"/>
              <a:gd name="connsiteY23" fmla="*/ 49911 h 1681417"/>
              <a:gd name="connsiteX24" fmla="*/ 663267 w 1214923"/>
              <a:gd name="connsiteY24" fmla="*/ 0 h 1681417"/>
              <a:gd name="connsiteX25" fmla="*/ 625167 w 1214923"/>
              <a:gd name="connsiteY25" fmla="*/ 103727 h 1681417"/>
              <a:gd name="connsiteX26" fmla="*/ 625167 w 1214923"/>
              <a:gd name="connsiteY26" fmla="*/ 288322 h 1681417"/>
              <a:gd name="connsiteX27" fmla="*/ 336845 w 1214923"/>
              <a:gd name="connsiteY27" fmla="*/ 261366 h 1681417"/>
              <a:gd name="connsiteX28" fmla="*/ 367611 w 1214923"/>
              <a:gd name="connsiteY28" fmla="*/ 307467 h 1681417"/>
              <a:gd name="connsiteX29" fmla="*/ 579066 w 1214923"/>
              <a:gd name="connsiteY29" fmla="*/ 615029 h 1681417"/>
              <a:gd name="connsiteX30" fmla="*/ 263884 w 1214923"/>
              <a:gd name="connsiteY30" fmla="*/ 496585 h 1681417"/>
              <a:gd name="connsiteX31" fmla="*/ 233118 w 1214923"/>
              <a:gd name="connsiteY31" fmla="*/ 714947 h 1681417"/>
              <a:gd name="connsiteX32" fmla="*/ 532965 w 1214923"/>
              <a:gd name="connsiteY32" fmla="*/ 807149 h 1681417"/>
              <a:gd name="connsiteX33" fmla="*/ 502390 w 1214923"/>
              <a:gd name="connsiteY33" fmla="*/ 816184 h 1681417"/>
              <a:gd name="connsiteX34" fmla="*/ 464290 w 1214923"/>
              <a:gd name="connsiteY34" fmla="*/ 772763 h 1681417"/>
              <a:gd name="connsiteX35" fmla="*/ 375231 w 1214923"/>
              <a:gd name="connsiteY35" fmla="*/ 788670 h 1681417"/>
              <a:gd name="connsiteX36" fmla="*/ 418189 w 1214923"/>
              <a:gd name="connsiteY36" fmla="*/ 826770 h 1681417"/>
              <a:gd name="connsiteX37" fmla="*/ 333607 w 1214923"/>
              <a:gd name="connsiteY37" fmla="*/ 826770 h 1681417"/>
              <a:gd name="connsiteX38" fmla="*/ 276457 w 1214923"/>
              <a:gd name="connsiteY38" fmla="*/ 857536 h 1681417"/>
              <a:gd name="connsiteX39" fmla="*/ 288458 w 1214923"/>
              <a:gd name="connsiteY39" fmla="*/ 766001 h 1681417"/>
              <a:gd name="connsiteX40" fmla="*/ 138059 w 1214923"/>
              <a:gd name="connsiteY40" fmla="*/ 911352 h 1681417"/>
              <a:gd name="connsiteX41" fmla="*/ 237976 w 1214923"/>
              <a:gd name="connsiteY41" fmla="*/ 961358 h 1681417"/>
              <a:gd name="connsiteX42" fmla="*/ 75102 w 1214923"/>
              <a:gd name="connsiteY42" fmla="*/ 1025783 h 1681417"/>
              <a:gd name="connsiteX43" fmla="*/ 80432 w 1214923"/>
              <a:gd name="connsiteY43" fmla="*/ 915162 h 1681417"/>
              <a:gd name="connsiteX44" fmla="*/ 91958 w 1214923"/>
              <a:gd name="connsiteY44" fmla="*/ 1107377 h 1681417"/>
              <a:gd name="connsiteX45" fmla="*/ 214925 w 1214923"/>
              <a:gd name="connsiteY45" fmla="*/ 1157383 h 1681417"/>
              <a:gd name="connsiteX46" fmla="*/ 322463 w 1214923"/>
              <a:gd name="connsiteY46" fmla="*/ 1228161 h 1681417"/>
              <a:gd name="connsiteX47" fmla="*/ 235145 w 1214923"/>
              <a:gd name="connsiteY47" fmla="*/ 1221759 h 1681417"/>
              <a:gd name="connsiteX48" fmla="*/ 267875 w 1214923"/>
              <a:gd name="connsiteY48" fmla="*/ 1263023 h 1681417"/>
              <a:gd name="connsiteX49" fmla="*/ 395615 w 1214923"/>
              <a:gd name="connsiteY49" fmla="*/ 1319117 h 1681417"/>
              <a:gd name="connsiteX50" fmla="*/ 322827 w 1214923"/>
              <a:gd name="connsiteY50" fmla="*/ 1338837 h 1681417"/>
              <a:gd name="connsiteX51" fmla="*/ 247492 w 1214923"/>
              <a:gd name="connsiteY51" fmla="*/ 1296725 h 1681417"/>
              <a:gd name="connsiteX52" fmla="*/ 229880 w 1214923"/>
              <a:gd name="connsiteY52" fmla="*/ 1312259 h 1681417"/>
              <a:gd name="connsiteX53" fmla="*/ 146155 w 1214923"/>
              <a:gd name="connsiteY53" fmla="*/ 1230344 h 1681417"/>
              <a:gd name="connsiteX54" fmla="*/ 115389 w 1214923"/>
              <a:gd name="connsiteY54" fmla="*/ 1430369 h 1681417"/>
              <a:gd name="connsiteX55" fmla="*/ 349799 w 1214923"/>
              <a:gd name="connsiteY55" fmla="*/ 1480280 h 1681417"/>
              <a:gd name="connsiteX56" fmla="*/ 299507 w 1214923"/>
              <a:gd name="connsiteY56" fmla="*/ 1464659 h 1681417"/>
              <a:gd name="connsiteX57" fmla="*/ 318374 w 1214923"/>
              <a:gd name="connsiteY57" fmla="*/ 1496562 h 1681417"/>
              <a:gd name="connsiteX58" fmla="*/ 388280 w 1214923"/>
              <a:gd name="connsiteY58" fmla="*/ 1545717 h 1681417"/>
              <a:gd name="connsiteX59" fmla="*/ 348847 w 1214923"/>
              <a:gd name="connsiteY59" fmla="*/ 1542479 h 1681417"/>
              <a:gd name="connsiteX60" fmla="*/ 255883 w 1214923"/>
              <a:gd name="connsiteY60" fmla="*/ 1502664 h 1681417"/>
              <a:gd name="connsiteX61" fmla="*/ 255883 w 1214923"/>
              <a:gd name="connsiteY61" fmla="*/ 1502664 h 1681417"/>
              <a:gd name="connsiteX62" fmla="*/ 239976 w 1214923"/>
              <a:gd name="connsiteY62" fmla="*/ 1484281 h 1681417"/>
              <a:gd name="connsiteX63" fmla="*/ 203495 w 1214923"/>
              <a:gd name="connsiteY63" fmla="*/ 1484281 h 1681417"/>
              <a:gd name="connsiteX64" fmla="*/ 187303 w 1214923"/>
              <a:gd name="connsiteY64" fmla="*/ 1499140 h 1681417"/>
              <a:gd name="connsiteX65" fmla="*/ 490673 w 1214923"/>
              <a:gd name="connsiteY65" fmla="*/ 1673352 h 1681417"/>
              <a:gd name="connsiteX66" fmla="*/ 767123 w 1214923"/>
              <a:gd name="connsiteY66" fmla="*/ 1659528 h 1681417"/>
              <a:gd name="connsiteX67" fmla="*/ 967500 w 1214923"/>
              <a:gd name="connsiteY67" fmla="*/ 1594485 h 1681417"/>
              <a:gd name="connsiteX68" fmla="*/ 1152566 w 1214923"/>
              <a:gd name="connsiteY68" fmla="*/ 1394460 h 1681417"/>
              <a:gd name="connsiteX69" fmla="*/ 918822 w 1214923"/>
              <a:gd name="connsiteY69" fmla="*/ 1363507 h 1681417"/>
              <a:gd name="connsiteX70" fmla="*/ 802904 w 1214923"/>
              <a:gd name="connsiteY70" fmla="*/ 1350454 h 1681417"/>
              <a:gd name="connsiteX71" fmla="*/ 841956 w 1214923"/>
              <a:gd name="connsiteY71" fmla="*/ 1326547 h 1681417"/>
              <a:gd name="connsiteX72" fmla="*/ 1018286 w 1214923"/>
              <a:gd name="connsiteY72" fmla="*/ 1315425 h 1681417"/>
              <a:gd name="connsiteX73" fmla="*/ 980354 w 1214923"/>
              <a:gd name="connsiteY73" fmla="*/ 1268921 h 1681417"/>
              <a:gd name="connsiteX74" fmla="*/ 1091488 w 1214923"/>
              <a:gd name="connsiteY74" fmla="*/ 1221043 h 1681417"/>
              <a:gd name="connsiteX75" fmla="*/ 896580 w 1214923"/>
              <a:gd name="connsiteY75" fmla="*/ 1032638 h 1681417"/>
              <a:gd name="connsiteX76" fmla="*/ 1193429 w 1214923"/>
              <a:gd name="connsiteY76" fmla="*/ 899446 h 1681417"/>
              <a:gd name="connsiteX77" fmla="*/ 759089 w 1214923"/>
              <a:gd name="connsiteY77" fmla="*/ 61246 h 1681417"/>
              <a:gd name="connsiteX78" fmla="*/ 720989 w 1214923"/>
              <a:gd name="connsiteY78" fmla="*/ 145828 h 1681417"/>
              <a:gd name="connsiteX79" fmla="*/ 759089 w 1214923"/>
              <a:gd name="connsiteY79" fmla="*/ 61436 h 1681417"/>
              <a:gd name="connsiteX80" fmla="*/ 759089 w 1214923"/>
              <a:gd name="connsiteY80" fmla="*/ 61246 h 1681417"/>
              <a:gd name="connsiteX81" fmla="*/ 363611 w 1214923"/>
              <a:gd name="connsiteY81" fmla="*/ 545783 h 1681417"/>
              <a:gd name="connsiteX82" fmla="*/ 348275 w 1214923"/>
              <a:gd name="connsiteY82" fmla="*/ 553498 h 1681417"/>
              <a:gd name="connsiteX83" fmla="*/ 363611 w 1214923"/>
              <a:gd name="connsiteY83" fmla="*/ 545783 h 1681417"/>
              <a:gd name="connsiteX84" fmla="*/ 232451 w 1214923"/>
              <a:gd name="connsiteY84" fmla="*/ 523113 h 1681417"/>
              <a:gd name="connsiteX85" fmla="*/ 254694 w 1214923"/>
              <a:gd name="connsiteY85" fmla="*/ 664096 h 1681417"/>
              <a:gd name="connsiteX86" fmla="*/ 232451 w 1214923"/>
              <a:gd name="connsiteY86" fmla="*/ 523113 h 1681417"/>
              <a:gd name="connsiteX87" fmla="*/ 340084 w 1214923"/>
              <a:gd name="connsiteY87" fmla="*/ 692277 h 1681417"/>
              <a:gd name="connsiteX88" fmla="*/ 470767 w 1214923"/>
              <a:gd name="connsiteY88" fmla="*/ 684562 h 1681417"/>
              <a:gd name="connsiteX89" fmla="*/ 340084 w 1214923"/>
              <a:gd name="connsiteY89" fmla="*/ 691896 h 1681417"/>
              <a:gd name="connsiteX90" fmla="*/ 340084 w 1214923"/>
              <a:gd name="connsiteY90" fmla="*/ 692277 h 1681417"/>
              <a:gd name="connsiteX91" fmla="*/ 382375 w 1214923"/>
              <a:gd name="connsiteY91" fmla="*/ 615410 h 1681417"/>
              <a:gd name="connsiteX92" fmla="*/ 516868 w 1214923"/>
              <a:gd name="connsiteY92" fmla="*/ 688372 h 1681417"/>
              <a:gd name="connsiteX93" fmla="*/ 382661 w 1214923"/>
              <a:gd name="connsiteY93" fmla="*/ 615029 h 1681417"/>
              <a:gd name="connsiteX94" fmla="*/ 382375 w 1214923"/>
              <a:gd name="connsiteY94" fmla="*/ 615410 h 1681417"/>
              <a:gd name="connsiteX95" fmla="*/ 201400 w 1214923"/>
              <a:gd name="connsiteY95" fmla="*/ 907542 h 1681417"/>
              <a:gd name="connsiteX96" fmla="*/ 163300 w 1214923"/>
              <a:gd name="connsiteY96" fmla="*/ 838295 h 1681417"/>
              <a:gd name="connsiteX97" fmla="*/ 201686 w 1214923"/>
              <a:gd name="connsiteY97" fmla="*/ 907161 h 1681417"/>
              <a:gd name="connsiteX98" fmla="*/ 201400 w 1214923"/>
              <a:gd name="connsiteY98" fmla="*/ 907542 h 1681417"/>
              <a:gd name="connsiteX99" fmla="*/ 97811 w 1214923"/>
              <a:gd name="connsiteY99" fmla="*/ 1285557 h 1681417"/>
              <a:gd name="connsiteX100" fmla="*/ 123279 w 1214923"/>
              <a:gd name="connsiteY100" fmla="*/ 1264178 h 1681417"/>
              <a:gd name="connsiteX101" fmla="*/ 231975 w 1214923"/>
              <a:gd name="connsiteY101" fmla="*/ 1341501 h 1681417"/>
              <a:gd name="connsiteX102" fmla="*/ 97811 w 1214923"/>
              <a:gd name="connsiteY102" fmla="*/ 1285557 h 1681417"/>
              <a:gd name="connsiteX103" fmla="*/ 232928 w 1214923"/>
              <a:gd name="connsiteY103" fmla="*/ 1376077 h 1681417"/>
              <a:gd name="connsiteX104" fmla="*/ 279029 w 1214923"/>
              <a:gd name="connsiteY104" fmla="*/ 1379887 h 1681417"/>
              <a:gd name="connsiteX105" fmla="*/ 232451 w 1214923"/>
              <a:gd name="connsiteY105" fmla="*/ 1376077 h 1681417"/>
              <a:gd name="connsiteX106" fmla="*/ 232928 w 1214923"/>
              <a:gd name="connsiteY106" fmla="*/ 1376077 h 1681417"/>
              <a:gd name="connsiteX107" fmla="*/ 856244 w 1214923"/>
              <a:gd name="connsiteY107" fmla="*/ 715613 h 1681417"/>
              <a:gd name="connsiteX108" fmla="*/ 817635 w 1214923"/>
              <a:gd name="connsiteY108" fmla="*/ 708913 h 1681417"/>
              <a:gd name="connsiteX109" fmla="*/ 721084 w 1214923"/>
              <a:gd name="connsiteY109" fmla="*/ 657225 h 1681417"/>
              <a:gd name="connsiteX110" fmla="*/ 855767 w 1214923"/>
              <a:gd name="connsiteY110" fmla="*/ 715613 h 1681417"/>
              <a:gd name="connsiteX111" fmla="*/ 856244 w 1214923"/>
              <a:gd name="connsiteY111" fmla="*/ 715613 h 1681417"/>
              <a:gd name="connsiteX112" fmla="*/ 663458 w 1214923"/>
              <a:gd name="connsiteY112" fmla="*/ 722662 h 1681417"/>
              <a:gd name="connsiteX113" fmla="*/ 644408 w 1214923"/>
              <a:gd name="connsiteY113" fmla="*/ 807149 h 1681417"/>
              <a:gd name="connsiteX114" fmla="*/ 662981 w 1214923"/>
              <a:gd name="connsiteY114" fmla="*/ 723138 h 1681417"/>
              <a:gd name="connsiteX115" fmla="*/ 663458 w 1214923"/>
              <a:gd name="connsiteY115" fmla="*/ 722662 h 1681417"/>
              <a:gd name="connsiteX116" fmla="*/ 628882 w 1214923"/>
              <a:gd name="connsiteY116" fmla="*/ 753332 h 1681417"/>
              <a:gd name="connsiteX117" fmla="*/ 655742 w 1214923"/>
              <a:gd name="connsiteY117" fmla="*/ 726472 h 1681417"/>
              <a:gd name="connsiteX118" fmla="*/ 628406 w 1214923"/>
              <a:gd name="connsiteY118" fmla="*/ 753332 h 1681417"/>
              <a:gd name="connsiteX119" fmla="*/ 628882 w 1214923"/>
              <a:gd name="connsiteY119" fmla="*/ 753332 h 1681417"/>
              <a:gd name="connsiteX120" fmla="*/ 771090 w 1214923"/>
              <a:gd name="connsiteY120" fmla="*/ 757237 h 1681417"/>
              <a:gd name="connsiteX121" fmla="*/ 690318 w 1214923"/>
              <a:gd name="connsiteY121" fmla="*/ 822579 h 1681417"/>
              <a:gd name="connsiteX122" fmla="*/ 770614 w 1214923"/>
              <a:gd name="connsiteY122" fmla="*/ 757237 h 1681417"/>
              <a:gd name="connsiteX123" fmla="*/ 771090 w 1214923"/>
              <a:gd name="connsiteY123" fmla="*/ 757237 h 1681417"/>
              <a:gd name="connsiteX124" fmla="*/ 759565 w 1214923"/>
              <a:gd name="connsiteY124" fmla="*/ 538162 h 1681417"/>
              <a:gd name="connsiteX125" fmla="*/ 851767 w 1214923"/>
              <a:gd name="connsiteY125" fmla="*/ 480536 h 1681417"/>
              <a:gd name="connsiteX126" fmla="*/ 759089 w 1214923"/>
              <a:gd name="connsiteY126" fmla="*/ 538067 h 1681417"/>
              <a:gd name="connsiteX127" fmla="*/ 759565 w 1214923"/>
              <a:gd name="connsiteY127" fmla="*/ 538162 h 1681417"/>
              <a:gd name="connsiteX128" fmla="*/ 868213 w 1214923"/>
              <a:gd name="connsiteY128" fmla="*/ 356761 h 1681417"/>
              <a:gd name="connsiteX129" fmla="*/ 812619 w 1214923"/>
              <a:gd name="connsiteY129" fmla="*/ 442055 h 1681417"/>
              <a:gd name="connsiteX130" fmla="*/ 868213 w 1214923"/>
              <a:gd name="connsiteY130" fmla="*/ 356761 h 1681417"/>
              <a:gd name="connsiteX131" fmla="*/ 681841 w 1214923"/>
              <a:gd name="connsiteY131" fmla="*/ 323088 h 1681417"/>
              <a:gd name="connsiteX132" fmla="*/ 758803 w 1214923"/>
              <a:gd name="connsiteY132" fmla="*/ 430816 h 1681417"/>
              <a:gd name="connsiteX133" fmla="*/ 643455 w 1214923"/>
              <a:gd name="connsiteY133" fmla="*/ 396145 h 1681417"/>
              <a:gd name="connsiteX134" fmla="*/ 639550 w 1214923"/>
              <a:gd name="connsiteY134" fmla="*/ 438436 h 1681417"/>
              <a:gd name="connsiteX135" fmla="*/ 682127 w 1214923"/>
              <a:gd name="connsiteY135" fmla="*/ 323088 h 1681417"/>
              <a:gd name="connsiteX136" fmla="*/ 681841 w 1214923"/>
              <a:gd name="connsiteY136" fmla="*/ 323088 h 1681417"/>
              <a:gd name="connsiteX137" fmla="*/ 395477 w 1214923"/>
              <a:gd name="connsiteY137" fmla="*/ 216638 h 1681417"/>
              <a:gd name="connsiteX138" fmla="*/ 432956 w 1214923"/>
              <a:gd name="connsiteY138" fmla="*/ 194566 h 1681417"/>
              <a:gd name="connsiteX139" fmla="*/ 564476 w 1214923"/>
              <a:gd name="connsiteY139" fmla="*/ 247666 h 1681417"/>
              <a:gd name="connsiteX140" fmla="*/ 558873 w 1214923"/>
              <a:gd name="connsiteY140" fmla="*/ 299942 h 1681417"/>
              <a:gd name="connsiteX141" fmla="*/ 395477 w 1214923"/>
              <a:gd name="connsiteY141" fmla="*/ 216638 h 1681417"/>
              <a:gd name="connsiteX142" fmla="*/ 470767 w 1214923"/>
              <a:gd name="connsiteY142" fmla="*/ 361188 h 1681417"/>
              <a:gd name="connsiteX143" fmla="*/ 566874 w 1214923"/>
              <a:gd name="connsiteY143" fmla="*/ 503396 h 1681417"/>
              <a:gd name="connsiteX144" fmla="*/ 470767 w 1214923"/>
              <a:gd name="connsiteY144" fmla="*/ 361188 h 1681417"/>
              <a:gd name="connsiteX145" fmla="*/ 632216 w 1214923"/>
              <a:gd name="connsiteY145" fmla="*/ 475419 h 1681417"/>
              <a:gd name="connsiteX146" fmla="*/ 759089 w 1214923"/>
              <a:gd name="connsiteY146" fmla="*/ 438055 h 1681417"/>
              <a:gd name="connsiteX147" fmla="*/ 640217 w 1214923"/>
              <a:gd name="connsiteY147" fmla="*/ 641593 h 1681417"/>
              <a:gd name="connsiteX148" fmla="*/ 622468 w 1214923"/>
              <a:gd name="connsiteY148" fmla="*/ 453581 h 1681417"/>
              <a:gd name="connsiteX149" fmla="*/ 632216 w 1214923"/>
              <a:gd name="connsiteY149" fmla="*/ 475419 h 1681417"/>
              <a:gd name="connsiteX150" fmla="*/ 686032 w 1214923"/>
              <a:gd name="connsiteY150" fmla="*/ 837819 h 1681417"/>
              <a:gd name="connsiteX151" fmla="*/ 628310 w 1214923"/>
              <a:gd name="connsiteY151" fmla="*/ 930116 h 1681417"/>
              <a:gd name="connsiteX152" fmla="*/ 686032 w 1214923"/>
              <a:gd name="connsiteY152" fmla="*/ 837914 h 1681417"/>
              <a:gd name="connsiteX153" fmla="*/ 686032 w 1214923"/>
              <a:gd name="connsiteY153" fmla="*/ 837819 h 1681417"/>
              <a:gd name="connsiteX154" fmla="*/ 743658 w 1214923"/>
              <a:gd name="connsiteY154" fmla="*/ 1291400 h 1681417"/>
              <a:gd name="connsiteX155" fmla="*/ 547634 w 1214923"/>
              <a:gd name="connsiteY155" fmla="*/ 1206818 h 1681417"/>
              <a:gd name="connsiteX156" fmla="*/ 573446 w 1214923"/>
              <a:gd name="connsiteY156" fmla="*/ 1222439 h 1681417"/>
              <a:gd name="connsiteX157" fmla="*/ 603450 w 1214923"/>
              <a:gd name="connsiteY157" fmla="*/ 1227487 h 1681417"/>
              <a:gd name="connsiteX158" fmla="*/ 743658 w 1214923"/>
              <a:gd name="connsiteY158" fmla="*/ 1291495 h 1681417"/>
              <a:gd name="connsiteX159" fmla="*/ 743658 w 1214923"/>
              <a:gd name="connsiteY159" fmla="*/ 1291400 h 1681417"/>
              <a:gd name="connsiteX160" fmla="*/ 556465 w 1214923"/>
              <a:gd name="connsiteY160" fmla="*/ 950327 h 1681417"/>
              <a:gd name="connsiteX161" fmla="*/ 689842 w 1214923"/>
              <a:gd name="connsiteY161" fmla="*/ 1122236 h 1681417"/>
              <a:gd name="connsiteX162" fmla="*/ 568651 w 1214923"/>
              <a:gd name="connsiteY162" fmla="*/ 984541 h 1681417"/>
              <a:gd name="connsiteX163" fmla="*/ 556465 w 1214923"/>
              <a:gd name="connsiteY163" fmla="*/ 950327 h 1681417"/>
              <a:gd name="connsiteX164" fmla="*/ 351609 w 1214923"/>
              <a:gd name="connsiteY164" fmla="*/ 1045464 h 1681417"/>
              <a:gd name="connsiteX165" fmla="*/ 382375 w 1214923"/>
              <a:gd name="connsiteY165" fmla="*/ 887825 h 1681417"/>
              <a:gd name="connsiteX166" fmla="*/ 351609 w 1214923"/>
              <a:gd name="connsiteY166" fmla="*/ 1045559 h 1681417"/>
              <a:gd name="connsiteX167" fmla="*/ 351609 w 1214923"/>
              <a:gd name="connsiteY167" fmla="*/ 1045464 h 1681417"/>
              <a:gd name="connsiteX168" fmla="*/ 420761 w 1214923"/>
              <a:gd name="connsiteY168" fmla="*/ 1054969 h 1681417"/>
              <a:gd name="connsiteX169" fmla="*/ 605260 w 1214923"/>
              <a:gd name="connsiteY169" fmla="*/ 1180338 h 1681417"/>
              <a:gd name="connsiteX170" fmla="*/ 420761 w 1214923"/>
              <a:gd name="connsiteY170" fmla="*/ 1054969 h 1681417"/>
              <a:gd name="connsiteX171" fmla="*/ 366944 w 1214923"/>
              <a:gd name="connsiteY171" fmla="*/ 1414272 h 1681417"/>
              <a:gd name="connsiteX172" fmla="*/ 597640 w 1214923"/>
              <a:gd name="connsiteY172" fmla="*/ 1460468 h 1681417"/>
              <a:gd name="connsiteX173" fmla="*/ 366944 w 1214923"/>
              <a:gd name="connsiteY173" fmla="*/ 1414463 h 1681417"/>
              <a:gd name="connsiteX174" fmla="*/ 366944 w 1214923"/>
              <a:gd name="connsiteY174" fmla="*/ 1414272 h 1681417"/>
              <a:gd name="connsiteX175" fmla="*/ 597035 w 1214923"/>
              <a:gd name="connsiteY175" fmla="*/ 1664464 h 1681417"/>
              <a:gd name="connsiteX176" fmla="*/ 471148 w 1214923"/>
              <a:gd name="connsiteY176" fmla="*/ 1649777 h 1681417"/>
              <a:gd name="connsiteX177" fmla="*/ 401901 w 1214923"/>
              <a:gd name="connsiteY177" fmla="*/ 1579817 h 1681417"/>
              <a:gd name="connsiteX178" fmla="*/ 582412 w 1214923"/>
              <a:gd name="connsiteY178" fmla="*/ 1645158 h 1681417"/>
              <a:gd name="connsiteX179" fmla="*/ 597035 w 1214923"/>
              <a:gd name="connsiteY179" fmla="*/ 1664464 h 1681417"/>
              <a:gd name="connsiteX180" fmla="*/ 616785 w 1214923"/>
              <a:gd name="connsiteY180" fmla="*/ 1564196 h 1681417"/>
              <a:gd name="connsiteX181" fmla="*/ 555349 w 1214923"/>
              <a:gd name="connsiteY181" fmla="*/ 1541145 h 1681417"/>
              <a:gd name="connsiteX182" fmla="*/ 638597 w 1214923"/>
              <a:gd name="connsiteY182" fmla="*/ 1493520 h 1681417"/>
              <a:gd name="connsiteX183" fmla="*/ 752034 w 1214923"/>
              <a:gd name="connsiteY183" fmla="*/ 1535463 h 1681417"/>
              <a:gd name="connsiteX184" fmla="*/ 616785 w 1214923"/>
              <a:gd name="connsiteY184" fmla="*/ 1564386 h 1681417"/>
              <a:gd name="connsiteX185" fmla="*/ 616785 w 1214923"/>
              <a:gd name="connsiteY185" fmla="*/ 1564196 h 1681417"/>
              <a:gd name="connsiteX186" fmla="*/ 811979 w 1214923"/>
              <a:gd name="connsiteY186" fmla="*/ 1595484 h 1681417"/>
              <a:gd name="connsiteX187" fmla="*/ 874483 w 1214923"/>
              <a:gd name="connsiteY187" fmla="*/ 1637166 h 1681417"/>
              <a:gd name="connsiteX188" fmla="*/ 704225 w 1214923"/>
              <a:gd name="connsiteY188" fmla="*/ 1665256 h 1681417"/>
              <a:gd name="connsiteX189" fmla="*/ 651942 w 1214923"/>
              <a:gd name="connsiteY189" fmla="*/ 1653111 h 1681417"/>
              <a:gd name="connsiteX190" fmla="*/ 811979 w 1214923"/>
              <a:gd name="connsiteY190" fmla="*/ 1595484 h 1681417"/>
              <a:gd name="connsiteX191" fmla="*/ 857863 w 1214923"/>
              <a:gd name="connsiteY191" fmla="*/ 1591056 h 1681417"/>
              <a:gd name="connsiteX192" fmla="*/ 838813 w 1214923"/>
              <a:gd name="connsiteY192" fmla="*/ 1568958 h 1681417"/>
              <a:gd name="connsiteX193" fmla="*/ 836146 w 1214923"/>
              <a:gd name="connsiteY193" fmla="*/ 1564291 h 1681417"/>
              <a:gd name="connsiteX194" fmla="*/ 955179 w 1214923"/>
              <a:gd name="connsiteY194" fmla="*/ 1500720 h 1681417"/>
              <a:gd name="connsiteX195" fmla="*/ 1066493 w 1214923"/>
              <a:gd name="connsiteY195" fmla="*/ 1492065 h 1681417"/>
              <a:gd name="connsiteX196" fmla="*/ 857863 w 1214923"/>
              <a:gd name="connsiteY196" fmla="*/ 1591247 h 1681417"/>
              <a:gd name="connsiteX197" fmla="*/ 857863 w 1214923"/>
              <a:gd name="connsiteY197" fmla="*/ 1591056 h 1681417"/>
              <a:gd name="connsiteX198" fmla="*/ 1054979 w 1214923"/>
              <a:gd name="connsiteY198" fmla="*/ 1445037 h 1681417"/>
              <a:gd name="connsiteX199" fmla="*/ 916632 w 1214923"/>
              <a:gd name="connsiteY199" fmla="*/ 1468184 h 1681417"/>
              <a:gd name="connsiteX200" fmla="*/ 1028170 w 1214923"/>
              <a:gd name="connsiteY200" fmla="*/ 1445228 h 1681417"/>
              <a:gd name="connsiteX201" fmla="*/ 1054979 w 1214923"/>
              <a:gd name="connsiteY201" fmla="*/ 1445037 h 1681417"/>
              <a:gd name="connsiteX202" fmla="*/ 862816 w 1214923"/>
              <a:gd name="connsiteY202" fmla="*/ 1410462 h 1681417"/>
              <a:gd name="connsiteX203" fmla="*/ 647551 w 1214923"/>
              <a:gd name="connsiteY203" fmla="*/ 1448562 h 1681417"/>
              <a:gd name="connsiteX204" fmla="*/ 862816 w 1214923"/>
              <a:gd name="connsiteY204" fmla="*/ 1410653 h 1681417"/>
              <a:gd name="connsiteX205" fmla="*/ 862816 w 1214923"/>
              <a:gd name="connsiteY205" fmla="*/ 1410462 h 1681417"/>
              <a:gd name="connsiteX206" fmla="*/ 689842 w 1214923"/>
              <a:gd name="connsiteY206" fmla="*/ 1391412 h 1681417"/>
              <a:gd name="connsiteX207" fmla="*/ 924347 w 1214923"/>
              <a:gd name="connsiteY207" fmla="*/ 1306830 h 1681417"/>
              <a:gd name="connsiteX208" fmla="*/ 689842 w 1214923"/>
              <a:gd name="connsiteY208" fmla="*/ 1391412 h 1681417"/>
              <a:gd name="connsiteX209" fmla="*/ 1162663 w 1214923"/>
              <a:gd name="connsiteY209" fmla="*/ 1057085 h 1681417"/>
              <a:gd name="connsiteX210" fmla="*/ 1148756 w 1214923"/>
              <a:gd name="connsiteY210" fmla="*/ 1134428 h 1681417"/>
              <a:gd name="connsiteX211" fmla="*/ 1066841 w 1214923"/>
              <a:gd name="connsiteY211" fmla="*/ 1139762 h 1681417"/>
              <a:gd name="connsiteX212" fmla="*/ 1035790 w 1214923"/>
              <a:gd name="connsiteY212" fmla="*/ 1087755 h 1681417"/>
              <a:gd name="connsiteX213" fmla="*/ 1162663 w 1214923"/>
              <a:gd name="connsiteY213" fmla="*/ 1057085 h 1681417"/>
              <a:gd name="connsiteX214" fmla="*/ 987913 w 1214923"/>
              <a:gd name="connsiteY214" fmla="*/ 1181170 h 1681417"/>
              <a:gd name="connsiteX215" fmla="*/ 958923 w 1214923"/>
              <a:gd name="connsiteY215" fmla="*/ 1264444 h 1681417"/>
              <a:gd name="connsiteX216" fmla="*/ 905107 w 1214923"/>
              <a:gd name="connsiteY216" fmla="*/ 1118330 h 1681417"/>
              <a:gd name="connsiteX217" fmla="*/ 987913 w 1214923"/>
              <a:gd name="connsiteY217" fmla="*/ 1181170 h 168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Lst>
            <a:rect l="l" t="t" r="r" b="b"/>
            <a:pathLst>
              <a:path w="1214923" h="1681417">
                <a:moveTo>
                  <a:pt x="1193429" y="899446"/>
                </a:moveTo>
                <a:cubicBezTo>
                  <a:pt x="1282011" y="738187"/>
                  <a:pt x="872712" y="816398"/>
                  <a:pt x="1157319" y="831924"/>
                </a:cubicBezTo>
                <a:cubicBezTo>
                  <a:pt x="1226661" y="965750"/>
                  <a:pt x="965788" y="997183"/>
                  <a:pt x="1019985" y="885740"/>
                </a:cubicBezTo>
                <a:cubicBezTo>
                  <a:pt x="986076" y="816684"/>
                  <a:pt x="1002833" y="895731"/>
                  <a:pt x="963019" y="860965"/>
                </a:cubicBezTo>
                <a:cubicBezTo>
                  <a:pt x="957209" y="810578"/>
                  <a:pt x="1026455" y="822865"/>
                  <a:pt x="1035980" y="795623"/>
                </a:cubicBezTo>
                <a:cubicBezTo>
                  <a:pt x="928157" y="811625"/>
                  <a:pt x="945398" y="874490"/>
                  <a:pt x="893772" y="930212"/>
                </a:cubicBezTo>
                <a:cubicBezTo>
                  <a:pt x="879675" y="953929"/>
                  <a:pt x="956541" y="932165"/>
                  <a:pt x="951398" y="937927"/>
                </a:cubicBezTo>
                <a:cubicBezTo>
                  <a:pt x="1012263" y="948785"/>
                  <a:pt x="780615" y="1037273"/>
                  <a:pt x="862911" y="964787"/>
                </a:cubicBezTo>
                <a:cubicBezTo>
                  <a:pt x="860244" y="927545"/>
                  <a:pt x="820334" y="979456"/>
                  <a:pt x="813000" y="991648"/>
                </a:cubicBezTo>
                <a:cubicBezTo>
                  <a:pt x="787378" y="971645"/>
                  <a:pt x="893201" y="891064"/>
                  <a:pt x="905202" y="872585"/>
                </a:cubicBezTo>
                <a:cubicBezTo>
                  <a:pt x="677078" y="1040702"/>
                  <a:pt x="938063" y="710089"/>
                  <a:pt x="1062841" y="784098"/>
                </a:cubicBezTo>
                <a:cubicBezTo>
                  <a:pt x="1114466" y="728282"/>
                  <a:pt x="1130732" y="697207"/>
                  <a:pt x="1113873" y="670346"/>
                </a:cubicBezTo>
                <a:cubicBezTo>
                  <a:pt x="1124826" y="727496"/>
                  <a:pt x="1041084" y="766240"/>
                  <a:pt x="1028265" y="722567"/>
                </a:cubicBezTo>
                <a:cubicBezTo>
                  <a:pt x="901773" y="790956"/>
                  <a:pt x="928919" y="735044"/>
                  <a:pt x="1003881" y="692468"/>
                </a:cubicBezTo>
                <a:cubicBezTo>
                  <a:pt x="1000150" y="682292"/>
                  <a:pt x="995562" y="668353"/>
                  <a:pt x="1005881" y="661511"/>
                </a:cubicBezTo>
                <a:cubicBezTo>
                  <a:pt x="951113" y="602742"/>
                  <a:pt x="1022645" y="627793"/>
                  <a:pt x="1065794" y="651415"/>
                </a:cubicBezTo>
                <a:cubicBezTo>
                  <a:pt x="1081907" y="650780"/>
                  <a:pt x="1142262" y="647492"/>
                  <a:pt x="1087938" y="638205"/>
                </a:cubicBezTo>
                <a:cubicBezTo>
                  <a:pt x="1035741" y="573626"/>
                  <a:pt x="835860" y="603314"/>
                  <a:pt x="739848" y="595694"/>
                </a:cubicBezTo>
                <a:cubicBezTo>
                  <a:pt x="924633" y="482346"/>
                  <a:pt x="1033885" y="282988"/>
                  <a:pt x="716893" y="318992"/>
                </a:cubicBezTo>
                <a:cubicBezTo>
                  <a:pt x="694414" y="232601"/>
                  <a:pt x="872627" y="244888"/>
                  <a:pt x="920537" y="246031"/>
                </a:cubicBezTo>
                <a:cubicBezTo>
                  <a:pt x="798903" y="102489"/>
                  <a:pt x="569065" y="397764"/>
                  <a:pt x="682412" y="238316"/>
                </a:cubicBezTo>
                <a:cubicBezTo>
                  <a:pt x="772233" y="179737"/>
                  <a:pt x="923014" y="58388"/>
                  <a:pt x="928538" y="226790"/>
                </a:cubicBezTo>
                <a:cubicBezTo>
                  <a:pt x="964448" y="52673"/>
                  <a:pt x="836034" y="94313"/>
                  <a:pt x="720893" y="196025"/>
                </a:cubicBezTo>
                <a:cubicBezTo>
                  <a:pt x="720131" y="127921"/>
                  <a:pt x="862530" y="44863"/>
                  <a:pt x="736229" y="49911"/>
                </a:cubicBezTo>
                <a:cubicBezTo>
                  <a:pt x="633835" y="215265"/>
                  <a:pt x="712130" y="72961"/>
                  <a:pt x="663267" y="0"/>
                </a:cubicBezTo>
                <a:cubicBezTo>
                  <a:pt x="661648" y="95250"/>
                  <a:pt x="701939" y="139351"/>
                  <a:pt x="625167" y="103727"/>
                </a:cubicBezTo>
                <a:cubicBezTo>
                  <a:pt x="618500" y="148019"/>
                  <a:pt x="660600" y="242316"/>
                  <a:pt x="625167" y="288322"/>
                </a:cubicBezTo>
                <a:cubicBezTo>
                  <a:pt x="588210" y="220980"/>
                  <a:pt x="338655" y="62675"/>
                  <a:pt x="336845" y="261366"/>
                </a:cubicBezTo>
                <a:cubicBezTo>
                  <a:pt x="498199" y="270891"/>
                  <a:pt x="549253" y="397193"/>
                  <a:pt x="367611" y="307467"/>
                </a:cubicBezTo>
                <a:cubicBezTo>
                  <a:pt x="264360" y="344138"/>
                  <a:pt x="569160" y="416719"/>
                  <a:pt x="579066" y="615029"/>
                </a:cubicBezTo>
                <a:cubicBezTo>
                  <a:pt x="591639" y="757047"/>
                  <a:pt x="513725" y="474677"/>
                  <a:pt x="263884" y="496585"/>
                </a:cubicBezTo>
                <a:cubicBezTo>
                  <a:pt x="105483" y="474868"/>
                  <a:pt x="195875" y="649034"/>
                  <a:pt x="233118" y="714947"/>
                </a:cubicBezTo>
                <a:cubicBezTo>
                  <a:pt x="315224" y="735140"/>
                  <a:pt x="504581" y="723710"/>
                  <a:pt x="532965" y="807149"/>
                </a:cubicBezTo>
                <a:cubicBezTo>
                  <a:pt x="577844" y="819960"/>
                  <a:pt x="513836" y="821915"/>
                  <a:pt x="502390" y="816184"/>
                </a:cubicBezTo>
                <a:cubicBezTo>
                  <a:pt x="482483" y="843521"/>
                  <a:pt x="478958" y="783908"/>
                  <a:pt x="464290" y="772763"/>
                </a:cubicBezTo>
                <a:cubicBezTo>
                  <a:pt x="472386" y="811435"/>
                  <a:pt x="431143" y="803910"/>
                  <a:pt x="375231" y="788670"/>
                </a:cubicBezTo>
                <a:cubicBezTo>
                  <a:pt x="391871" y="798481"/>
                  <a:pt x="406464" y="811416"/>
                  <a:pt x="418189" y="826770"/>
                </a:cubicBezTo>
                <a:cubicBezTo>
                  <a:pt x="409712" y="853250"/>
                  <a:pt x="345037" y="791242"/>
                  <a:pt x="333607" y="826770"/>
                </a:cubicBezTo>
                <a:cubicBezTo>
                  <a:pt x="383994" y="894969"/>
                  <a:pt x="321129" y="842962"/>
                  <a:pt x="276457" y="857536"/>
                </a:cubicBezTo>
                <a:cubicBezTo>
                  <a:pt x="121961" y="835152"/>
                  <a:pt x="193304" y="765620"/>
                  <a:pt x="288458" y="766001"/>
                </a:cubicBezTo>
                <a:cubicBezTo>
                  <a:pt x="194542" y="745427"/>
                  <a:pt x="104816" y="749618"/>
                  <a:pt x="138059" y="911352"/>
                </a:cubicBezTo>
                <a:cubicBezTo>
                  <a:pt x="17663" y="939927"/>
                  <a:pt x="230927" y="911352"/>
                  <a:pt x="237976" y="961358"/>
                </a:cubicBezTo>
                <a:cubicBezTo>
                  <a:pt x="287315" y="1023176"/>
                  <a:pt x="110439" y="1068455"/>
                  <a:pt x="75102" y="1025783"/>
                </a:cubicBezTo>
                <a:cubicBezTo>
                  <a:pt x="42240" y="954250"/>
                  <a:pt x="-13294" y="909447"/>
                  <a:pt x="80432" y="915162"/>
                </a:cubicBezTo>
                <a:cubicBezTo>
                  <a:pt x="-64252" y="855821"/>
                  <a:pt x="15662" y="1105662"/>
                  <a:pt x="91958" y="1107377"/>
                </a:cubicBezTo>
                <a:cubicBezTo>
                  <a:pt x="434858" y="1050227"/>
                  <a:pt x="129296" y="1195483"/>
                  <a:pt x="214925" y="1157383"/>
                </a:cubicBezTo>
                <a:cubicBezTo>
                  <a:pt x="439715" y="1034606"/>
                  <a:pt x="546491" y="1342842"/>
                  <a:pt x="322463" y="1228161"/>
                </a:cubicBezTo>
                <a:cubicBezTo>
                  <a:pt x="333956" y="1246608"/>
                  <a:pt x="241400" y="1215949"/>
                  <a:pt x="235145" y="1221759"/>
                </a:cubicBezTo>
                <a:cubicBezTo>
                  <a:pt x="235145" y="1224141"/>
                  <a:pt x="267685" y="1260642"/>
                  <a:pt x="267875" y="1263023"/>
                </a:cubicBezTo>
                <a:cubicBezTo>
                  <a:pt x="315500" y="1287693"/>
                  <a:pt x="474101" y="1246632"/>
                  <a:pt x="395615" y="1319117"/>
                </a:cubicBezTo>
                <a:cubicBezTo>
                  <a:pt x="301508" y="1315974"/>
                  <a:pt x="344163" y="1358840"/>
                  <a:pt x="322827" y="1338837"/>
                </a:cubicBezTo>
                <a:cubicBezTo>
                  <a:pt x="296091" y="1332111"/>
                  <a:pt x="274228" y="1303451"/>
                  <a:pt x="247492" y="1296725"/>
                </a:cubicBezTo>
                <a:lnTo>
                  <a:pt x="229880" y="1312259"/>
                </a:lnTo>
                <a:cubicBezTo>
                  <a:pt x="222545" y="1327690"/>
                  <a:pt x="188827" y="1301020"/>
                  <a:pt x="146155" y="1230344"/>
                </a:cubicBezTo>
                <a:cubicBezTo>
                  <a:pt x="-44345" y="1115283"/>
                  <a:pt x="43380" y="1353026"/>
                  <a:pt x="115389" y="1430369"/>
                </a:cubicBezTo>
                <a:cubicBezTo>
                  <a:pt x="178254" y="1413129"/>
                  <a:pt x="308556" y="1407224"/>
                  <a:pt x="349799" y="1480280"/>
                </a:cubicBezTo>
                <a:cubicBezTo>
                  <a:pt x="330749" y="1473518"/>
                  <a:pt x="314462" y="1468469"/>
                  <a:pt x="299507" y="1464659"/>
                </a:cubicBezTo>
                <a:cubicBezTo>
                  <a:pt x="294270" y="1467373"/>
                  <a:pt x="303579" y="1483052"/>
                  <a:pt x="318374" y="1496562"/>
                </a:cubicBezTo>
                <a:cubicBezTo>
                  <a:pt x="365999" y="1522851"/>
                  <a:pt x="414379" y="1543050"/>
                  <a:pt x="388280" y="1545717"/>
                </a:cubicBezTo>
                <a:cubicBezTo>
                  <a:pt x="388852" y="1551146"/>
                  <a:pt x="371612" y="1548860"/>
                  <a:pt x="348847" y="1542479"/>
                </a:cubicBezTo>
                <a:cubicBezTo>
                  <a:pt x="326781" y="1535304"/>
                  <a:pt x="271377" y="1509300"/>
                  <a:pt x="255883" y="1502664"/>
                </a:cubicBezTo>
                <a:lnTo>
                  <a:pt x="255883" y="1502664"/>
                </a:lnTo>
                <a:cubicBezTo>
                  <a:pt x="246358" y="1496283"/>
                  <a:pt x="240738" y="1489901"/>
                  <a:pt x="239976" y="1484281"/>
                </a:cubicBezTo>
                <a:cubicBezTo>
                  <a:pt x="227117" y="1491139"/>
                  <a:pt x="211401" y="1498664"/>
                  <a:pt x="203495" y="1484281"/>
                </a:cubicBezTo>
                <a:cubicBezTo>
                  <a:pt x="202638" y="1478852"/>
                  <a:pt x="190160" y="1496854"/>
                  <a:pt x="187303" y="1499140"/>
                </a:cubicBezTo>
                <a:cubicBezTo>
                  <a:pt x="441620" y="1594390"/>
                  <a:pt x="394036" y="1646621"/>
                  <a:pt x="490673" y="1673352"/>
                </a:cubicBezTo>
                <a:cubicBezTo>
                  <a:pt x="587310" y="1700083"/>
                  <a:pt x="687016" y="1651088"/>
                  <a:pt x="767123" y="1659528"/>
                </a:cubicBezTo>
                <a:cubicBezTo>
                  <a:pt x="862022" y="1669526"/>
                  <a:pt x="903260" y="1638663"/>
                  <a:pt x="967500" y="1594485"/>
                </a:cubicBezTo>
                <a:cubicBezTo>
                  <a:pt x="1031740" y="1550307"/>
                  <a:pt x="1192952" y="1468088"/>
                  <a:pt x="1152566" y="1394460"/>
                </a:cubicBezTo>
                <a:cubicBezTo>
                  <a:pt x="1139369" y="1326035"/>
                  <a:pt x="977099" y="1370841"/>
                  <a:pt x="918822" y="1363507"/>
                </a:cubicBezTo>
                <a:cubicBezTo>
                  <a:pt x="860545" y="1356173"/>
                  <a:pt x="815309" y="1351334"/>
                  <a:pt x="802904" y="1350454"/>
                </a:cubicBezTo>
                <a:lnTo>
                  <a:pt x="841956" y="1326547"/>
                </a:lnTo>
                <a:cubicBezTo>
                  <a:pt x="873960" y="1329119"/>
                  <a:pt x="991242" y="1366337"/>
                  <a:pt x="1018286" y="1315425"/>
                </a:cubicBezTo>
                <a:cubicBezTo>
                  <a:pt x="1217740" y="1313329"/>
                  <a:pt x="1253281" y="1297837"/>
                  <a:pt x="980354" y="1268921"/>
                </a:cubicBezTo>
                <a:cubicBezTo>
                  <a:pt x="983783" y="1241298"/>
                  <a:pt x="1059389" y="1175419"/>
                  <a:pt x="1091488" y="1221043"/>
                </a:cubicBezTo>
                <a:cubicBezTo>
                  <a:pt x="1335423" y="1072644"/>
                  <a:pt x="1190177" y="962311"/>
                  <a:pt x="896580" y="1032638"/>
                </a:cubicBezTo>
                <a:cubicBezTo>
                  <a:pt x="945348" y="940055"/>
                  <a:pt x="1150090" y="1009745"/>
                  <a:pt x="1193429" y="899446"/>
                </a:cubicBezTo>
                <a:close/>
                <a:moveTo>
                  <a:pt x="759089" y="61246"/>
                </a:moveTo>
                <a:cubicBezTo>
                  <a:pt x="808142" y="68675"/>
                  <a:pt x="729466" y="128969"/>
                  <a:pt x="720989" y="145828"/>
                </a:cubicBezTo>
                <a:cubicBezTo>
                  <a:pt x="691175" y="149638"/>
                  <a:pt x="720417" y="40958"/>
                  <a:pt x="759089" y="61436"/>
                </a:cubicBezTo>
                <a:lnTo>
                  <a:pt x="759089" y="61246"/>
                </a:lnTo>
                <a:close/>
                <a:moveTo>
                  <a:pt x="363611" y="545783"/>
                </a:moveTo>
                <a:cubicBezTo>
                  <a:pt x="489817" y="549688"/>
                  <a:pt x="442287" y="638461"/>
                  <a:pt x="348275" y="553498"/>
                </a:cubicBezTo>
                <a:cubicBezTo>
                  <a:pt x="203019" y="552355"/>
                  <a:pt x="266741" y="500062"/>
                  <a:pt x="363611" y="545783"/>
                </a:cubicBezTo>
                <a:close/>
                <a:moveTo>
                  <a:pt x="232451" y="523113"/>
                </a:moveTo>
                <a:cubicBezTo>
                  <a:pt x="356276" y="593122"/>
                  <a:pt x="394903" y="599953"/>
                  <a:pt x="254694" y="664096"/>
                </a:cubicBezTo>
                <a:cubicBezTo>
                  <a:pt x="248313" y="615995"/>
                  <a:pt x="133582" y="527876"/>
                  <a:pt x="232451" y="523113"/>
                </a:cubicBezTo>
                <a:close/>
                <a:moveTo>
                  <a:pt x="340084" y="692277"/>
                </a:moveTo>
                <a:cubicBezTo>
                  <a:pt x="359134" y="616744"/>
                  <a:pt x="411902" y="638937"/>
                  <a:pt x="470767" y="684562"/>
                </a:cubicBezTo>
                <a:cubicBezTo>
                  <a:pt x="414093" y="771335"/>
                  <a:pt x="366849" y="665226"/>
                  <a:pt x="340084" y="691896"/>
                </a:cubicBezTo>
                <a:lnTo>
                  <a:pt x="340084" y="692277"/>
                </a:lnTo>
                <a:close/>
                <a:moveTo>
                  <a:pt x="382375" y="615410"/>
                </a:moveTo>
                <a:cubicBezTo>
                  <a:pt x="404473" y="585787"/>
                  <a:pt x="480387" y="675323"/>
                  <a:pt x="516868" y="688372"/>
                </a:cubicBezTo>
                <a:cubicBezTo>
                  <a:pt x="514296" y="712661"/>
                  <a:pt x="386471" y="622745"/>
                  <a:pt x="382661" y="615029"/>
                </a:cubicBezTo>
                <a:lnTo>
                  <a:pt x="382375" y="615410"/>
                </a:lnTo>
                <a:close/>
                <a:moveTo>
                  <a:pt x="201400" y="907542"/>
                </a:moveTo>
                <a:cubicBezTo>
                  <a:pt x="161966" y="919544"/>
                  <a:pt x="156537" y="865823"/>
                  <a:pt x="163300" y="838295"/>
                </a:cubicBezTo>
                <a:cubicBezTo>
                  <a:pt x="167300" y="792861"/>
                  <a:pt x="238928" y="883539"/>
                  <a:pt x="201686" y="907161"/>
                </a:cubicBezTo>
                <a:lnTo>
                  <a:pt x="201400" y="907542"/>
                </a:lnTo>
                <a:close/>
                <a:moveTo>
                  <a:pt x="97811" y="1285557"/>
                </a:moveTo>
                <a:cubicBezTo>
                  <a:pt x="62503" y="1261541"/>
                  <a:pt x="58985" y="1215124"/>
                  <a:pt x="123279" y="1264178"/>
                </a:cubicBezTo>
                <a:cubicBezTo>
                  <a:pt x="154330" y="1304849"/>
                  <a:pt x="179207" y="1311307"/>
                  <a:pt x="231975" y="1341501"/>
                </a:cubicBezTo>
                <a:cubicBezTo>
                  <a:pt x="144536" y="1403414"/>
                  <a:pt x="117337" y="1407763"/>
                  <a:pt x="97811" y="1285557"/>
                </a:cubicBezTo>
                <a:close/>
                <a:moveTo>
                  <a:pt x="232928" y="1376077"/>
                </a:moveTo>
                <a:lnTo>
                  <a:pt x="279029" y="1379887"/>
                </a:lnTo>
                <a:cubicBezTo>
                  <a:pt x="416855" y="1375791"/>
                  <a:pt x="273504" y="1448181"/>
                  <a:pt x="232451" y="1376077"/>
                </a:cubicBezTo>
                <a:lnTo>
                  <a:pt x="232928" y="1376077"/>
                </a:lnTo>
                <a:close/>
                <a:moveTo>
                  <a:pt x="856244" y="715613"/>
                </a:moveTo>
                <a:cubicBezTo>
                  <a:pt x="849889" y="714496"/>
                  <a:pt x="840162" y="718644"/>
                  <a:pt x="817635" y="708913"/>
                </a:cubicBezTo>
                <a:cubicBezTo>
                  <a:pt x="760485" y="774731"/>
                  <a:pt x="740039" y="676085"/>
                  <a:pt x="721084" y="657225"/>
                </a:cubicBezTo>
                <a:cubicBezTo>
                  <a:pt x="768827" y="570396"/>
                  <a:pt x="1108656" y="721900"/>
                  <a:pt x="855767" y="715613"/>
                </a:cubicBezTo>
                <a:lnTo>
                  <a:pt x="856244" y="715613"/>
                </a:lnTo>
                <a:close/>
                <a:moveTo>
                  <a:pt x="663458" y="722662"/>
                </a:moveTo>
                <a:cubicBezTo>
                  <a:pt x="718703" y="597599"/>
                  <a:pt x="709368" y="798862"/>
                  <a:pt x="644408" y="807149"/>
                </a:cubicBezTo>
                <a:cubicBezTo>
                  <a:pt x="622214" y="772001"/>
                  <a:pt x="727275" y="699611"/>
                  <a:pt x="662981" y="723138"/>
                </a:cubicBezTo>
                <a:lnTo>
                  <a:pt x="663458" y="722662"/>
                </a:lnTo>
                <a:close/>
                <a:moveTo>
                  <a:pt x="628882" y="753332"/>
                </a:moveTo>
                <a:cubicBezTo>
                  <a:pt x="632082" y="740045"/>
                  <a:pt x="642455" y="729672"/>
                  <a:pt x="655742" y="726472"/>
                </a:cubicBezTo>
                <a:cubicBezTo>
                  <a:pt x="646503" y="736759"/>
                  <a:pt x="641645" y="752666"/>
                  <a:pt x="628406" y="753332"/>
                </a:cubicBezTo>
                <a:lnTo>
                  <a:pt x="628882" y="753332"/>
                </a:lnTo>
                <a:close/>
                <a:moveTo>
                  <a:pt x="771090" y="757237"/>
                </a:moveTo>
                <a:cubicBezTo>
                  <a:pt x="739086" y="767239"/>
                  <a:pt x="706987" y="796862"/>
                  <a:pt x="690318" y="822579"/>
                </a:cubicBezTo>
                <a:cubicBezTo>
                  <a:pt x="614880" y="823627"/>
                  <a:pt x="769185" y="718757"/>
                  <a:pt x="770614" y="757237"/>
                </a:cubicBezTo>
                <a:lnTo>
                  <a:pt x="771090" y="757237"/>
                </a:lnTo>
                <a:close/>
                <a:moveTo>
                  <a:pt x="759565" y="538162"/>
                </a:moveTo>
                <a:cubicBezTo>
                  <a:pt x="726513" y="486061"/>
                  <a:pt x="811190" y="433387"/>
                  <a:pt x="851767" y="480536"/>
                </a:cubicBezTo>
                <a:cubicBezTo>
                  <a:pt x="839861" y="509587"/>
                  <a:pt x="779853" y="508254"/>
                  <a:pt x="759089" y="538067"/>
                </a:cubicBezTo>
                <a:lnTo>
                  <a:pt x="759565" y="538162"/>
                </a:lnTo>
                <a:close/>
                <a:moveTo>
                  <a:pt x="868213" y="356761"/>
                </a:moveTo>
                <a:cubicBezTo>
                  <a:pt x="915795" y="383540"/>
                  <a:pt x="884533" y="514064"/>
                  <a:pt x="812619" y="442055"/>
                </a:cubicBezTo>
                <a:cubicBezTo>
                  <a:pt x="799951" y="359759"/>
                  <a:pt x="755722" y="295896"/>
                  <a:pt x="868213" y="356761"/>
                </a:cubicBezTo>
                <a:close/>
                <a:moveTo>
                  <a:pt x="681841" y="323088"/>
                </a:moveTo>
                <a:cubicBezTo>
                  <a:pt x="738991" y="335756"/>
                  <a:pt x="835193" y="378809"/>
                  <a:pt x="758803" y="430816"/>
                </a:cubicBezTo>
                <a:cubicBezTo>
                  <a:pt x="724322" y="426529"/>
                  <a:pt x="689270" y="346901"/>
                  <a:pt x="643455" y="396145"/>
                </a:cubicBezTo>
                <a:cubicBezTo>
                  <a:pt x="728132" y="379952"/>
                  <a:pt x="764042" y="472821"/>
                  <a:pt x="639550" y="438436"/>
                </a:cubicBezTo>
                <a:cubicBezTo>
                  <a:pt x="555444" y="367379"/>
                  <a:pt x="562969" y="305372"/>
                  <a:pt x="682127" y="323088"/>
                </a:cubicBezTo>
                <a:lnTo>
                  <a:pt x="681841" y="323088"/>
                </a:lnTo>
                <a:close/>
                <a:moveTo>
                  <a:pt x="395477" y="216638"/>
                </a:moveTo>
                <a:lnTo>
                  <a:pt x="432956" y="194566"/>
                </a:lnTo>
                <a:cubicBezTo>
                  <a:pt x="463849" y="204520"/>
                  <a:pt x="524589" y="205915"/>
                  <a:pt x="564476" y="247666"/>
                </a:cubicBezTo>
                <a:cubicBezTo>
                  <a:pt x="560983" y="266716"/>
                  <a:pt x="596485" y="297952"/>
                  <a:pt x="558873" y="299942"/>
                </a:cubicBezTo>
                <a:cubicBezTo>
                  <a:pt x="463991" y="248662"/>
                  <a:pt x="395001" y="289123"/>
                  <a:pt x="395477" y="216638"/>
                </a:cubicBezTo>
                <a:close/>
                <a:moveTo>
                  <a:pt x="470767" y="361188"/>
                </a:moveTo>
                <a:cubicBezTo>
                  <a:pt x="533060" y="375380"/>
                  <a:pt x="566588" y="445294"/>
                  <a:pt x="566874" y="503396"/>
                </a:cubicBezTo>
                <a:cubicBezTo>
                  <a:pt x="553063" y="445103"/>
                  <a:pt x="308937" y="332613"/>
                  <a:pt x="470767" y="361188"/>
                </a:cubicBezTo>
                <a:close/>
                <a:moveTo>
                  <a:pt x="632216" y="475419"/>
                </a:moveTo>
                <a:cubicBezTo>
                  <a:pt x="672857" y="584937"/>
                  <a:pt x="757756" y="406704"/>
                  <a:pt x="759089" y="438055"/>
                </a:cubicBezTo>
                <a:cubicBezTo>
                  <a:pt x="749231" y="450199"/>
                  <a:pt x="661362" y="639005"/>
                  <a:pt x="640217" y="641593"/>
                </a:cubicBezTo>
                <a:cubicBezTo>
                  <a:pt x="592211" y="654166"/>
                  <a:pt x="514740" y="249269"/>
                  <a:pt x="622468" y="453581"/>
                </a:cubicBezTo>
                <a:lnTo>
                  <a:pt x="632216" y="475419"/>
                </a:lnTo>
                <a:close/>
                <a:moveTo>
                  <a:pt x="686032" y="837819"/>
                </a:moveTo>
                <a:cubicBezTo>
                  <a:pt x="910060" y="800767"/>
                  <a:pt x="744134" y="1039463"/>
                  <a:pt x="628310" y="930116"/>
                </a:cubicBezTo>
                <a:cubicBezTo>
                  <a:pt x="471624" y="904113"/>
                  <a:pt x="569255" y="758190"/>
                  <a:pt x="686032" y="837914"/>
                </a:cubicBezTo>
                <a:lnTo>
                  <a:pt x="686032" y="837819"/>
                </a:lnTo>
                <a:close/>
                <a:moveTo>
                  <a:pt x="743658" y="1291400"/>
                </a:moveTo>
                <a:cubicBezTo>
                  <a:pt x="634025" y="1528191"/>
                  <a:pt x="279219" y="1192435"/>
                  <a:pt x="547634" y="1206818"/>
                </a:cubicBezTo>
                <a:cubicBezTo>
                  <a:pt x="554930" y="1213933"/>
                  <a:pt x="563759" y="1219276"/>
                  <a:pt x="573446" y="1222439"/>
                </a:cubicBezTo>
                <a:cubicBezTo>
                  <a:pt x="583562" y="1223363"/>
                  <a:pt x="593592" y="1225048"/>
                  <a:pt x="603450" y="1227487"/>
                </a:cubicBezTo>
                <a:cubicBezTo>
                  <a:pt x="668411" y="1230440"/>
                  <a:pt x="745563" y="1196054"/>
                  <a:pt x="743658" y="1291495"/>
                </a:cubicBezTo>
                <a:lnTo>
                  <a:pt x="743658" y="1291400"/>
                </a:lnTo>
                <a:close/>
                <a:moveTo>
                  <a:pt x="556465" y="950327"/>
                </a:moveTo>
                <a:cubicBezTo>
                  <a:pt x="779462" y="991311"/>
                  <a:pt x="778424" y="964502"/>
                  <a:pt x="689842" y="1122236"/>
                </a:cubicBezTo>
                <a:cubicBezTo>
                  <a:pt x="676412" y="996696"/>
                  <a:pt x="662377" y="1190757"/>
                  <a:pt x="568651" y="984541"/>
                </a:cubicBezTo>
                <a:lnTo>
                  <a:pt x="556465" y="950327"/>
                </a:lnTo>
                <a:close/>
                <a:moveTo>
                  <a:pt x="351609" y="1045464"/>
                </a:moveTo>
                <a:cubicBezTo>
                  <a:pt x="221879" y="1004983"/>
                  <a:pt x="219783" y="803243"/>
                  <a:pt x="382375" y="887825"/>
                </a:cubicBezTo>
                <a:cubicBezTo>
                  <a:pt x="598973" y="940213"/>
                  <a:pt x="478863" y="971741"/>
                  <a:pt x="351609" y="1045559"/>
                </a:cubicBezTo>
                <a:lnTo>
                  <a:pt x="351609" y="1045464"/>
                </a:lnTo>
                <a:close/>
                <a:moveTo>
                  <a:pt x="420761" y="1054969"/>
                </a:moveTo>
                <a:cubicBezTo>
                  <a:pt x="558683" y="924191"/>
                  <a:pt x="613642" y="1068229"/>
                  <a:pt x="605260" y="1180338"/>
                </a:cubicBezTo>
                <a:cubicBezTo>
                  <a:pt x="550967" y="1109377"/>
                  <a:pt x="512677" y="1087926"/>
                  <a:pt x="420761" y="1054969"/>
                </a:cubicBezTo>
                <a:close/>
                <a:moveTo>
                  <a:pt x="366944" y="1414272"/>
                </a:moveTo>
                <a:cubicBezTo>
                  <a:pt x="439239" y="1414272"/>
                  <a:pt x="581066" y="1400842"/>
                  <a:pt x="597640" y="1460468"/>
                </a:cubicBezTo>
                <a:cubicBezTo>
                  <a:pt x="532870" y="1541336"/>
                  <a:pt x="356181" y="1584484"/>
                  <a:pt x="366944" y="1414463"/>
                </a:cubicBezTo>
                <a:lnTo>
                  <a:pt x="366944" y="1414272"/>
                </a:lnTo>
                <a:close/>
                <a:moveTo>
                  <a:pt x="597035" y="1664464"/>
                </a:moveTo>
                <a:cubicBezTo>
                  <a:pt x="578491" y="1667671"/>
                  <a:pt x="503670" y="1663885"/>
                  <a:pt x="471148" y="1649777"/>
                </a:cubicBezTo>
                <a:cubicBezTo>
                  <a:pt x="439239" y="1625202"/>
                  <a:pt x="391805" y="1616774"/>
                  <a:pt x="401901" y="1579817"/>
                </a:cubicBezTo>
                <a:cubicBezTo>
                  <a:pt x="456765" y="1572387"/>
                  <a:pt x="645468" y="1595342"/>
                  <a:pt x="582412" y="1645158"/>
                </a:cubicBezTo>
                <a:lnTo>
                  <a:pt x="597035" y="1664464"/>
                </a:lnTo>
                <a:close/>
                <a:moveTo>
                  <a:pt x="616785" y="1564196"/>
                </a:moveTo>
                <a:cubicBezTo>
                  <a:pt x="607260" y="1608868"/>
                  <a:pt x="566112" y="1533811"/>
                  <a:pt x="555349" y="1541145"/>
                </a:cubicBezTo>
                <a:cubicBezTo>
                  <a:pt x="574399" y="1674495"/>
                  <a:pt x="463718" y="1464945"/>
                  <a:pt x="638597" y="1493520"/>
                </a:cubicBezTo>
                <a:lnTo>
                  <a:pt x="752034" y="1535463"/>
                </a:lnTo>
                <a:cubicBezTo>
                  <a:pt x="716887" y="1620521"/>
                  <a:pt x="647265" y="1631823"/>
                  <a:pt x="616785" y="1564386"/>
                </a:cubicBezTo>
                <a:lnTo>
                  <a:pt x="616785" y="1564196"/>
                </a:lnTo>
                <a:close/>
                <a:moveTo>
                  <a:pt x="811979" y="1595484"/>
                </a:moveTo>
                <a:cubicBezTo>
                  <a:pt x="817662" y="1594992"/>
                  <a:pt x="888786" y="1627974"/>
                  <a:pt x="874483" y="1637166"/>
                </a:cubicBezTo>
                <a:lnTo>
                  <a:pt x="704225" y="1665256"/>
                </a:lnTo>
                <a:cubicBezTo>
                  <a:pt x="704225" y="1666113"/>
                  <a:pt x="633983" y="1664740"/>
                  <a:pt x="651942" y="1653111"/>
                </a:cubicBezTo>
                <a:cubicBezTo>
                  <a:pt x="669901" y="1641482"/>
                  <a:pt x="762544" y="1542144"/>
                  <a:pt x="811979" y="1595484"/>
                </a:cubicBezTo>
                <a:close/>
                <a:moveTo>
                  <a:pt x="857863" y="1591056"/>
                </a:moveTo>
                <a:cubicBezTo>
                  <a:pt x="847690" y="1588123"/>
                  <a:pt x="840213" y="1579455"/>
                  <a:pt x="838813" y="1568958"/>
                </a:cubicBezTo>
                <a:cubicBezTo>
                  <a:pt x="837956" y="1567339"/>
                  <a:pt x="836908" y="1566005"/>
                  <a:pt x="836146" y="1564291"/>
                </a:cubicBezTo>
                <a:cubicBezTo>
                  <a:pt x="855540" y="1552918"/>
                  <a:pt x="916788" y="1512758"/>
                  <a:pt x="955179" y="1500720"/>
                </a:cubicBezTo>
                <a:cubicBezTo>
                  <a:pt x="972819" y="1502710"/>
                  <a:pt x="1050844" y="1483673"/>
                  <a:pt x="1066493" y="1492065"/>
                </a:cubicBezTo>
                <a:cubicBezTo>
                  <a:pt x="1065636" y="1550167"/>
                  <a:pt x="904535" y="1623155"/>
                  <a:pt x="857863" y="1591247"/>
                </a:cubicBezTo>
                <a:lnTo>
                  <a:pt x="857863" y="1591056"/>
                </a:lnTo>
                <a:close/>
                <a:moveTo>
                  <a:pt x="1054979" y="1445037"/>
                </a:moveTo>
                <a:cubicBezTo>
                  <a:pt x="1010116" y="1479232"/>
                  <a:pt x="912346" y="1448086"/>
                  <a:pt x="916632" y="1468184"/>
                </a:cubicBezTo>
                <a:cubicBezTo>
                  <a:pt x="792236" y="1479518"/>
                  <a:pt x="975592" y="1381411"/>
                  <a:pt x="1028170" y="1445228"/>
                </a:cubicBezTo>
                <a:lnTo>
                  <a:pt x="1054979" y="1445037"/>
                </a:lnTo>
                <a:close/>
                <a:moveTo>
                  <a:pt x="862816" y="1410462"/>
                </a:moveTo>
                <a:cubicBezTo>
                  <a:pt x="864340" y="1545241"/>
                  <a:pt x="706130" y="1526762"/>
                  <a:pt x="647551" y="1448562"/>
                </a:cubicBezTo>
                <a:cubicBezTo>
                  <a:pt x="670982" y="1374077"/>
                  <a:pt x="802618" y="1391222"/>
                  <a:pt x="862816" y="1410653"/>
                </a:cubicBezTo>
                <a:lnTo>
                  <a:pt x="862816" y="1410462"/>
                </a:lnTo>
                <a:close/>
                <a:moveTo>
                  <a:pt x="689842" y="1391412"/>
                </a:moveTo>
                <a:cubicBezTo>
                  <a:pt x="697748" y="1332643"/>
                  <a:pt x="830526" y="1248061"/>
                  <a:pt x="924347" y="1306830"/>
                </a:cubicBezTo>
                <a:cubicBezTo>
                  <a:pt x="844337" y="1301210"/>
                  <a:pt x="723846" y="1340644"/>
                  <a:pt x="689842" y="1391412"/>
                </a:cubicBezTo>
                <a:close/>
                <a:moveTo>
                  <a:pt x="1162663" y="1057085"/>
                </a:moveTo>
                <a:cubicBezTo>
                  <a:pt x="1174950" y="1091279"/>
                  <a:pt x="1166282" y="1118140"/>
                  <a:pt x="1148756" y="1134428"/>
                </a:cubicBezTo>
                <a:cubicBezTo>
                  <a:pt x="1132786" y="1148207"/>
                  <a:pt x="1085669" y="1147541"/>
                  <a:pt x="1066841" y="1139762"/>
                </a:cubicBezTo>
                <a:cubicBezTo>
                  <a:pt x="1050087" y="1127160"/>
                  <a:pt x="1038933" y="1108491"/>
                  <a:pt x="1035790" y="1087755"/>
                </a:cubicBezTo>
                <a:cubicBezTo>
                  <a:pt x="942064" y="1054989"/>
                  <a:pt x="1135802" y="1026033"/>
                  <a:pt x="1162663" y="1057085"/>
                </a:cubicBezTo>
                <a:close/>
                <a:moveTo>
                  <a:pt x="987913" y="1181170"/>
                </a:moveTo>
                <a:cubicBezTo>
                  <a:pt x="996882" y="1205522"/>
                  <a:pt x="972724" y="1274917"/>
                  <a:pt x="958923" y="1264444"/>
                </a:cubicBezTo>
                <a:cubicBezTo>
                  <a:pt x="767852" y="1265682"/>
                  <a:pt x="615071" y="1008698"/>
                  <a:pt x="905107" y="1118330"/>
                </a:cubicBezTo>
                <a:cubicBezTo>
                  <a:pt x="1077986" y="1070896"/>
                  <a:pt x="1060874" y="1196505"/>
                  <a:pt x="987913" y="1181170"/>
                </a:cubicBezTo>
                <a:close/>
              </a:path>
            </a:pathLst>
          </a:custGeom>
          <a:solidFill>
            <a:schemeClr val="accent1">
              <a:lumMod val="75000"/>
              <a:alpha val="82000"/>
            </a:schemeClr>
          </a:solidFill>
          <a:ln w="9525" cap="flat">
            <a:noFill/>
            <a:prstDash val="solid"/>
            <a:miter/>
          </a:ln>
        </p:spPr>
        <p:txBody>
          <a:bodyPr rtlCol="0" anchor="ctr"/>
          <a:lstStyle/>
          <a:p>
            <a:endParaRPr lang="en-US"/>
          </a:p>
        </p:txBody>
      </p:sp>
      <p:pic>
        <p:nvPicPr>
          <p:cNvPr id="6" name="Picture Placeholder 5" descr="A pile of red and yellow fruits&#10;&#10;Description automatically generated">
            <a:extLst>
              <a:ext uri="{FF2B5EF4-FFF2-40B4-BE49-F238E27FC236}">
                <a16:creationId xmlns:a16="http://schemas.microsoft.com/office/drawing/2014/main" id="{286EB37C-928B-4D9A-905B-8EA255EB144E}"/>
              </a:ext>
            </a:extLst>
          </p:cNvPr>
          <p:cNvPicPr>
            <a:picLocks noGrp="1" noChangeAspect="1"/>
          </p:cNvPicPr>
          <p:nvPr>
            <p:ph type="pic" sz="quarter" idx="13"/>
          </p:nvPr>
        </p:nvPicPr>
        <p:blipFill rotWithShape="1">
          <a:blip r:embed="rId2"/>
          <a:srcRect l="12715" r="15505" b="-1"/>
          <a:stretch/>
        </p:blipFill>
        <p:spPr>
          <a:xfrm>
            <a:off x="5797825" y="1"/>
            <a:ext cx="6395089" cy="6858000"/>
          </a:xfrm>
          <a:prstGeom prst="rect">
            <a:avLst/>
          </a:prstGeom>
        </p:spPr>
      </p:pic>
      <p:sp>
        <p:nvSpPr>
          <p:cNvPr id="5" name="TextBox 4">
            <a:extLst>
              <a:ext uri="{FF2B5EF4-FFF2-40B4-BE49-F238E27FC236}">
                <a16:creationId xmlns:a16="http://schemas.microsoft.com/office/drawing/2014/main" id="{17AC846E-A65C-472E-2ED4-51696508F98D}"/>
              </a:ext>
            </a:extLst>
          </p:cNvPr>
          <p:cNvSpPr txBox="1"/>
          <p:nvPr/>
        </p:nvSpPr>
        <p:spPr>
          <a:xfrm>
            <a:off x="160131" y="2517914"/>
            <a:ext cx="5294242"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dirty="0">
                <a:solidFill>
                  <a:schemeClr val="accent4">
                    <a:lumMod val="40000"/>
                    <a:lumOff val="60000"/>
                  </a:schemeClr>
                </a:solidFill>
                <a:ea typeface="+mn-lt"/>
                <a:cs typeface="+mn-lt"/>
              </a:rPr>
              <a:t>Biomass energy, derived from sources like wood, agricultural residues, and waste, has historically been used for heating, cooking, and as a fuel source. It offers benefits such as being renewable, carbon-neutral, and helping to manage waste. However, biomass also has limitations, including lower energy conversion efficiency compared to fossil fuels, potential competition for land with food production, and the release of particulate matter and other pollutants when burned. Despite these challenges, biomass remains a viable alternative to fossil fuels, contributing to a more sustainable energy future when managed properly.</a:t>
            </a:r>
          </a:p>
        </p:txBody>
      </p:sp>
    </p:spTree>
    <p:extLst>
      <p:ext uri="{BB962C8B-B14F-4D97-AF65-F5344CB8AC3E}">
        <p14:creationId xmlns:p14="http://schemas.microsoft.com/office/powerpoint/2010/main" val="203900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Freeform: Shape 10">
            <a:extLst>
              <a:ext uri="{FF2B5EF4-FFF2-40B4-BE49-F238E27FC236}">
                <a16:creationId xmlns:a16="http://schemas.microsoft.com/office/drawing/2014/main" id="{1E679A24-160E-440A-9984-8923BC4B8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18895" flipH="1">
            <a:off x="5561167" y="1911565"/>
            <a:ext cx="1044472" cy="908544"/>
          </a:xfrm>
          <a:custGeom>
            <a:avLst/>
            <a:gdLst/>
            <a:ahLst/>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1">
              <a:lumMod val="75000"/>
              <a:alpha val="82000"/>
            </a:schemeClr>
          </a:solidFill>
          <a:ln w="9525" cap="flat">
            <a:noFill/>
            <a:prstDash val="solid"/>
            <a:miter/>
          </a:ln>
        </p:spPr>
        <p:txBody>
          <a:bodyPr wrap="square" rtlCol="0" anchor="ctr">
            <a:noAutofit/>
          </a:bodyPr>
          <a:lstStyle/>
          <a:p>
            <a:endParaRPr lang="en-US" dirty="0"/>
          </a:p>
        </p:txBody>
      </p:sp>
      <p:sp useBgFill="1">
        <p:nvSpPr>
          <p:cNvPr id="26" name="Rectangle 25">
            <a:extLst>
              <a:ext uri="{FF2B5EF4-FFF2-40B4-BE49-F238E27FC236}">
                <a16:creationId xmlns:a16="http://schemas.microsoft.com/office/drawing/2014/main" id="{D4DCA362-CEAA-4588-881C-D36A1C9B1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283E3-686A-4399-B44D-71E2E0C5990C}"/>
              </a:ext>
            </a:extLst>
          </p:cNvPr>
          <p:cNvSpPr>
            <a:spLocks noGrp="1"/>
          </p:cNvSpPr>
          <p:nvPr>
            <p:ph type="ctrTitle"/>
          </p:nvPr>
        </p:nvSpPr>
        <p:spPr>
          <a:xfrm>
            <a:off x="151232" y="683363"/>
            <a:ext cx="5300738" cy="2267975"/>
          </a:xfrm>
        </p:spPr>
        <p:txBody>
          <a:bodyPr vert="horz" lIns="91440" tIns="45720" rIns="91440" bIns="45720" rtlCol="0" anchor="b">
            <a:noAutofit/>
          </a:bodyPr>
          <a:lstStyle/>
          <a:p>
            <a:pPr algn="ctr">
              <a:lnSpc>
                <a:spcPct val="90000"/>
              </a:lnSpc>
            </a:pPr>
            <a:r>
              <a:rPr lang="en-US" sz="3600" dirty="0">
                <a:solidFill>
                  <a:srgbClr val="E2D4CA">
                    <a:alpha val="75000"/>
                  </a:srgbClr>
                </a:solidFill>
              </a:rPr>
              <a:t>IMPORTANCE OF FINDING ALTERNATIVES TO TRADITIONAL CHARCOAL</a:t>
            </a:r>
            <a:endParaRPr lang="en-US" sz="3600">
              <a:solidFill>
                <a:srgbClr val="E2D4CA">
                  <a:alpha val="75000"/>
                </a:srgbClr>
              </a:solidFill>
            </a:endParaRPr>
          </a:p>
        </p:txBody>
      </p:sp>
      <p:sp>
        <p:nvSpPr>
          <p:cNvPr id="3" name="Subtitle 2">
            <a:extLst>
              <a:ext uri="{FF2B5EF4-FFF2-40B4-BE49-F238E27FC236}">
                <a16:creationId xmlns:a16="http://schemas.microsoft.com/office/drawing/2014/main" id="{70DAD0D3-3611-4738-8AC3-77B22099B278}"/>
              </a:ext>
            </a:extLst>
          </p:cNvPr>
          <p:cNvSpPr>
            <a:spLocks noGrp="1"/>
          </p:cNvSpPr>
          <p:nvPr>
            <p:ph type="subTitle" idx="1"/>
          </p:nvPr>
        </p:nvSpPr>
        <p:spPr>
          <a:xfrm>
            <a:off x="153504" y="242127"/>
            <a:ext cx="5301941" cy="437232"/>
          </a:xfrm>
        </p:spPr>
        <p:txBody>
          <a:bodyPr vert="horz" lIns="91440" tIns="45720" rIns="91440" bIns="45720" rtlCol="0" anchor="b">
            <a:normAutofit/>
          </a:bodyPr>
          <a:lstStyle/>
          <a:p>
            <a:pPr algn="ctr">
              <a:lnSpc>
                <a:spcPct val="150000"/>
              </a:lnSpc>
            </a:pPr>
            <a:r>
              <a:rPr lang="en-US" sz="1600" cap="all" spc="600" dirty="0">
                <a:solidFill>
                  <a:schemeClr val="tx2">
                    <a:alpha val="75000"/>
                  </a:schemeClr>
                </a:solidFill>
              </a:rPr>
              <a:t>Background information</a:t>
            </a:r>
          </a:p>
        </p:txBody>
      </p:sp>
      <p:sp>
        <p:nvSpPr>
          <p:cNvPr id="27" name="Freeform: Shape 14">
            <a:extLst>
              <a:ext uri="{FF2B5EF4-FFF2-40B4-BE49-F238E27FC236}">
                <a16:creationId xmlns:a16="http://schemas.microsoft.com/office/drawing/2014/main" id="{DB0ECEA3-8E61-49AF-9F3F-0F7B02B8C5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6449" y="4898950"/>
            <a:ext cx="539102" cy="746101"/>
          </a:xfrm>
          <a:custGeom>
            <a:avLst/>
            <a:gdLst>
              <a:gd name="connsiteX0" fmla="*/ 1193342 w 1206769"/>
              <a:gd name="connsiteY0" fmla="*/ 899406 h 1684262"/>
              <a:gd name="connsiteX1" fmla="*/ 1174292 w 1206769"/>
              <a:gd name="connsiteY1" fmla="*/ 814824 h 1684262"/>
              <a:gd name="connsiteX2" fmla="*/ 1032083 w 1206769"/>
              <a:gd name="connsiteY2" fmla="*/ 868640 h 1684262"/>
              <a:gd name="connsiteX3" fmla="*/ 962932 w 1206769"/>
              <a:gd name="connsiteY3" fmla="*/ 860925 h 1684262"/>
              <a:gd name="connsiteX4" fmla="*/ 1035893 w 1206769"/>
              <a:gd name="connsiteY4" fmla="*/ 795583 h 1684262"/>
              <a:gd name="connsiteX5" fmla="*/ 893685 w 1206769"/>
              <a:gd name="connsiteY5" fmla="*/ 930172 h 1684262"/>
              <a:gd name="connsiteX6" fmla="*/ 951311 w 1206769"/>
              <a:gd name="connsiteY6" fmla="*/ 914741 h 1684262"/>
              <a:gd name="connsiteX7" fmla="*/ 951311 w 1206769"/>
              <a:gd name="connsiteY7" fmla="*/ 937887 h 1684262"/>
              <a:gd name="connsiteX8" fmla="*/ 862824 w 1206769"/>
              <a:gd name="connsiteY8" fmla="*/ 964747 h 1684262"/>
              <a:gd name="connsiteX9" fmla="*/ 812913 w 1206769"/>
              <a:gd name="connsiteY9" fmla="*/ 991608 h 1684262"/>
              <a:gd name="connsiteX10" fmla="*/ 905115 w 1206769"/>
              <a:gd name="connsiteY10" fmla="*/ 872545 h 1684262"/>
              <a:gd name="connsiteX11" fmla="*/ 1062754 w 1206769"/>
              <a:gd name="connsiteY11" fmla="*/ 784058 h 1684262"/>
              <a:gd name="connsiteX12" fmla="*/ 1106474 w 1206769"/>
              <a:gd name="connsiteY12" fmla="*/ 662995 h 1684262"/>
              <a:gd name="connsiteX13" fmla="*/ 1028178 w 1206769"/>
              <a:gd name="connsiteY13" fmla="*/ 722527 h 1684262"/>
              <a:gd name="connsiteX14" fmla="*/ 1003794 w 1206769"/>
              <a:gd name="connsiteY14" fmla="*/ 692428 h 1684262"/>
              <a:gd name="connsiteX15" fmla="*/ 1000651 w 1206769"/>
              <a:gd name="connsiteY15" fmla="*/ 679855 h 1684262"/>
              <a:gd name="connsiteX16" fmla="*/ 1000651 w 1206769"/>
              <a:gd name="connsiteY16" fmla="*/ 677664 h 1684262"/>
              <a:gd name="connsiteX17" fmla="*/ 1005794 w 1206769"/>
              <a:gd name="connsiteY17" fmla="*/ 661471 h 1684262"/>
              <a:gd name="connsiteX18" fmla="*/ 1065707 w 1206769"/>
              <a:gd name="connsiteY18" fmla="*/ 651375 h 1684262"/>
              <a:gd name="connsiteX19" fmla="*/ 1073136 w 1206769"/>
              <a:gd name="connsiteY19" fmla="*/ 652613 h 1684262"/>
              <a:gd name="connsiteX20" fmla="*/ 1086185 w 1206769"/>
              <a:gd name="connsiteY20" fmla="*/ 660614 h 1684262"/>
              <a:gd name="connsiteX21" fmla="*/ 1102473 w 1206769"/>
              <a:gd name="connsiteY21" fmla="*/ 657661 h 1684262"/>
              <a:gd name="connsiteX22" fmla="*/ 739761 w 1206769"/>
              <a:gd name="connsiteY22" fmla="*/ 595654 h 1684262"/>
              <a:gd name="connsiteX23" fmla="*/ 716806 w 1206769"/>
              <a:gd name="connsiteY23" fmla="*/ 318952 h 1684262"/>
              <a:gd name="connsiteX24" fmla="*/ 920450 w 1206769"/>
              <a:gd name="connsiteY24" fmla="*/ 245991 h 1684262"/>
              <a:gd name="connsiteX25" fmla="*/ 682325 w 1206769"/>
              <a:gd name="connsiteY25" fmla="*/ 238276 h 1684262"/>
              <a:gd name="connsiteX26" fmla="*/ 928451 w 1206769"/>
              <a:gd name="connsiteY26" fmla="*/ 226750 h 1684262"/>
              <a:gd name="connsiteX27" fmla="*/ 720806 w 1206769"/>
              <a:gd name="connsiteY27" fmla="*/ 195985 h 1684262"/>
              <a:gd name="connsiteX28" fmla="*/ 736142 w 1206769"/>
              <a:gd name="connsiteY28" fmla="*/ 49871 h 1684262"/>
              <a:gd name="connsiteX29" fmla="*/ 663180 w 1206769"/>
              <a:gd name="connsiteY29" fmla="*/ -40 h 1684262"/>
              <a:gd name="connsiteX30" fmla="*/ 625080 w 1206769"/>
              <a:gd name="connsiteY30" fmla="*/ 103687 h 1684262"/>
              <a:gd name="connsiteX31" fmla="*/ 625080 w 1206769"/>
              <a:gd name="connsiteY31" fmla="*/ 288282 h 1684262"/>
              <a:gd name="connsiteX32" fmla="*/ 336758 w 1206769"/>
              <a:gd name="connsiteY32" fmla="*/ 261326 h 1684262"/>
              <a:gd name="connsiteX33" fmla="*/ 367524 w 1206769"/>
              <a:gd name="connsiteY33" fmla="*/ 307427 h 1684262"/>
              <a:gd name="connsiteX34" fmla="*/ 578979 w 1206769"/>
              <a:gd name="connsiteY34" fmla="*/ 614989 h 1684262"/>
              <a:gd name="connsiteX35" fmla="*/ 263797 w 1206769"/>
              <a:gd name="connsiteY35" fmla="*/ 511167 h 1684262"/>
              <a:gd name="connsiteX36" fmla="*/ 233031 w 1206769"/>
              <a:gd name="connsiteY36" fmla="*/ 714907 h 1684262"/>
              <a:gd name="connsiteX37" fmla="*/ 532878 w 1206769"/>
              <a:gd name="connsiteY37" fmla="*/ 807109 h 1684262"/>
              <a:gd name="connsiteX38" fmla="*/ 513828 w 1206769"/>
              <a:gd name="connsiteY38" fmla="*/ 803299 h 1684262"/>
              <a:gd name="connsiteX39" fmla="*/ 502303 w 1206769"/>
              <a:gd name="connsiteY39" fmla="*/ 791773 h 1684262"/>
              <a:gd name="connsiteX40" fmla="*/ 464203 w 1206769"/>
              <a:gd name="connsiteY40" fmla="*/ 772723 h 1684262"/>
              <a:gd name="connsiteX41" fmla="*/ 375144 w 1206769"/>
              <a:gd name="connsiteY41" fmla="*/ 788630 h 1684262"/>
              <a:gd name="connsiteX42" fmla="*/ 418102 w 1206769"/>
              <a:gd name="connsiteY42" fmla="*/ 826730 h 1684262"/>
              <a:gd name="connsiteX43" fmla="*/ 333520 w 1206769"/>
              <a:gd name="connsiteY43" fmla="*/ 826730 h 1684262"/>
              <a:gd name="connsiteX44" fmla="*/ 276370 w 1206769"/>
              <a:gd name="connsiteY44" fmla="*/ 857496 h 1684262"/>
              <a:gd name="connsiteX45" fmla="*/ 288371 w 1206769"/>
              <a:gd name="connsiteY45" fmla="*/ 765961 h 1684262"/>
              <a:gd name="connsiteX46" fmla="*/ 137972 w 1206769"/>
              <a:gd name="connsiteY46" fmla="*/ 911312 h 1684262"/>
              <a:gd name="connsiteX47" fmla="*/ 237889 w 1206769"/>
              <a:gd name="connsiteY47" fmla="*/ 961318 h 1684262"/>
              <a:gd name="connsiteX48" fmla="*/ 45770 w 1206769"/>
              <a:gd name="connsiteY48" fmla="*/ 1057426 h 1684262"/>
              <a:gd name="connsiteX49" fmla="*/ 80345 w 1206769"/>
              <a:gd name="connsiteY49" fmla="*/ 915122 h 1684262"/>
              <a:gd name="connsiteX50" fmla="*/ 91871 w 1206769"/>
              <a:gd name="connsiteY50" fmla="*/ 1107337 h 1684262"/>
              <a:gd name="connsiteX51" fmla="*/ 214838 w 1206769"/>
              <a:gd name="connsiteY51" fmla="*/ 1157343 h 1684262"/>
              <a:gd name="connsiteX52" fmla="*/ 322376 w 1206769"/>
              <a:gd name="connsiteY52" fmla="*/ 1240306 h 1684262"/>
              <a:gd name="connsiteX53" fmla="*/ 309707 w 1206769"/>
              <a:gd name="connsiteY53" fmla="*/ 1240306 h 1684262"/>
              <a:gd name="connsiteX54" fmla="*/ 311612 w 1206769"/>
              <a:gd name="connsiteY54" fmla="*/ 1248688 h 1684262"/>
              <a:gd name="connsiteX55" fmla="*/ 310755 w 1206769"/>
              <a:gd name="connsiteY55" fmla="*/ 1254784 h 1684262"/>
              <a:gd name="connsiteX56" fmla="*/ 309136 w 1206769"/>
              <a:gd name="connsiteY56" fmla="*/ 1259356 h 1684262"/>
              <a:gd name="connsiteX57" fmla="*/ 301230 w 1206769"/>
              <a:gd name="connsiteY57" fmla="*/ 1268023 h 1684262"/>
              <a:gd name="connsiteX58" fmla="*/ 283799 w 1206769"/>
              <a:gd name="connsiteY58" fmla="*/ 1268023 h 1684262"/>
              <a:gd name="connsiteX59" fmla="*/ 284847 w 1206769"/>
              <a:gd name="connsiteY59" fmla="*/ 1275167 h 1684262"/>
              <a:gd name="connsiteX60" fmla="*/ 395528 w 1206769"/>
              <a:gd name="connsiteY60" fmla="*/ 1319077 h 1684262"/>
              <a:gd name="connsiteX61" fmla="*/ 256939 w 1206769"/>
              <a:gd name="connsiteY61" fmla="*/ 1309552 h 1684262"/>
              <a:gd name="connsiteX62" fmla="*/ 256939 w 1206769"/>
              <a:gd name="connsiteY62" fmla="*/ 1309552 h 1684262"/>
              <a:gd name="connsiteX63" fmla="*/ 248176 w 1206769"/>
              <a:gd name="connsiteY63" fmla="*/ 1308219 h 1684262"/>
              <a:gd name="connsiteX64" fmla="*/ 247604 w 1206769"/>
              <a:gd name="connsiteY64" fmla="*/ 1308695 h 1684262"/>
              <a:gd name="connsiteX65" fmla="*/ 229793 w 1206769"/>
              <a:gd name="connsiteY65" fmla="*/ 1312219 h 1684262"/>
              <a:gd name="connsiteX66" fmla="*/ 146068 w 1206769"/>
              <a:gd name="connsiteY66" fmla="*/ 1230304 h 1684262"/>
              <a:gd name="connsiteX67" fmla="*/ 115302 w 1206769"/>
              <a:gd name="connsiteY67" fmla="*/ 1430329 h 1684262"/>
              <a:gd name="connsiteX68" fmla="*/ 349712 w 1206769"/>
              <a:gd name="connsiteY68" fmla="*/ 1480240 h 1684262"/>
              <a:gd name="connsiteX69" fmla="*/ 299420 w 1206769"/>
              <a:gd name="connsiteY69" fmla="*/ 1464619 h 1684262"/>
              <a:gd name="connsiteX70" fmla="*/ 320947 w 1206769"/>
              <a:gd name="connsiteY70" fmla="*/ 1477002 h 1684262"/>
              <a:gd name="connsiteX71" fmla="*/ 330472 w 1206769"/>
              <a:gd name="connsiteY71" fmla="*/ 1484336 h 1684262"/>
              <a:gd name="connsiteX72" fmla="*/ 388193 w 1206769"/>
              <a:gd name="connsiteY72" fmla="*/ 1545677 h 1684262"/>
              <a:gd name="connsiteX73" fmla="*/ 348760 w 1206769"/>
              <a:gd name="connsiteY73" fmla="*/ 1542439 h 1684262"/>
              <a:gd name="connsiteX74" fmla="*/ 329710 w 1206769"/>
              <a:gd name="connsiteY74" fmla="*/ 1549582 h 1684262"/>
              <a:gd name="connsiteX75" fmla="*/ 309422 w 1206769"/>
              <a:gd name="connsiteY75" fmla="*/ 1541201 h 1684262"/>
              <a:gd name="connsiteX76" fmla="*/ 294086 w 1206769"/>
              <a:gd name="connsiteY76" fmla="*/ 1528246 h 1684262"/>
              <a:gd name="connsiteX77" fmla="*/ 275036 w 1206769"/>
              <a:gd name="connsiteY77" fmla="*/ 1516531 h 1684262"/>
              <a:gd name="connsiteX78" fmla="*/ 272941 w 1206769"/>
              <a:gd name="connsiteY78" fmla="*/ 1515769 h 1684262"/>
              <a:gd name="connsiteX79" fmla="*/ 255796 w 1206769"/>
              <a:gd name="connsiteY79" fmla="*/ 1502624 h 1684262"/>
              <a:gd name="connsiteX80" fmla="*/ 255796 w 1206769"/>
              <a:gd name="connsiteY80" fmla="*/ 1502624 h 1684262"/>
              <a:gd name="connsiteX81" fmla="*/ 239889 w 1206769"/>
              <a:gd name="connsiteY81" fmla="*/ 1484241 h 1684262"/>
              <a:gd name="connsiteX82" fmla="*/ 203408 w 1206769"/>
              <a:gd name="connsiteY82" fmla="*/ 1484241 h 1684262"/>
              <a:gd name="connsiteX83" fmla="*/ 187216 w 1206769"/>
              <a:gd name="connsiteY83" fmla="*/ 1499100 h 1684262"/>
              <a:gd name="connsiteX84" fmla="*/ 490587 w 1206769"/>
              <a:gd name="connsiteY84" fmla="*/ 1673312 h 1684262"/>
              <a:gd name="connsiteX85" fmla="*/ 757287 w 1206769"/>
              <a:gd name="connsiteY85" fmla="*/ 1682361 h 1684262"/>
              <a:gd name="connsiteX86" fmla="*/ 987983 w 1206769"/>
              <a:gd name="connsiteY86" fmla="*/ 1594445 h 1684262"/>
              <a:gd name="connsiteX87" fmla="*/ 1152479 w 1206769"/>
              <a:gd name="connsiteY87" fmla="*/ 1394420 h 1684262"/>
              <a:gd name="connsiteX88" fmla="*/ 918736 w 1206769"/>
              <a:gd name="connsiteY88" fmla="*/ 1334222 h 1684262"/>
              <a:gd name="connsiteX89" fmla="*/ 826439 w 1206769"/>
              <a:gd name="connsiteY89" fmla="*/ 1349557 h 1684262"/>
              <a:gd name="connsiteX90" fmla="*/ 802817 w 1206769"/>
              <a:gd name="connsiteY90" fmla="*/ 1350414 h 1684262"/>
              <a:gd name="connsiteX91" fmla="*/ 802817 w 1206769"/>
              <a:gd name="connsiteY91" fmla="*/ 1350414 h 1684262"/>
              <a:gd name="connsiteX92" fmla="*/ 841869 w 1206769"/>
              <a:gd name="connsiteY92" fmla="*/ 1326507 h 1684262"/>
              <a:gd name="connsiteX93" fmla="*/ 884160 w 1206769"/>
              <a:gd name="connsiteY93" fmla="*/ 1322697 h 1684262"/>
              <a:gd name="connsiteX94" fmla="*/ 980267 w 1206769"/>
              <a:gd name="connsiteY94" fmla="*/ 1268881 h 1684262"/>
              <a:gd name="connsiteX95" fmla="*/ 1084090 w 1206769"/>
              <a:gd name="connsiteY95" fmla="*/ 1211254 h 1684262"/>
              <a:gd name="connsiteX96" fmla="*/ 911116 w 1206769"/>
              <a:gd name="connsiteY96" fmla="*/ 1022850 h 1684262"/>
              <a:gd name="connsiteX97" fmla="*/ 1193342 w 1206769"/>
              <a:gd name="connsiteY97" fmla="*/ 899406 h 1684262"/>
              <a:gd name="connsiteX98" fmla="*/ 759002 w 1206769"/>
              <a:gd name="connsiteY98" fmla="*/ 61206 h 1684262"/>
              <a:gd name="connsiteX99" fmla="*/ 720902 w 1206769"/>
              <a:gd name="connsiteY99" fmla="*/ 145788 h 1684262"/>
              <a:gd name="connsiteX100" fmla="*/ 759002 w 1206769"/>
              <a:gd name="connsiteY100" fmla="*/ 61396 h 1684262"/>
              <a:gd name="connsiteX101" fmla="*/ 363524 w 1206769"/>
              <a:gd name="connsiteY101" fmla="*/ 545743 h 1684262"/>
              <a:gd name="connsiteX102" fmla="*/ 348188 w 1206769"/>
              <a:gd name="connsiteY102" fmla="*/ 553458 h 1684262"/>
              <a:gd name="connsiteX103" fmla="*/ 363524 w 1206769"/>
              <a:gd name="connsiteY103" fmla="*/ 545743 h 1684262"/>
              <a:gd name="connsiteX104" fmla="*/ 232364 w 1206769"/>
              <a:gd name="connsiteY104" fmla="*/ 523073 h 1684262"/>
              <a:gd name="connsiteX105" fmla="*/ 239984 w 1206769"/>
              <a:gd name="connsiteY105" fmla="*/ 688427 h 1684262"/>
              <a:gd name="connsiteX106" fmla="*/ 232364 w 1206769"/>
              <a:gd name="connsiteY106" fmla="*/ 523073 h 1684262"/>
              <a:gd name="connsiteX107" fmla="*/ 339997 w 1206769"/>
              <a:gd name="connsiteY107" fmla="*/ 692237 h 1684262"/>
              <a:gd name="connsiteX108" fmla="*/ 470680 w 1206769"/>
              <a:gd name="connsiteY108" fmla="*/ 684522 h 1684262"/>
              <a:gd name="connsiteX109" fmla="*/ 339997 w 1206769"/>
              <a:gd name="connsiteY109" fmla="*/ 691856 h 1684262"/>
              <a:gd name="connsiteX110" fmla="*/ 382288 w 1206769"/>
              <a:gd name="connsiteY110" fmla="*/ 615370 h 1684262"/>
              <a:gd name="connsiteX111" fmla="*/ 516781 w 1206769"/>
              <a:gd name="connsiteY111" fmla="*/ 688332 h 1684262"/>
              <a:gd name="connsiteX112" fmla="*/ 382574 w 1206769"/>
              <a:gd name="connsiteY112" fmla="*/ 614989 h 1684262"/>
              <a:gd name="connsiteX113" fmla="*/ 201313 w 1206769"/>
              <a:gd name="connsiteY113" fmla="*/ 907502 h 1684262"/>
              <a:gd name="connsiteX114" fmla="*/ 163213 w 1206769"/>
              <a:gd name="connsiteY114" fmla="*/ 838255 h 1684262"/>
              <a:gd name="connsiteX115" fmla="*/ 201599 w 1206769"/>
              <a:gd name="connsiteY115" fmla="*/ 907121 h 1684262"/>
              <a:gd name="connsiteX116" fmla="*/ 70916 w 1206769"/>
              <a:gd name="connsiteY116" fmla="*/ 1295265 h 1684262"/>
              <a:gd name="connsiteX117" fmla="*/ 128066 w 1206769"/>
              <a:gd name="connsiteY117" fmla="*/ 1230019 h 1684262"/>
              <a:gd name="connsiteX118" fmla="*/ 231888 w 1206769"/>
              <a:gd name="connsiteY118" fmla="*/ 1341461 h 1684262"/>
              <a:gd name="connsiteX119" fmla="*/ 70916 w 1206769"/>
              <a:gd name="connsiteY119" fmla="*/ 1295265 h 1684262"/>
              <a:gd name="connsiteX120" fmla="*/ 232841 w 1206769"/>
              <a:gd name="connsiteY120" fmla="*/ 1376037 h 1684262"/>
              <a:gd name="connsiteX121" fmla="*/ 278942 w 1206769"/>
              <a:gd name="connsiteY121" fmla="*/ 1379847 h 1684262"/>
              <a:gd name="connsiteX122" fmla="*/ 232364 w 1206769"/>
              <a:gd name="connsiteY122" fmla="*/ 1376037 h 1684262"/>
              <a:gd name="connsiteX123" fmla="*/ 856157 w 1206769"/>
              <a:gd name="connsiteY123" fmla="*/ 715573 h 1684262"/>
              <a:gd name="connsiteX124" fmla="*/ 834725 w 1206769"/>
              <a:gd name="connsiteY124" fmla="*/ 719383 h 1684262"/>
              <a:gd name="connsiteX125" fmla="*/ 827296 w 1206769"/>
              <a:gd name="connsiteY125" fmla="*/ 718621 h 1684262"/>
              <a:gd name="connsiteX126" fmla="*/ 720997 w 1206769"/>
              <a:gd name="connsiteY126" fmla="*/ 657185 h 1684262"/>
              <a:gd name="connsiteX127" fmla="*/ 855680 w 1206769"/>
              <a:gd name="connsiteY127" fmla="*/ 715573 h 1684262"/>
              <a:gd name="connsiteX128" fmla="*/ 663371 w 1206769"/>
              <a:gd name="connsiteY128" fmla="*/ 722622 h 1684262"/>
              <a:gd name="connsiteX129" fmla="*/ 644321 w 1206769"/>
              <a:gd name="connsiteY129" fmla="*/ 807109 h 1684262"/>
              <a:gd name="connsiteX130" fmla="*/ 662894 w 1206769"/>
              <a:gd name="connsiteY130" fmla="*/ 723098 h 1684262"/>
              <a:gd name="connsiteX131" fmla="*/ 628795 w 1206769"/>
              <a:gd name="connsiteY131" fmla="*/ 753292 h 1684262"/>
              <a:gd name="connsiteX132" fmla="*/ 655655 w 1206769"/>
              <a:gd name="connsiteY132" fmla="*/ 726432 h 1684262"/>
              <a:gd name="connsiteX133" fmla="*/ 628319 w 1206769"/>
              <a:gd name="connsiteY133" fmla="*/ 753292 h 1684262"/>
              <a:gd name="connsiteX134" fmla="*/ 771003 w 1206769"/>
              <a:gd name="connsiteY134" fmla="*/ 757197 h 1684262"/>
              <a:gd name="connsiteX135" fmla="*/ 690231 w 1206769"/>
              <a:gd name="connsiteY135" fmla="*/ 822539 h 1684262"/>
              <a:gd name="connsiteX136" fmla="*/ 770527 w 1206769"/>
              <a:gd name="connsiteY136" fmla="*/ 757197 h 1684262"/>
              <a:gd name="connsiteX137" fmla="*/ 759478 w 1206769"/>
              <a:gd name="connsiteY137" fmla="*/ 538122 h 1684262"/>
              <a:gd name="connsiteX138" fmla="*/ 851680 w 1206769"/>
              <a:gd name="connsiteY138" fmla="*/ 480496 h 1684262"/>
              <a:gd name="connsiteX139" fmla="*/ 759002 w 1206769"/>
              <a:gd name="connsiteY139" fmla="*/ 538027 h 1684262"/>
              <a:gd name="connsiteX140" fmla="*/ 877874 w 1206769"/>
              <a:gd name="connsiteY140" fmla="*/ 342098 h 1684262"/>
              <a:gd name="connsiteX141" fmla="*/ 812532 w 1206769"/>
              <a:gd name="connsiteY141" fmla="*/ 442015 h 1684262"/>
              <a:gd name="connsiteX142" fmla="*/ 877874 w 1206769"/>
              <a:gd name="connsiteY142" fmla="*/ 342098 h 1684262"/>
              <a:gd name="connsiteX143" fmla="*/ 681754 w 1206769"/>
              <a:gd name="connsiteY143" fmla="*/ 323048 h 1684262"/>
              <a:gd name="connsiteX144" fmla="*/ 758716 w 1206769"/>
              <a:gd name="connsiteY144" fmla="*/ 430776 h 1684262"/>
              <a:gd name="connsiteX145" fmla="*/ 643368 w 1206769"/>
              <a:gd name="connsiteY145" fmla="*/ 396105 h 1684262"/>
              <a:gd name="connsiteX146" fmla="*/ 639463 w 1206769"/>
              <a:gd name="connsiteY146" fmla="*/ 438396 h 1684262"/>
              <a:gd name="connsiteX147" fmla="*/ 682040 w 1206769"/>
              <a:gd name="connsiteY147" fmla="*/ 323048 h 1684262"/>
              <a:gd name="connsiteX148" fmla="*/ 351236 w 1206769"/>
              <a:gd name="connsiteY148" fmla="*/ 219321 h 1684262"/>
              <a:gd name="connsiteX149" fmla="*/ 383907 w 1206769"/>
              <a:gd name="connsiteY149" fmla="*/ 183030 h 1684262"/>
              <a:gd name="connsiteX150" fmla="*/ 403624 w 1206769"/>
              <a:gd name="connsiteY150" fmla="*/ 175029 h 1684262"/>
              <a:gd name="connsiteX151" fmla="*/ 411244 w 1206769"/>
              <a:gd name="connsiteY151" fmla="*/ 176077 h 1684262"/>
              <a:gd name="connsiteX152" fmla="*/ 569264 w 1206769"/>
              <a:gd name="connsiteY152" fmla="*/ 242752 h 1684262"/>
              <a:gd name="connsiteX153" fmla="*/ 569835 w 1206769"/>
              <a:gd name="connsiteY153" fmla="*/ 242752 h 1684262"/>
              <a:gd name="connsiteX154" fmla="*/ 558786 w 1206769"/>
              <a:gd name="connsiteY154" fmla="*/ 299902 h 1684262"/>
              <a:gd name="connsiteX155" fmla="*/ 351522 w 1206769"/>
              <a:gd name="connsiteY155" fmla="*/ 219035 h 1684262"/>
              <a:gd name="connsiteX156" fmla="*/ 470680 w 1206769"/>
              <a:gd name="connsiteY156" fmla="*/ 361148 h 1684262"/>
              <a:gd name="connsiteX157" fmla="*/ 566787 w 1206769"/>
              <a:gd name="connsiteY157" fmla="*/ 503356 h 1684262"/>
              <a:gd name="connsiteX158" fmla="*/ 470680 w 1206769"/>
              <a:gd name="connsiteY158" fmla="*/ 361148 h 1684262"/>
              <a:gd name="connsiteX159" fmla="*/ 632129 w 1206769"/>
              <a:gd name="connsiteY159" fmla="*/ 453445 h 1684262"/>
              <a:gd name="connsiteX160" fmla="*/ 699280 w 1206769"/>
              <a:gd name="connsiteY160" fmla="*/ 515072 h 1684262"/>
              <a:gd name="connsiteX161" fmla="*/ 759002 w 1206769"/>
              <a:gd name="connsiteY161" fmla="*/ 438015 h 1684262"/>
              <a:gd name="connsiteX162" fmla="*/ 678230 w 1206769"/>
              <a:gd name="connsiteY162" fmla="*/ 610989 h 1684262"/>
              <a:gd name="connsiteX163" fmla="*/ 640130 w 1206769"/>
              <a:gd name="connsiteY163" fmla="*/ 587938 h 1684262"/>
              <a:gd name="connsiteX164" fmla="*/ 632129 w 1206769"/>
              <a:gd name="connsiteY164" fmla="*/ 453541 h 1684262"/>
              <a:gd name="connsiteX165" fmla="*/ 685945 w 1206769"/>
              <a:gd name="connsiteY165" fmla="*/ 837779 h 1684262"/>
              <a:gd name="connsiteX166" fmla="*/ 628223 w 1206769"/>
              <a:gd name="connsiteY166" fmla="*/ 930076 h 1684262"/>
              <a:gd name="connsiteX167" fmla="*/ 685945 w 1206769"/>
              <a:gd name="connsiteY167" fmla="*/ 837874 h 1684262"/>
              <a:gd name="connsiteX168" fmla="*/ 743571 w 1206769"/>
              <a:gd name="connsiteY168" fmla="*/ 1291360 h 1684262"/>
              <a:gd name="connsiteX169" fmla="*/ 547547 w 1206769"/>
              <a:gd name="connsiteY169" fmla="*/ 1206778 h 1684262"/>
              <a:gd name="connsiteX170" fmla="*/ 573359 w 1206769"/>
              <a:gd name="connsiteY170" fmla="*/ 1222399 h 1684262"/>
              <a:gd name="connsiteX171" fmla="*/ 603363 w 1206769"/>
              <a:gd name="connsiteY171" fmla="*/ 1227447 h 1684262"/>
              <a:gd name="connsiteX172" fmla="*/ 743571 w 1206769"/>
              <a:gd name="connsiteY172" fmla="*/ 1291455 h 1684262"/>
              <a:gd name="connsiteX173" fmla="*/ 578312 w 1206769"/>
              <a:gd name="connsiteY173" fmla="*/ 945412 h 1684262"/>
              <a:gd name="connsiteX174" fmla="*/ 689755 w 1206769"/>
              <a:gd name="connsiteY174" fmla="*/ 1122196 h 1684262"/>
              <a:gd name="connsiteX175" fmla="*/ 578312 w 1206769"/>
              <a:gd name="connsiteY175" fmla="*/ 945507 h 1684262"/>
              <a:gd name="connsiteX176" fmla="*/ 351522 w 1206769"/>
              <a:gd name="connsiteY176" fmla="*/ 1045424 h 1684262"/>
              <a:gd name="connsiteX177" fmla="*/ 382288 w 1206769"/>
              <a:gd name="connsiteY177" fmla="*/ 887785 h 1684262"/>
              <a:gd name="connsiteX178" fmla="*/ 351522 w 1206769"/>
              <a:gd name="connsiteY178" fmla="*/ 1045519 h 1684262"/>
              <a:gd name="connsiteX179" fmla="*/ 420674 w 1206769"/>
              <a:gd name="connsiteY179" fmla="*/ 1018373 h 1684262"/>
              <a:gd name="connsiteX180" fmla="*/ 605173 w 1206769"/>
              <a:gd name="connsiteY180" fmla="*/ 1180298 h 1684262"/>
              <a:gd name="connsiteX181" fmla="*/ 420674 w 1206769"/>
              <a:gd name="connsiteY181" fmla="*/ 1018373 h 1684262"/>
              <a:gd name="connsiteX182" fmla="*/ 366857 w 1206769"/>
              <a:gd name="connsiteY182" fmla="*/ 1414232 h 1684262"/>
              <a:gd name="connsiteX183" fmla="*/ 597553 w 1206769"/>
              <a:gd name="connsiteY183" fmla="*/ 1460428 h 1684262"/>
              <a:gd name="connsiteX184" fmla="*/ 366857 w 1206769"/>
              <a:gd name="connsiteY184" fmla="*/ 1414423 h 1684262"/>
              <a:gd name="connsiteX185" fmla="*/ 536021 w 1206769"/>
              <a:gd name="connsiteY185" fmla="*/ 1644928 h 1684262"/>
              <a:gd name="connsiteX186" fmla="*/ 497921 w 1206769"/>
              <a:gd name="connsiteY186" fmla="*/ 1625878 h 1684262"/>
              <a:gd name="connsiteX187" fmla="*/ 471061 w 1206769"/>
              <a:gd name="connsiteY187" fmla="*/ 1618162 h 1684262"/>
              <a:gd name="connsiteX188" fmla="*/ 471061 w 1206769"/>
              <a:gd name="connsiteY188" fmla="*/ 1664359 h 1684262"/>
              <a:gd name="connsiteX189" fmla="*/ 401814 w 1206769"/>
              <a:gd name="connsiteY189" fmla="*/ 1579777 h 1684262"/>
              <a:gd name="connsiteX190" fmla="*/ 536021 w 1206769"/>
              <a:gd name="connsiteY190" fmla="*/ 1645118 h 1684262"/>
              <a:gd name="connsiteX191" fmla="*/ 616698 w 1206769"/>
              <a:gd name="connsiteY191" fmla="*/ 1564156 h 1684262"/>
              <a:gd name="connsiteX192" fmla="*/ 555262 w 1206769"/>
              <a:gd name="connsiteY192" fmla="*/ 1541105 h 1684262"/>
              <a:gd name="connsiteX193" fmla="*/ 638510 w 1206769"/>
              <a:gd name="connsiteY193" fmla="*/ 1493480 h 1684262"/>
              <a:gd name="connsiteX194" fmla="*/ 644035 w 1206769"/>
              <a:gd name="connsiteY194" fmla="*/ 1491194 h 1684262"/>
              <a:gd name="connsiteX195" fmla="*/ 677658 w 1206769"/>
              <a:gd name="connsiteY195" fmla="*/ 1495671 h 1684262"/>
              <a:gd name="connsiteX196" fmla="*/ 690136 w 1206769"/>
              <a:gd name="connsiteY196" fmla="*/ 1506625 h 1684262"/>
              <a:gd name="connsiteX197" fmla="*/ 739761 w 1206769"/>
              <a:gd name="connsiteY197" fmla="*/ 1525675 h 1684262"/>
              <a:gd name="connsiteX198" fmla="*/ 616698 w 1206769"/>
              <a:gd name="connsiteY198" fmla="*/ 1564346 h 1684262"/>
              <a:gd name="connsiteX199" fmla="*/ 752144 w 1206769"/>
              <a:gd name="connsiteY199" fmla="*/ 1664739 h 1684262"/>
              <a:gd name="connsiteX200" fmla="*/ 739571 w 1206769"/>
              <a:gd name="connsiteY200" fmla="*/ 1664739 h 1684262"/>
              <a:gd name="connsiteX201" fmla="*/ 731093 w 1206769"/>
              <a:gd name="connsiteY201" fmla="*/ 1664739 h 1684262"/>
              <a:gd name="connsiteX202" fmla="*/ 727474 w 1206769"/>
              <a:gd name="connsiteY202" fmla="*/ 1664739 h 1684262"/>
              <a:gd name="connsiteX203" fmla="*/ 713663 w 1206769"/>
              <a:gd name="connsiteY203" fmla="*/ 1666740 h 1684262"/>
              <a:gd name="connsiteX204" fmla="*/ 704138 w 1206769"/>
              <a:gd name="connsiteY204" fmla="*/ 1665216 h 1684262"/>
              <a:gd name="connsiteX205" fmla="*/ 705471 w 1206769"/>
              <a:gd name="connsiteY205" fmla="*/ 1667693 h 1684262"/>
              <a:gd name="connsiteX206" fmla="*/ 789958 w 1206769"/>
              <a:gd name="connsiteY206" fmla="*/ 1610066 h 1684262"/>
              <a:gd name="connsiteX207" fmla="*/ 752144 w 1206769"/>
              <a:gd name="connsiteY207" fmla="*/ 1664930 h 1684262"/>
              <a:gd name="connsiteX208" fmla="*/ 857776 w 1206769"/>
              <a:gd name="connsiteY208" fmla="*/ 1591016 h 1684262"/>
              <a:gd name="connsiteX209" fmla="*/ 838726 w 1206769"/>
              <a:gd name="connsiteY209" fmla="*/ 1568918 h 1684262"/>
              <a:gd name="connsiteX210" fmla="*/ 836059 w 1206769"/>
              <a:gd name="connsiteY210" fmla="*/ 1564251 h 1684262"/>
              <a:gd name="connsiteX211" fmla="*/ 908639 w 1206769"/>
              <a:gd name="connsiteY211" fmla="*/ 1497576 h 1684262"/>
              <a:gd name="connsiteX212" fmla="*/ 921022 w 1206769"/>
              <a:gd name="connsiteY212" fmla="*/ 1495766 h 1684262"/>
              <a:gd name="connsiteX213" fmla="*/ 935595 w 1206769"/>
              <a:gd name="connsiteY213" fmla="*/ 1498243 h 1684262"/>
              <a:gd name="connsiteX214" fmla="*/ 985982 w 1206769"/>
              <a:gd name="connsiteY214" fmla="*/ 1513959 h 1684262"/>
              <a:gd name="connsiteX215" fmla="*/ 857776 w 1206769"/>
              <a:gd name="connsiteY215" fmla="*/ 1591207 h 1684262"/>
              <a:gd name="connsiteX216" fmla="*/ 1028083 w 1206769"/>
              <a:gd name="connsiteY216" fmla="*/ 1444998 h 1684262"/>
              <a:gd name="connsiteX217" fmla="*/ 916545 w 1206769"/>
              <a:gd name="connsiteY217" fmla="*/ 1468144 h 1684262"/>
              <a:gd name="connsiteX218" fmla="*/ 1028083 w 1206769"/>
              <a:gd name="connsiteY218" fmla="*/ 1445188 h 1684262"/>
              <a:gd name="connsiteX219" fmla="*/ 862729 w 1206769"/>
              <a:gd name="connsiteY219" fmla="*/ 1410422 h 1684262"/>
              <a:gd name="connsiteX220" fmla="*/ 647464 w 1206769"/>
              <a:gd name="connsiteY220" fmla="*/ 1448522 h 1684262"/>
              <a:gd name="connsiteX221" fmla="*/ 862729 w 1206769"/>
              <a:gd name="connsiteY221" fmla="*/ 1410613 h 1684262"/>
              <a:gd name="connsiteX222" fmla="*/ 689755 w 1206769"/>
              <a:gd name="connsiteY222" fmla="*/ 1391372 h 1684262"/>
              <a:gd name="connsiteX223" fmla="*/ 924260 w 1206769"/>
              <a:gd name="connsiteY223" fmla="*/ 1306790 h 1684262"/>
              <a:gd name="connsiteX224" fmla="*/ 689755 w 1206769"/>
              <a:gd name="connsiteY224" fmla="*/ 1391372 h 1684262"/>
              <a:gd name="connsiteX225" fmla="*/ 1162576 w 1206769"/>
              <a:gd name="connsiteY225" fmla="*/ 1057045 h 1684262"/>
              <a:gd name="connsiteX226" fmla="*/ 1148669 w 1206769"/>
              <a:gd name="connsiteY226" fmla="*/ 1134388 h 1684262"/>
              <a:gd name="connsiteX227" fmla="*/ 1107140 w 1206769"/>
              <a:gd name="connsiteY227" fmla="*/ 1170773 h 1684262"/>
              <a:gd name="connsiteX228" fmla="*/ 1066754 w 1206769"/>
              <a:gd name="connsiteY228" fmla="*/ 1139722 h 1684262"/>
              <a:gd name="connsiteX229" fmla="*/ 1035703 w 1206769"/>
              <a:gd name="connsiteY229" fmla="*/ 1087715 h 1684262"/>
              <a:gd name="connsiteX230" fmla="*/ 1162576 w 1206769"/>
              <a:gd name="connsiteY230" fmla="*/ 1057045 h 1684262"/>
              <a:gd name="connsiteX231" fmla="*/ 978077 w 1206769"/>
              <a:gd name="connsiteY231" fmla="*/ 1203063 h 1684262"/>
              <a:gd name="connsiteX232" fmla="*/ 972552 w 1206769"/>
              <a:gd name="connsiteY232" fmla="*/ 1215160 h 1684262"/>
              <a:gd name="connsiteX233" fmla="*/ 973790 w 1206769"/>
              <a:gd name="connsiteY233" fmla="*/ 1224685 h 1684262"/>
              <a:gd name="connsiteX234" fmla="*/ 958836 w 1206769"/>
              <a:gd name="connsiteY234" fmla="*/ 1264404 h 1684262"/>
              <a:gd name="connsiteX235" fmla="*/ 905020 w 1206769"/>
              <a:gd name="connsiteY235" fmla="*/ 1118290 h 1684262"/>
              <a:gd name="connsiteX236" fmla="*/ 978077 w 1206769"/>
              <a:gd name="connsiteY236" fmla="*/ 120306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45857 w 1206769"/>
              <a:gd name="connsiteY48" fmla="*/ 1057466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45857 w 1206769"/>
              <a:gd name="connsiteY48" fmla="*/ 1057466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107227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7479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7479 w 1206769"/>
              <a:gd name="connsiteY251" fmla="*/ 117081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71003 w 1206769"/>
              <a:gd name="connsiteY120" fmla="*/ 1295305 h 1684262"/>
              <a:gd name="connsiteX121" fmla="*/ 128153 w 1206769"/>
              <a:gd name="connsiteY121" fmla="*/ 1230059 h 1684262"/>
              <a:gd name="connsiteX122" fmla="*/ 231975 w 1206769"/>
              <a:gd name="connsiteY122" fmla="*/ 1341501 h 1684262"/>
              <a:gd name="connsiteX123" fmla="*/ 71003 w 1206769"/>
              <a:gd name="connsiteY123" fmla="*/ 1295305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8153 w 1206769"/>
              <a:gd name="connsiteY121" fmla="*/ 1230059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8153 w 1206769"/>
              <a:gd name="connsiteY121" fmla="*/ 1230059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27383 w 1206769"/>
              <a:gd name="connsiteY130" fmla="*/ 718661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34812 w 1206769"/>
              <a:gd name="connsiteY129" fmla="*/ 719423 h 1684262"/>
              <a:gd name="connsiteX130" fmla="*/ 817635 w 1206769"/>
              <a:gd name="connsiteY130" fmla="*/ 708913 h 1684262"/>
              <a:gd name="connsiteX131" fmla="*/ 721084 w 1206769"/>
              <a:gd name="connsiteY131" fmla="*/ 657225 h 1684262"/>
              <a:gd name="connsiteX132" fmla="*/ 855767 w 1206769"/>
              <a:gd name="connsiteY132" fmla="*/ 715613 h 1684262"/>
              <a:gd name="connsiteX133" fmla="*/ 856244 w 1206769"/>
              <a:gd name="connsiteY133" fmla="*/ 715613 h 1684262"/>
              <a:gd name="connsiteX134" fmla="*/ 663458 w 1206769"/>
              <a:gd name="connsiteY134" fmla="*/ 722662 h 1684262"/>
              <a:gd name="connsiteX135" fmla="*/ 644408 w 1206769"/>
              <a:gd name="connsiteY135" fmla="*/ 807149 h 1684262"/>
              <a:gd name="connsiteX136" fmla="*/ 662981 w 1206769"/>
              <a:gd name="connsiteY136" fmla="*/ 723138 h 1684262"/>
              <a:gd name="connsiteX137" fmla="*/ 663458 w 1206769"/>
              <a:gd name="connsiteY137" fmla="*/ 722662 h 1684262"/>
              <a:gd name="connsiteX138" fmla="*/ 628882 w 1206769"/>
              <a:gd name="connsiteY138" fmla="*/ 753332 h 1684262"/>
              <a:gd name="connsiteX139" fmla="*/ 655742 w 1206769"/>
              <a:gd name="connsiteY139" fmla="*/ 726472 h 1684262"/>
              <a:gd name="connsiteX140" fmla="*/ 628406 w 1206769"/>
              <a:gd name="connsiteY140" fmla="*/ 753332 h 1684262"/>
              <a:gd name="connsiteX141" fmla="*/ 628882 w 1206769"/>
              <a:gd name="connsiteY141" fmla="*/ 753332 h 1684262"/>
              <a:gd name="connsiteX142" fmla="*/ 771090 w 1206769"/>
              <a:gd name="connsiteY142" fmla="*/ 757237 h 1684262"/>
              <a:gd name="connsiteX143" fmla="*/ 690318 w 1206769"/>
              <a:gd name="connsiteY143" fmla="*/ 822579 h 1684262"/>
              <a:gd name="connsiteX144" fmla="*/ 770614 w 1206769"/>
              <a:gd name="connsiteY144" fmla="*/ 757237 h 1684262"/>
              <a:gd name="connsiteX145" fmla="*/ 771090 w 1206769"/>
              <a:gd name="connsiteY145" fmla="*/ 757237 h 1684262"/>
              <a:gd name="connsiteX146" fmla="*/ 759565 w 1206769"/>
              <a:gd name="connsiteY146" fmla="*/ 538162 h 1684262"/>
              <a:gd name="connsiteX147" fmla="*/ 851767 w 1206769"/>
              <a:gd name="connsiteY147" fmla="*/ 480536 h 1684262"/>
              <a:gd name="connsiteX148" fmla="*/ 759089 w 1206769"/>
              <a:gd name="connsiteY148" fmla="*/ 538067 h 1684262"/>
              <a:gd name="connsiteX149" fmla="*/ 759565 w 1206769"/>
              <a:gd name="connsiteY149" fmla="*/ 538162 h 1684262"/>
              <a:gd name="connsiteX150" fmla="*/ 877961 w 1206769"/>
              <a:gd name="connsiteY150" fmla="*/ 342138 h 1684262"/>
              <a:gd name="connsiteX151" fmla="*/ 812619 w 1206769"/>
              <a:gd name="connsiteY151" fmla="*/ 442055 h 1684262"/>
              <a:gd name="connsiteX152" fmla="*/ 877961 w 1206769"/>
              <a:gd name="connsiteY152" fmla="*/ 342138 h 1684262"/>
              <a:gd name="connsiteX153" fmla="*/ 681841 w 1206769"/>
              <a:gd name="connsiteY153" fmla="*/ 323088 h 1684262"/>
              <a:gd name="connsiteX154" fmla="*/ 758803 w 1206769"/>
              <a:gd name="connsiteY154" fmla="*/ 430816 h 1684262"/>
              <a:gd name="connsiteX155" fmla="*/ 643455 w 1206769"/>
              <a:gd name="connsiteY155" fmla="*/ 396145 h 1684262"/>
              <a:gd name="connsiteX156" fmla="*/ 639550 w 1206769"/>
              <a:gd name="connsiteY156" fmla="*/ 438436 h 1684262"/>
              <a:gd name="connsiteX157" fmla="*/ 682127 w 1206769"/>
              <a:gd name="connsiteY157" fmla="*/ 323088 h 1684262"/>
              <a:gd name="connsiteX158" fmla="*/ 681841 w 1206769"/>
              <a:gd name="connsiteY158" fmla="*/ 323088 h 1684262"/>
              <a:gd name="connsiteX159" fmla="*/ 351323 w 1206769"/>
              <a:gd name="connsiteY159" fmla="*/ 219361 h 1684262"/>
              <a:gd name="connsiteX160" fmla="*/ 383994 w 1206769"/>
              <a:gd name="connsiteY160" fmla="*/ 183070 h 1684262"/>
              <a:gd name="connsiteX161" fmla="*/ 403711 w 1206769"/>
              <a:gd name="connsiteY161" fmla="*/ 175069 h 1684262"/>
              <a:gd name="connsiteX162" fmla="*/ 411331 w 1206769"/>
              <a:gd name="connsiteY162" fmla="*/ 176117 h 1684262"/>
              <a:gd name="connsiteX163" fmla="*/ 569351 w 1206769"/>
              <a:gd name="connsiteY163" fmla="*/ 242792 h 1684262"/>
              <a:gd name="connsiteX164" fmla="*/ 569922 w 1206769"/>
              <a:gd name="connsiteY164" fmla="*/ 242792 h 1684262"/>
              <a:gd name="connsiteX165" fmla="*/ 558873 w 1206769"/>
              <a:gd name="connsiteY165" fmla="*/ 299942 h 1684262"/>
              <a:gd name="connsiteX166" fmla="*/ 351609 w 1206769"/>
              <a:gd name="connsiteY166" fmla="*/ 219075 h 1684262"/>
              <a:gd name="connsiteX167" fmla="*/ 351323 w 1206769"/>
              <a:gd name="connsiteY167" fmla="*/ 219361 h 1684262"/>
              <a:gd name="connsiteX168" fmla="*/ 470767 w 1206769"/>
              <a:gd name="connsiteY168" fmla="*/ 361188 h 1684262"/>
              <a:gd name="connsiteX169" fmla="*/ 566874 w 1206769"/>
              <a:gd name="connsiteY169" fmla="*/ 503396 h 1684262"/>
              <a:gd name="connsiteX170" fmla="*/ 470767 w 1206769"/>
              <a:gd name="connsiteY170" fmla="*/ 361188 h 1684262"/>
              <a:gd name="connsiteX171" fmla="*/ 632216 w 1206769"/>
              <a:gd name="connsiteY171" fmla="*/ 453485 h 1684262"/>
              <a:gd name="connsiteX172" fmla="*/ 699367 w 1206769"/>
              <a:gd name="connsiteY172" fmla="*/ 515112 h 1684262"/>
              <a:gd name="connsiteX173" fmla="*/ 759089 w 1206769"/>
              <a:gd name="connsiteY173" fmla="*/ 438055 h 1684262"/>
              <a:gd name="connsiteX174" fmla="*/ 678317 w 1206769"/>
              <a:gd name="connsiteY174" fmla="*/ 611029 h 1684262"/>
              <a:gd name="connsiteX175" fmla="*/ 640217 w 1206769"/>
              <a:gd name="connsiteY175" fmla="*/ 587978 h 1684262"/>
              <a:gd name="connsiteX176" fmla="*/ 632216 w 1206769"/>
              <a:gd name="connsiteY176" fmla="*/ 453581 h 1684262"/>
              <a:gd name="connsiteX177" fmla="*/ 632216 w 1206769"/>
              <a:gd name="connsiteY177" fmla="*/ 453485 h 1684262"/>
              <a:gd name="connsiteX178" fmla="*/ 686032 w 1206769"/>
              <a:gd name="connsiteY178" fmla="*/ 837819 h 1684262"/>
              <a:gd name="connsiteX179" fmla="*/ 628310 w 1206769"/>
              <a:gd name="connsiteY179" fmla="*/ 930116 h 1684262"/>
              <a:gd name="connsiteX180" fmla="*/ 686032 w 1206769"/>
              <a:gd name="connsiteY180" fmla="*/ 837914 h 1684262"/>
              <a:gd name="connsiteX181" fmla="*/ 686032 w 1206769"/>
              <a:gd name="connsiteY181" fmla="*/ 837819 h 1684262"/>
              <a:gd name="connsiteX182" fmla="*/ 743658 w 1206769"/>
              <a:gd name="connsiteY182" fmla="*/ 1291400 h 1684262"/>
              <a:gd name="connsiteX183" fmla="*/ 547634 w 1206769"/>
              <a:gd name="connsiteY183" fmla="*/ 1206818 h 1684262"/>
              <a:gd name="connsiteX184" fmla="*/ 573446 w 1206769"/>
              <a:gd name="connsiteY184" fmla="*/ 1222439 h 1684262"/>
              <a:gd name="connsiteX185" fmla="*/ 603450 w 1206769"/>
              <a:gd name="connsiteY185" fmla="*/ 1227487 h 1684262"/>
              <a:gd name="connsiteX186" fmla="*/ 743658 w 1206769"/>
              <a:gd name="connsiteY186" fmla="*/ 1291495 h 1684262"/>
              <a:gd name="connsiteX187" fmla="*/ 743658 w 1206769"/>
              <a:gd name="connsiteY187" fmla="*/ 1291400 h 1684262"/>
              <a:gd name="connsiteX188" fmla="*/ 578399 w 1206769"/>
              <a:gd name="connsiteY188" fmla="*/ 945452 h 1684262"/>
              <a:gd name="connsiteX189" fmla="*/ 689842 w 1206769"/>
              <a:gd name="connsiteY189" fmla="*/ 1122236 h 1684262"/>
              <a:gd name="connsiteX190" fmla="*/ 578399 w 1206769"/>
              <a:gd name="connsiteY190" fmla="*/ 945547 h 1684262"/>
              <a:gd name="connsiteX191" fmla="*/ 578399 w 1206769"/>
              <a:gd name="connsiteY191" fmla="*/ 945452 h 1684262"/>
              <a:gd name="connsiteX192" fmla="*/ 351609 w 1206769"/>
              <a:gd name="connsiteY192" fmla="*/ 1045464 h 1684262"/>
              <a:gd name="connsiteX193" fmla="*/ 382375 w 1206769"/>
              <a:gd name="connsiteY193" fmla="*/ 887825 h 1684262"/>
              <a:gd name="connsiteX194" fmla="*/ 351609 w 1206769"/>
              <a:gd name="connsiteY194" fmla="*/ 1045559 h 1684262"/>
              <a:gd name="connsiteX195" fmla="*/ 351609 w 1206769"/>
              <a:gd name="connsiteY195" fmla="*/ 1045464 h 1684262"/>
              <a:gd name="connsiteX196" fmla="*/ 420761 w 1206769"/>
              <a:gd name="connsiteY196" fmla="*/ 1018413 h 1684262"/>
              <a:gd name="connsiteX197" fmla="*/ 605260 w 1206769"/>
              <a:gd name="connsiteY197" fmla="*/ 1180338 h 1684262"/>
              <a:gd name="connsiteX198" fmla="*/ 420761 w 1206769"/>
              <a:gd name="connsiteY198" fmla="*/ 1018413 h 1684262"/>
              <a:gd name="connsiteX199" fmla="*/ 366944 w 1206769"/>
              <a:gd name="connsiteY199" fmla="*/ 1414272 h 1684262"/>
              <a:gd name="connsiteX200" fmla="*/ 597640 w 1206769"/>
              <a:gd name="connsiteY200" fmla="*/ 1460468 h 1684262"/>
              <a:gd name="connsiteX201" fmla="*/ 366944 w 1206769"/>
              <a:gd name="connsiteY201" fmla="*/ 1414463 h 1684262"/>
              <a:gd name="connsiteX202" fmla="*/ 366944 w 1206769"/>
              <a:gd name="connsiteY202" fmla="*/ 1414272 h 1684262"/>
              <a:gd name="connsiteX203" fmla="*/ 536108 w 1206769"/>
              <a:gd name="connsiteY203" fmla="*/ 1644968 h 1684262"/>
              <a:gd name="connsiteX204" fmla="*/ 498008 w 1206769"/>
              <a:gd name="connsiteY204" fmla="*/ 1625918 h 1684262"/>
              <a:gd name="connsiteX205" fmla="*/ 471148 w 1206769"/>
              <a:gd name="connsiteY205" fmla="*/ 1618202 h 1684262"/>
              <a:gd name="connsiteX206" fmla="*/ 471148 w 1206769"/>
              <a:gd name="connsiteY206" fmla="*/ 1664399 h 1684262"/>
              <a:gd name="connsiteX207" fmla="*/ 401901 w 1206769"/>
              <a:gd name="connsiteY207" fmla="*/ 1579817 h 1684262"/>
              <a:gd name="connsiteX208" fmla="*/ 536108 w 1206769"/>
              <a:gd name="connsiteY208" fmla="*/ 1645158 h 1684262"/>
              <a:gd name="connsiteX209" fmla="*/ 536108 w 1206769"/>
              <a:gd name="connsiteY209" fmla="*/ 1644968 h 1684262"/>
              <a:gd name="connsiteX210" fmla="*/ 616785 w 1206769"/>
              <a:gd name="connsiteY210" fmla="*/ 1564196 h 1684262"/>
              <a:gd name="connsiteX211" fmla="*/ 555349 w 1206769"/>
              <a:gd name="connsiteY211" fmla="*/ 1541145 h 1684262"/>
              <a:gd name="connsiteX212" fmla="*/ 638597 w 1206769"/>
              <a:gd name="connsiteY212" fmla="*/ 1493520 h 1684262"/>
              <a:gd name="connsiteX213" fmla="*/ 644122 w 1206769"/>
              <a:gd name="connsiteY213" fmla="*/ 1491234 h 1684262"/>
              <a:gd name="connsiteX214" fmla="*/ 677745 w 1206769"/>
              <a:gd name="connsiteY214" fmla="*/ 1495711 h 1684262"/>
              <a:gd name="connsiteX215" fmla="*/ 690223 w 1206769"/>
              <a:gd name="connsiteY215" fmla="*/ 1506665 h 1684262"/>
              <a:gd name="connsiteX216" fmla="*/ 739848 w 1206769"/>
              <a:gd name="connsiteY216" fmla="*/ 1525715 h 1684262"/>
              <a:gd name="connsiteX217" fmla="*/ 616785 w 1206769"/>
              <a:gd name="connsiteY217" fmla="*/ 1564386 h 1684262"/>
              <a:gd name="connsiteX218" fmla="*/ 616785 w 1206769"/>
              <a:gd name="connsiteY218" fmla="*/ 1564196 h 1684262"/>
              <a:gd name="connsiteX219" fmla="*/ 752231 w 1206769"/>
              <a:gd name="connsiteY219" fmla="*/ 1664779 h 1684262"/>
              <a:gd name="connsiteX220" fmla="*/ 739658 w 1206769"/>
              <a:gd name="connsiteY220" fmla="*/ 1664779 h 1684262"/>
              <a:gd name="connsiteX221" fmla="*/ 731180 w 1206769"/>
              <a:gd name="connsiteY221" fmla="*/ 1664779 h 1684262"/>
              <a:gd name="connsiteX222" fmla="*/ 727561 w 1206769"/>
              <a:gd name="connsiteY222" fmla="*/ 1664779 h 1684262"/>
              <a:gd name="connsiteX223" fmla="*/ 713750 w 1206769"/>
              <a:gd name="connsiteY223" fmla="*/ 1666780 h 1684262"/>
              <a:gd name="connsiteX224" fmla="*/ 704225 w 1206769"/>
              <a:gd name="connsiteY224" fmla="*/ 1665256 h 1684262"/>
              <a:gd name="connsiteX225" fmla="*/ 705558 w 1206769"/>
              <a:gd name="connsiteY225" fmla="*/ 1667733 h 1684262"/>
              <a:gd name="connsiteX226" fmla="*/ 790045 w 1206769"/>
              <a:gd name="connsiteY226" fmla="*/ 1610106 h 1684262"/>
              <a:gd name="connsiteX227" fmla="*/ 752231 w 1206769"/>
              <a:gd name="connsiteY227" fmla="*/ 1664970 h 1684262"/>
              <a:gd name="connsiteX228" fmla="*/ 752231 w 1206769"/>
              <a:gd name="connsiteY228" fmla="*/ 1664779 h 1684262"/>
              <a:gd name="connsiteX229" fmla="*/ 857863 w 1206769"/>
              <a:gd name="connsiteY229" fmla="*/ 1591056 h 1684262"/>
              <a:gd name="connsiteX230" fmla="*/ 838813 w 1206769"/>
              <a:gd name="connsiteY230" fmla="*/ 1568958 h 1684262"/>
              <a:gd name="connsiteX231" fmla="*/ 836146 w 1206769"/>
              <a:gd name="connsiteY231" fmla="*/ 1564291 h 1684262"/>
              <a:gd name="connsiteX232" fmla="*/ 908726 w 1206769"/>
              <a:gd name="connsiteY232" fmla="*/ 1497616 h 1684262"/>
              <a:gd name="connsiteX233" fmla="*/ 921109 w 1206769"/>
              <a:gd name="connsiteY233" fmla="*/ 1495806 h 1684262"/>
              <a:gd name="connsiteX234" fmla="*/ 935682 w 1206769"/>
              <a:gd name="connsiteY234" fmla="*/ 1498283 h 1684262"/>
              <a:gd name="connsiteX235" fmla="*/ 986069 w 1206769"/>
              <a:gd name="connsiteY235" fmla="*/ 1513999 h 1684262"/>
              <a:gd name="connsiteX236" fmla="*/ 857863 w 1206769"/>
              <a:gd name="connsiteY236" fmla="*/ 1591247 h 1684262"/>
              <a:gd name="connsiteX237" fmla="*/ 857863 w 1206769"/>
              <a:gd name="connsiteY237" fmla="*/ 1591056 h 1684262"/>
              <a:gd name="connsiteX238" fmla="*/ 1028170 w 1206769"/>
              <a:gd name="connsiteY238" fmla="*/ 1445038 h 1684262"/>
              <a:gd name="connsiteX239" fmla="*/ 916632 w 1206769"/>
              <a:gd name="connsiteY239" fmla="*/ 1468184 h 1684262"/>
              <a:gd name="connsiteX240" fmla="*/ 1028170 w 1206769"/>
              <a:gd name="connsiteY240" fmla="*/ 1445228 h 1684262"/>
              <a:gd name="connsiteX241" fmla="*/ 1028170 w 1206769"/>
              <a:gd name="connsiteY241" fmla="*/ 1445038 h 1684262"/>
              <a:gd name="connsiteX242" fmla="*/ 862816 w 1206769"/>
              <a:gd name="connsiteY242" fmla="*/ 1410462 h 1684262"/>
              <a:gd name="connsiteX243" fmla="*/ 647551 w 1206769"/>
              <a:gd name="connsiteY243" fmla="*/ 1448562 h 1684262"/>
              <a:gd name="connsiteX244" fmla="*/ 862816 w 1206769"/>
              <a:gd name="connsiteY244" fmla="*/ 1410653 h 1684262"/>
              <a:gd name="connsiteX245" fmla="*/ 862816 w 1206769"/>
              <a:gd name="connsiteY245" fmla="*/ 1410462 h 1684262"/>
              <a:gd name="connsiteX246" fmla="*/ 689842 w 1206769"/>
              <a:gd name="connsiteY246" fmla="*/ 1391412 h 1684262"/>
              <a:gd name="connsiteX247" fmla="*/ 924347 w 1206769"/>
              <a:gd name="connsiteY247" fmla="*/ 1306830 h 1684262"/>
              <a:gd name="connsiteX248" fmla="*/ 689842 w 1206769"/>
              <a:gd name="connsiteY248" fmla="*/ 1391412 h 1684262"/>
              <a:gd name="connsiteX249" fmla="*/ 1162663 w 1206769"/>
              <a:gd name="connsiteY249" fmla="*/ 1057085 h 1684262"/>
              <a:gd name="connsiteX250" fmla="*/ 1148756 w 1206769"/>
              <a:gd name="connsiteY250" fmla="*/ 1134428 h 1684262"/>
              <a:gd name="connsiteX251" fmla="*/ 1099916 w 1206769"/>
              <a:gd name="connsiteY251" fmla="*/ 1153753 h 1684262"/>
              <a:gd name="connsiteX252" fmla="*/ 1066841 w 1206769"/>
              <a:gd name="connsiteY252" fmla="*/ 1139762 h 1684262"/>
              <a:gd name="connsiteX253" fmla="*/ 1035790 w 1206769"/>
              <a:gd name="connsiteY253" fmla="*/ 1087755 h 1684262"/>
              <a:gd name="connsiteX254" fmla="*/ 1162663 w 1206769"/>
              <a:gd name="connsiteY254" fmla="*/ 1057085 h 1684262"/>
              <a:gd name="connsiteX255" fmla="*/ 978164 w 1206769"/>
              <a:gd name="connsiteY255" fmla="*/ 1203103 h 1684262"/>
              <a:gd name="connsiteX256" fmla="*/ 972639 w 1206769"/>
              <a:gd name="connsiteY256" fmla="*/ 1215200 h 1684262"/>
              <a:gd name="connsiteX257" fmla="*/ 973877 w 1206769"/>
              <a:gd name="connsiteY257" fmla="*/ 1224725 h 1684262"/>
              <a:gd name="connsiteX258" fmla="*/ 958923 w 1206769"/>
              <a:gd name="connsiteY258" fmla="*/ 1264444 h 1684262"/>
              <a:gd name="connsiteX259" fmla="*/ 905107 w 1206769"/>
              <a:gd name="connsiteY259" fmla="*/ 1118330 h 1684262"/>
              <a:gd name="connsiteX260" fmla="*/ 978164 w 1206769"/>
              <a:gd name="connsiteY260"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14781 h 1684262"/>
              <a:gd name="connsiteX7" fmla="*/ 951398 w 1206769"/>
              <a:gd name="connsiteY7" fmla="*/ 937927 h 1684262"/>
              <a:gd name="connsiteX8" fmla="*/ 862911 w 1206769"/>
              <a:gd name="connsiteY8" fmla="*/ 964787 h 1684262"/>
              <a:gd name="connsiteX9" fmla="*/ 813000 w 1206769"/>
              <a:gd name="connsiteY9" fmla="*/ 991648 h 1684262"/>
              <a:gd name="connsiteX10" fmla="*/ 905202 w 1206769"/>
              <a:gd name="connsiteY10" fmla="*/ 872585 h 1684262"/>
              <a:gd name="connsiteX11" fmla="*/ 1062841 w 1206769"/>
              <a:gd name="connsiteY11" fmla="*/ 784098 h 1684262"/>
              <a:gd name="connsiteX12" fmla="*/ 1106561 w 1206769"/>
              <a:gd name="connsiteY12" fmla="*/ 663035 h 1684262"/>
              <a:gd name="connsiteX13" fmla="*/ 1028265 w 1206769"/>
              <a:gd name="connsiteY13" fmla="*/ 722567 h 1684262"/>
              <a:gd name="connsiteX14" fmla="*/ 1003881 w 1206769"/>
              <a:gd name="connsiteY14" fmla="*/ 692468 h 1684262"/>
              <a:gd name="connsiteX15" fmla="*/ 1000738 w 1206769"/>
              <a:gd name="connsiteY15" fmla="*/ 679895 h 1684262"/>
              <a:gd name="connsiteX16" fmla="*/ 1000738 w 1206769"/>
              <a:gd name="connsiteY16" fmla="*/ 677704 h 1684262"/>
              <a:gd name="connsiteX17" fmla="*/ 1005881 w 1206769"/>
              <a:gd name="connsiteY17" fmla="*/ 661511 h 1684262"/>
              <a:gd name="connsiteX18" fmla="*/ 1065794 w 1206769"/>
              <a:gd name="connsiteY18" fmla="*/ 651415 h 1684262"/>
              <a:gd name="connsiteX19" fmla="*/ 1073223 w 1206769"/>
              <a:gd name="connsiteY19" fmla="*/ 652653 h 1684262"/>
              <a:gd name="connsiteX20" fmla="*/ 1086272 w 1206769"/>
              <a:gd name="connsiteY20" fmla="*/ 660654 h 1684262"/>
              <a:gd name="connsiteX21" fmla="*/ 1102560 w 1206769"/>
              <a:gd name="connsiteY21" fmla="*/ 657701 h 1684262"/>
              <a:gd name="connsiteX22" fmla="*/ 739848 w 1206769"/>
              <a:gd name="connsiteY22" fmla="*/ 595694 h 1684262"/>
              <a:gd name="connsiteX23" fmla="*/ 716893 w 1206769"/>
              <a:gd name="connsiteY23" fmla="*/ 318992 h 1684262"/>
              <a:gd name="connsiteX24" fmla="*/ 920537 w 1206769"/>
              <a:gd name="connsiteY24" fmla="*/ 246031 h 1684262"/>
              <a:gd name="connsiteX25" fmla="*/ 682412 w 1206769"/>
              <a:gd name="connsiteY25" fmla="*/ 238316 h 1684262"/>
              <a:gd name="connsiteX26" fmla="*/ 928538 w 1206769"/>
              <a:gd name="connsiteY26" fmla="*/ 226790 h 1684262"/>
              <a:gd name="connsiteX27" fmla="*/ 720893 w 1206769"/>
              <a:gd name="connsiteY27" fmla="*/ 196025 h 1684262"/>
              <a:gd name="connsiteX28" fmla="*/ 736229 w 1206769"/>
              <a:gd name="connsiteY28" fmla="*/ 49911 h 1684262"/>
              <a:gd name="connsiteX29" fmla="*/ 663267 w 1206769"/>
              <a:gd name="connsiteY29" fmla="*/ 0 h 1684262"/>
              <a:gd name="connsiteX30" fmla="*/ 625167 w 1206769"/>
              <a:gd name="connsiteY30" fmla="*/ 103727 h 1684262"/>
              <a:gd name="connsiteX31" fmla="*/ 625167 w 1206769"/>
              <a:gd name="connsiteY31" fmla="*/ 288322 h 1684262"/>
              <a:gd name="connsiteX32" fmla="*/ 336845 w 1206769"/>
              <a:gd name="connsiteY32" fmla="*/ 261366 h 1684262"/>
              <a:gd name="connsiteX33" fmla="*/ 367611 w 1206769"/>
              <a:gd name="connsiteY33" fmla="*/ 307467 h 1684262"/>
              <a:gd name="connsiteX34" fmla="*/ 579066 w 1206769"/>
              <a:gd name="connsiteY34" fmla="*/ 615029 h 1684262"/>
              <a:gd name="connsiteX35" fmla="*/ 263884 w 1206769"/>
              <a:gd name="connsiteY35" fmla="*/ 511207 h 1684262"/>
              <a:gd name="connsiteX36" fmla="*/ 233118 w 1206769"/>
              <a:gd name="connsiteY36" fmla="*/ 714947 h 1684262"/>
              <a:gd name="connsiteX37" fmla="*/ 532965 w 1206769"/>
              <a:gd name="connsiteY37" fmla="*/ 807149 h 1684262"/>
              <a:gd name="connsiteX38" fmla="*/ 513915 w 1206769"/>
              <a:gd name="connsiteY38" fmla="*/ 803339 h 1684262"/>
              <a:gd name="connsiteX39" fmla="*/ 502390 w 1206769"/>
              <a:gd name="connsiteY39" fmla="*/ 791813 h 1684262"/>
              <a:gd name="connsiteX40" fmla="*/ 464290 w 1206769"/>
              <a:gd name="connsiteY40" fmla="*/ 772763 h 1684262"/>
              <a:gd name="connsiteX41" fmla="*/ 375231 w 1206769"/>
              <a:gd name="connsiteY41" fmla="*/ 788670 h 1684262"/>
              <a:gd name="connsiteX42" fmla="*/ 418189 w 1206769"/>
              <a:gd name="connsiteY42" fmla="*/ 826770 h 1684262"/>
              <a:gd name="connsiteX43" fmla="*/ 333607 w 1206769"/>
              <a:gd name="connsiteY43" fmla="*/ 826770 h 1684262"/>
              <a:gd name="connsiteX44" fmla="*/ 276457 w 1206769"/>
              <a:gd name="connsiteY44" fmla="*/ 857536 h 1684262"/>
              <a:gd name="connsiteX45" fmla="*/ 288458 w 1206769"/>
              <a:gd name="connsiteY45" fmla="*/ 766001 h 1684262"/>
              <a:gd name="connsiteX46" fmla="*/ 138059 w 1206769"/>
              <a:gd name="connsiteY46" fmla="*/ 911352 h 1684262"/>
              <a:gd name="connsiteX47" fmla="*/ 237976 w 1206769"/>
              <a:gd name="connsiteY47" fmla="*/ 961358 h 1684262"/>
              <a:gd name="connsiteX48" fmla="*/ 75102 w 1206769"/>
              <a:gd name="connsiteY48" fmla="*/ 1025783 h 1684262"/>
              <a:gd name="connsiteX49" fmla="*/ 80432 w 1206769"/>
              <a:gd name="connsiteY49" fmla="*/ 915162 h 1684262"/>
              <a:gd name="connsiteX50" fmla="*/ 91958 w 1206769"/>
              <a:gd name="connsiteY50" fmla="*/ 1107377 h 1684262"/>
              <a:gd name="connsiteX51" fmla="*/ 214925 w 1206769"/>
              <a:gd name="connsiteY51" fmla="*/ 1157383 h 1684262"/>
              <a:gd name="connsiteX52" fmla="*/ 322463 w 1206769"/>
              <a:gd name="connsiteY52" fmla="*/ 1240346 h 1684262"/>
              <a:gd name="connsiteX53" fmla="*/ 309794 w 1206769"/>
              <a:gd name="connsiteY53" fmla="*/ 1240346 h 1684262"/>
              <a:gd name="connsiteX54" fmla="*/ 311699 w 1206769"/>
              <a:gd name="connsiteY54" fmla="*/ 1248728 h 1684262"/>
              <a:gd name="connsiteX55" fmla="*/ 310842 w 1206769"/>
              <a:gd name="connsiteY55" fmla="*/ 1254824 h 1684262"/>
              <a:gd name="connsiteX56" fmla="*/ 309223 w 1206769"/>
              <a:gd name="connsiteY56" fmla="*/ 1259396 h 1684262"/>
              <a:gd name="connsiteX57" fmla="*/ 301317 w 1206769"/>
              <a:gd name="connsiteY57" fmla="*/ 1268063 h 1684262"/>
              <a:gd name="connsiteX58" fmla="*/ 283886 w 1206769"/>
              <a:gd name="connsiteY58" fmla="*/ 1268063 h 1684262"/>
              <a:gd name="connsiteX59" fmla="*/ 284934 w 1206769"/>
              <a:gd name="connsiteY59" fmla="*/ 1275207 h 1684262"/>
              <a:gd name="connsiteX60" fmla="*/ 395615 w 1206769"/>
              <a:gd name="connsiteY60" fmla="*/ 1319117 h 1684262"/>
              <a:gd name="connsiteX61" fmla="*/ 257026 w 1206769"/>
              <a:gd name="connsiteY61" fmla="*/ 1309592 h 1684262"/>
              <a:gd name="connsiteX62" fmla="*/ 257026 w 1206769"/>
              <a:gd name="connsiteY62" fmla="*/ 1309592 h 1684262"/>
              <a:gd name="connsiteX63" fmla="*/ 248263 w 1206769"/>
              <a:gd name="connsiteY63" fmla="*/ 1308259 h 1684262"/>
              <a:gd name="connsiteX64" fmla="*/ 247691 w 1206769"/>
              <a:gd name="connsiteY64" fmla="*/ 1308735 h 1684262"/>
              <a:gd name="connsiteX65" fmla="*/ 229880 w 1206769"/>
              <a:gd name="connsiteY65" fmla="*/ 1312259 h 1684262"/>
              <a:gd name="connsiteX66" fmla="*/ 146155 w 1206769"/>
              <a:gd name="connsiteY66" fmla="*/ 1230344 h 1684262"/>
              <a:gd name="connsiteX67" fmla="*/ 115389 w 1206769"/>
              <a:gd name="connsiteY67" fmla="*/ 1430369 h 1684262"/>
              <a:gd name="connsiteX68" fmla="*/ 349799 w 1206769"/>
              <a:gd name="connsiteY68" fmla="*/ 1480280 h 1684262"/>
              <a:gd name="connsiteX69" fmla="*/ 299507 w 1206769"/>
              <a:gd name="connsiteY69" fmla="*/ 1464659 h 1684262"/>
              <a:gd name="connsiteX70" fmla="*/ 321034 w 1206769"/>
              <a:gd name="connsiteY70" fmla="*/ 1477042 h 1684262"/>
              <a:gd name="connsiteX71" fmla="*/ 330559 w 1206769"/>
              <a:gd name="connsiteY71" fmla="*/ 1484376 h 1684262"/>
              <a:gd name="connsiteX72" fmla="*/ 388280 w 1206769"/>
              <a:gd name="connsiteY72" fmla="*/ 1545717 h 1684262"/>
              <a:gd name="connsiteX73" fmla="*/ 348847 w 1206769"/>
              <a:gd name="connsiteY73" fmla="*/ 1542479 h 1684262"/>
              <a:gd name="connsiteX74" fmla="*/ 329797 w 1206769"/>
              <a:gd name="connsiteY74" fmla="*/ 1549622 h 1684262"/>
              <a:gd name="connsiteX75" fmla="*/ 309509 w 1206769"/>
              <a:gd name="connsiteY75" fmla="*/ 1541241 h 1684262"/>
              <a:gd name="connsiteX76" fmla="*/ 294173 w 1206769"/>
              <a:gd name="connsiteY76" fmla="*/ 1528286 h 1684262"/>
              <a:gd name="connsiteX77" fmla="*/ 275123 w 1206769"/>
              <a:gd name="connsiteY77" fmla="*/ 1516571 h 1684262"/>
              <a:gd name="connsiteX78" fmla="*/ 273028 w 1206769"/>
              <a:gd name="connsiteY78" fmla="*/ 1515809 h 1684262"/>
              <a:gd name="connsiteX79" fmla="*/ 255883 w 1206769"/>
              <a:gd name="connsiteY79" fmla="*/ 1502664 h 1684262"/>
              <a:gd name="connsiteX80" fmla="*/ 255883 w 1206769"/>
              <a:gd name="connsiteY80" fmla="*/ 1502664 h 1684262"/>
              <a:gd name="connsiteX81" fmla="*/ 239976 w 1206769"/>
              <a:gd name="connsiteY81" fmla="*/ 1484281 h 1684262"/>
              <a:gd name="connsiteX82" fmla="*/ 203495 w 1206769"/>
              <a:gd name="connsiteY82" fmla="*/ 1484281 h 1684262"/>
              <a:gd name="connsiteX83" fmla="*/ 187303 w 1206769"/>
              <a:gd name="connsiteY83" fmla="*/ 1499140 h 1684262"/>
              <a:gd name="connsiteX84" fmla="*/ 490674 w 1206769"/>
              <a:gd name="connsiteY84" fmla="*/ 1673352 h 1684262"/>
              <a:gd name="connsiteX85" fmla="*/ 757374 w 1206769"/>
              <a:gd name="connsiteY85" fmla="*/ 1682401 h 1684262"/>
              <a:gd name="connsiteX86" fmla="*/ 988070 w 1206769"/>
              <a:gd name="connsiteY86" fmla="*/ 1594485 h 1684262"/>
              <a:gd name="connsiteX87" fmla="*/ 1152566 w 1206769"/>
              <a:gd name="connsiteY87" fmla="*/ 1394460 h 1684262"/>
              <a:gd name="connsiteX88" fmla="*/ 918823 w 1206769"/>
              <a:gd name="connsiteY88" fmla="*/ 1334262 h 1684262"/>
              <a:gd name="connsiteX89" fmla="*/ 826526 w 1206769"/>
              <a:gd name="connsiteY89" fmla="*/ 1349597 h 1684262"/>
              <a:gd name="connsiteX90" fmla="*/ 802904 w 1206769"/>
              <a:gd name="connsiteY90" fmla="*/ 1350454 h 1684262"/>
              <a:gd name="connsiteX91" fmla="*/ 802904 w 1206769"/>
              <a:gd name="connsiteY91" fmla="*/ 1350454 h 1684262"/>
              <a:gd name="connsiteX92" fmla="*/ 841956 w 1206769"/>
              <a:gd name="connsiteY92" fmla="*/ 1326547 h 1684262"/>
              <a:gd name="connsiteX93" fmla="*/ 884247 w 1206769"/>
              <a:gd name="connsiteY93" fmla="*/ 1322737 h 1684262"/>
              <a:gd name="connsiteX94" fmla="*/ 980354 w 1206769"/>
              <a:gd name="connsiteY94" fmla="*/ 1268921 h 1684262"/>
              <a:gd name="connsiteX95" fmla="*/ 1084177 w 1206769"/>
              <a:gd name="connsiteY95" fmla="*/ 1211294 h 1684262"/>
              <a:gd name="connsiteX96" fmla="*/ 911203 w 1206769"/>
              <a:gd name="connsiteY96" fmla="*/ 1022890 h 1684262"/>
              <a:gd name="connsiteX97" fmla="*/ 1193429 w 1206769"/>
              <a:gd name="connsiteY97" fmla="*/ 899446 h 1684262"/>
              <a:gd name="connsiteX98" fmla="*/ 759089 w 1206769"/>
              <a:gd name="connsiteY98" fmla="*/ 61246 h 1684262"/>
              <a:gd name="connsiteX99" fmla="*/ 720989 w 1206769"/>
              <a:gd name="connsiteY99" fmla="*/ 145828 h 1684262"/>
              <a:gd name="connsiteX100" fmla="*/ 759089 w 1206769"/>
              <a:gd name="connsiteY100" fmla="*/ 61436 h 1684262"/>
              <a:gd name="connsiteX101" fmla="*/ 759089 w 1206769"/>
              <a:gd name="connsiteY101" fmla="*/ 61246 h 1684262"/>
              <a:gd name="connsiteX102" fmla="*/ 363611 w 1206769"/>
              <a:gd name="connsiteY102" fmla="*/ 545783 h 1684262"/>
              <a:gd name="connsiteX103" fmla="*/ 348275 w 1206769"/>
              <a:gd name="connsiteY103" fmla="*/ 553498 h 1684262"/>
              <a:gd name="connsiteX104" fmla="*/ 363611 w 1206769"/>
              <a:gd name="connsiteY104" fmla="*/ 545783 h 1684262"/>
              <a:gd name="connsiteX105" fmla="*/ 232451 w 1206769"/>
              <a:gd name="connsiteY105" fmla="*/ 523113 h 1684262"/>
              <a:gd name="connsiteX106" fmla="*/ 254694 w 1206769"/>
              <a:gd name="connsiteY106" fmla="*/ 664096 h 1684262"/>
              <a:gd name="connsiteX107" fmla="*/ 232451 w 1206769"/>
              <a:gd name="connsiteY107" fmla="*/ 523113 h 1684262"/>
              <a:gd name="connsiteX108" fmla="*/ 340084 w 1206769"/>
              <a:gd name="connsiteY108" fmla="*/ 692277 h 1684262"/>
              <a:gd name="connsiteX109" fmla="*/ 470767 w 1206769"/>
              <a:gd name="connsiteY109" fmla="*/ 684562 h 1684262"/>
              <a:gd name="connsiteX110" fmla="*/ 340084 w 1206769"/>
              <a:gd name="connsiteY110" fmla="*/ 691896 h 1684262"/>
              <a:gd name="connsiteX111" fmla="*/ 340084 w 1206769"/>
              <a:gd name="connsiteY111" fmla="*/ 692277 h 1684262"/>
              <a:gd name="connsiteX112" fmla="*/ 382375 w 1206769"/>
              <a:gd name="connsiteY112" fmla="*/ 615410 h 1684262"/>
              <a:gd name="connsiteX113" fmla="*/ 516868 w 1206769"/>
              <a:gd name="connsiteY113" fmla="*/ 688372 h 1684262"/>
              <a:gd name="connsiteX114" fmla="*/ 382661 w 1206769"/>
              <a:gd name="connsiteY114" fmla="*/ 615029 h 1684262"/>
              <a:gd name="connsiteX115" fmla="*/ 382375 w 1206769"/>
              <a:gd name="connsiteY115" fmla="*/ 615410 h 1684262"/>
              <a:gd name="connsiteX116" fmla="*/ 201400 w 1206769"/>
              <a:gd name="connsiteY116" fmla="*/ 907542 h 1684262"/>
              <a:gd name="connsiteX117" fmla="*/ 163300 w 1206769"/>
              <a:gd name="connsiteY117" fmla="*/ 838295 h 1684262"/>
              <a:gd name="connsiteX118" fmla="*/ 201686 w 1206769"/>
              <a:gd name="connsiteY118" fmla="*/ 907161 h 1684262"/>
              <a:gd name="connsiteX119" fmla="*/ 201400 w 1206769"/>
              <a:gd name="connsiteY119" fmla="*/ 907542 h 1684262"/>
              <a:gd name="connsiteX120" fmla="*/ 97811 w 1206769"/>
              <a:gd name="connsiteY120" fmla="*/ 1285557 h 1684262"/>
              <a:gd name="connsiteX121" fmla="*/ 123279 w 1206769"/>
              <a:gd name="connsiteY121" fmla="*/ 1264178 h 1684262"/>
              <a:gd name="connsiteX122" fmla="*/ 231975 w 1206769"/>
              <a:gd name="connsiteY122" fmla="*/ 1341501 h 1684262"/>
              <a:gd name="connsiteX123" fmla="*/ 97811 w 1206769"/>
              <a:gd name="connsiteY123" fmla="*/ 1285557 h 1684262"/>
              <a:gd name="connsiteX124" fmla="*/ 232928 w 1206769"/>
              <a:gd name="connsiteY124" fmla="*/ 1376077 h 1684262"/>
              <a:gd name="connsiteX125" fmla="*/ 279029 w 1206769"/>
              <a:gd name="connsiteY125" fmla="*/ 1379887 h 1684262"/>
              <a:gd name="connsiteX126" fmla="*/ 232451 w 1206769"/>
              <a:gd name="connsiteY126" fmla="*/ 1376077 h 1684262"/>
              <a:gd name="connsiteX127" fmla="*/ 232928 w 1206769"/>
              <a:gd name="connsiteY127" fmla="*/ 1376077 h 1684262"/>
              <a:gd name="connsiteX128" fmla="*/ 856244 w 1206769"/>
              <a:gd name="connsiteY128" fmla="*/ 715613 h 1684262"/>
              <a:gd name="connsiteX129" fmla="*/ 817635 w 1206769"/>
              <a:gd name="connsiteY129" fmla="*/ 708913 h 1684262"/>
              <a:gd name="connsiteX130" fmla="*/ 721084 w 1206769"/>
              <a:gd name="connsiteY130" fmla="*/ 657225 h 1684262"/>
              <a:gd name="connsiteX131" fmla="*/ 855767 w 1206769"/>
              <a:gd name="connsiteY131" fmla="*/ 715613 h 1684262"/>
              <a:gd name="connsiteX132" fmla="*/ 856244 w 1206769"/>
              <a:gd name="connsiteY132" fmla="*/ 715613 h 1684262"/>
              <a:gd name="connsiteX133" fmla="*/ 663458 w 1206769"/>
              <a:gd name="connsiteY133" fmla="*/ 722662 h 1684262"/>
              <a:gd name="connsiteX134" fmla="*/ 644408 w 1206769"/>
              <a:gd name="connsiteY134" fmla="*/ 807149 h 1684262"/>
              <a:gd name="connsiteX135" fmla="*/ 662981 w 1206769"/>
              <a:gd name="connsiteY135" fmla="*/ 723138 h 1684262"/>
              <a:gd name="connsiteX136" fmla="*/ 663458 w 1206769"/>
              <a:gd name="connsiteY136" fmla="*/ 722662 h 1684262"/>
              <a:gd name="connsiteX137" fmla="*/ 628882 w 1206769"/>
              <a:gd name="connsiteY137" fmla="*/ 753332 h 1684262"/>
              <a:gd name="connsiteX138" fmla="*/ 655742 w 1206769"/>
              <a:gd name="connsiteY138" fmla="*/ 726472 h 1684262"/>
              <a:gd name="connsiteX139" fmla="*/ 628406 w 1206769"/>
              <a:gd name="connsiteY139" fmla="*/ 753332 h 1684262"/>
              <a:gd name="connsiteX140" fmla="*/ 628882 w 1206769"/>
              <a:gd name="connsiteY140" fmla="*/ 753332 h 1684262"/>
              <a:gd name="connsiteX141" fmla="*/ 771090 w 1206769"/>
              <a:gd name="connsiteY141" fmla="*/ 757237 h 1684262"/>
              <a:gd name="connsiteX142" fmla="*/ 690318 w 1206769"/>
              <a:gd name="connsiteY142" fmla="*/ 822579 h 1684262"/>
              <a:gd name="connsiteX143" fmla="*/ 770614 w 1206769"/>
              <a:gd name="connsiteY143" fmla="*/ 757237 h 1684262"/>
              <a:gd name="connsiteX144" fmla="*/ 771090 w 1206769"/>
              <a:gd name="connsiteY144" fmla="*/ 757237 h 1684262"/>
              <a:gd name="connsiteX145" fmla="*/ 759565 w 1206769"/>
              <a:gd name="connsiteY145" fmla="*/ 538162 h 1684262"/>
              <a:gd name="connsiteX146" fmla="*/ 851767 w 1206769"/>
              <a:gd name="connsiteY146" fmla="*/ 480536 h 1684262"/>
              <a:gd name="connsiteX147" fmla="*/ 759089 w 1206769"/>
              <a:gd name="connsiteY147" fmla="*/ 538067 h 1684262"/>
              <a:gd name="connsiteX148" fmla="*/ 759565 w 1206769"/>
              <a:gd name="connsiteY148" fmla="*/ 538162 h 1684262"/>
              <a:gd name="connsiteX149" fmla="*/ 877961 w 1206769"/>
              <a:gd name="connsiteY149" fmla="*/ 342138 h 1684262"/>
              <a:gd name="connsiteX150" fmla="*/ 812619 w 1206769"/>
              <a:gd name="connsiteY150" fmla="*/ 442055 h 1684262"/>
              <a:gd name="connsiteX151" fmla="*/ 877961 w 1206769"/>
              <a:gd name="connsiteY151" fmla="*/ 342138 h 1684262"/>
              <a:gd name="connsiteX152" fmla="*/ 681841 w 1206769"/>
              <a:gd name="connsiteY152" fmla="*/ 323088 h 1684262"/>
              <a:gd name="connsiteX153" fmla="*/ 758803 w 1206769"/>
              <a:gd name="connsiteY153" fmla="*/ 430816 h 1684262"/>
              <a:gd name="connsiteX154" fmla="*/ 643455 w 1206769"/>
              <a:gd name="connsiteY154" fmla="*/ 396145 h 1684262"/>
              <a:gd name="connsiteX155" fmla="*/ 639550 w 1206769"/>
              <a:gd name="connsiteY155" fmla="*/ 438436 h 1684262"/>
              <a:gd name="connsiteX156" fmla="*/ 682127 w 1206769"/>
              <a:gd name="connsiteY156" fmla="*/ 323088 h 1684262"/>
              <a:gd name="connsiteX157" fmla="*/ 681841 w 1206769"/>
              <a:gd name="connsiteY157" fmla="*/ 323088 h 1684262"/>
              <a:gd name="connsiteX158" fmla="*/ 351323 w 1206769"/>
              <a:gd name="connsiteY158" fmla="*/ 219361 h 1684262"/>
              <a:gd name="connsiteX159" fmla="*/ 383994 w 1206769"/>
              <a:gd name="connsiteY159" fmla="*/ 183070 h 1684262"/>
              <a:gd name="connsiteX160" fmla="*/ 403711 w 1206769"/>
              <a:gd name="connsiteY160" fmla="*/ 175069 h 1684262"/>
              <a:gd name="connsiteX161" fmla="*/ 411331 w 1206769"/>
              <a:gd name="connsiteY161" fmla="*/ 176117 h 1684262"/>
              <a:gd name="connsiteX162" fmla="*/ 569351 w 1206769"/>
              <a:gd name="connsiteY162" fmla="*/ 242792 h 1684262"/>
              <a:gd name="connsiteX163" fmla="*/ 569922 w 1206769"/>
              <a:gd name="connsiteY163" fmla="*/ 242792 h 1684262"/>
              <a:gd name="connsiteX164" fmla="*/ 558873 w 1206769"/>
              <a:gd name="connsiteY164" fmla="*/ 299942 h 1684262"/>
              <a:gd name="connsiteX165" fmla="*/ 351609 w 1206769"/>
              <a:gd name="connsiteY165" fmla="*/ 219075 h 1684262"/>
              <a:gd name="connsiteX166" fmla="*/ 351323 w 1206769"/>
              <a:gd name="connsiteY166" fmla="*/ 219361 h 1684262"/>
              <a:gd name="connsiteX167" fmla="*/ 470767 w 1206769"/>
              <a:gd name="connsiteY167" fmla="*/ 361188 h 1684262"/>
              <a:gd name="connsiteX168" fmla="*/ 566874 w 1206769"/>
              <a:gd name="connsiteY168" fmla="*/ 503396 h 1684262"/>
              <a:gd name="connsiteX169" fmla="*/ 470767 w 1206769"/>
              <a:gd name="connsiteY169" fmla="*/ 361188 h 1684262"/>
              <a:gd name="connsiteX170" fmla="*/ 632216 w 1206769"/>
              <a:gd name="connsiteY170" fmla="*/ 453485 h 1684262"/>
              <a:gd name="connsiteX171" fmla="*/ 699367 w 1206769"/>
              <a:gd name="connsiteY171" fmla="*/ 515112 h 1684262"/>
              <a:gd name="connsiteX172" fmla="*/ 759089 w 1206769"/>
              <a:gd name="connsiteY172" fmla="*/ 438055 h 1684262"/>
              <a:gd name="connsiteX173" fmla="*/ 678317 w 1206769"/>
              <a:gd name="connsiteY173" fmla="*/ 611029 h 1684262"/>
              <a:gd name="connsiteX174" fmla="*/ 640217 w 1206769"/>
              <a:gd name="connsiteY174" fmla="*/ 587978 h 1684262"/>
              <a:gd name="connsiteX175" fmla="*/ 632216 w 1206769"/>
              <a:gd name="connsiteY175" fmla="*/ 453581 h 1684262"/>
              <a:gd name="connsiteX176" fmla="*/ 632216 w 1206769"/>
              <a:gd name="connsiteY176" fmla="*/ 453485 h 1684262"/>
              <a:gd name="connsiteX177" fmla="*/ 686032 w 1206769"/>
              <a:gd name="connsiteY177" fmla="*/ 837819 h 1684262"/>
              <a:gd name="connsiteX178" fmla="*/ 628310 w 1206769"/>
              <a:gd name="connsiteY178" fmla="*/ 930116 h 1684262"/>
              <a:gd name="connsiteX179" fmla="*/ 686032 w 1206769"/>
              <a:gd name="connsiteY179" fmla="*/ 837914 h 1684262"/>
              <a:gd name="connsiteX180" fmla="*/ 686032 w 1206769"/>
              <a:gd name="connsiteY180" fmla="*/ 837819 h 1684262"/>
              <a:gd name="connsiteX181" fmla="*/ 743658 w 1206769"/>
              <a:gd name="connsiteY181" fmla="*/ 1291400 h 1684262"/>
              <a:gd name="connsiteX182" fmla="*/ 547634 w 1206769"/>
              <a:gd name="connsiteY182" fmla="*/ 1206818 h 1684262"/>
              <a:gd name="connsiteX183" fmla="*/ 573446 w 1206769"/>
              <a:gd name="connsiteY183" fmla="*/ 1222439 h 1684262"/>
              <a:gd name="connsiteX184" fmla="*/ 603450 w 1206769"/>
              <a:gd name="connsiteY184" fmla="*/ 1227487 h 1684262"/>
              <a:gd name="connsiteX185" fmla="*/ 743658 w 1206769"/>
              <a:gd name="connsiteY185" fmla="*/ 1291495 h 1684262"/>
              <a:gd name="connsiteX186" fmla="*/ 743658 w 1206769"/>
              <a:gd name="connsiteY186" fmla="*/ 1291400 h 1684262"/>
              <a:gd name="connsiteX187" fmla="*/ 578399 w 1206769"/>
              <a:gd name="connsiteY187" fmla="*/ 945452 h 1684262"/>
              <a:gd name="connsiteX188" fmla="*/ 689842 w 1206769"/>
              <a:gd name="connsiteY188" fmla="*/ 1122236 h 1684262"/>
              <a:gd name="connsiteX189" fmla="*/ 578399 w 1206769"/>
              <a:gd name="connsiteY189" fmla="*/ 945547 h 1684262"/>
              <a:gd name="connsiteX190" fmla="*/ 578399 w 1206769"/>
              <a:gd name="connsiteY190" fmla="*/ 945452 h 1684262"/>
              <a:gd name="connsiteX191" fmla="*/ 351609 w 1206769"/>
              <a:gd name="connsiteY191" fmla="*/ 1045464 h 1684262"/>
              <a:gd name="connsiteX192" fmla="*/ 382375 w 1206769"/>
              <a:gd name="connsiteY192" fmla="*/ 887825 h 1684262"/>
              <a:gd name="connsiteX193" fmla="*/ 351609 w 1206769"/>
              <a:gd name="connsiteY193" fmla="*/ 1045559 h 1684262"/>
              <a:gd name="connsiteX194" fmla="*/ 351609 w 1206769"/>
              <a:gd name="connsiteY194" fmla="*/ 1045464 h 1684262"/>
              <a:gd name="connsiteX195" fmla="*/ 420761 w 1206769"/>
              <a:gd name="connsiteY195" fmla="*/ 1018413 h 1684262"/>
              <a:gd name="connsiteX196" fmla="*/ 605260 w 1206769"/>
              <a:gd name="connsiteY196" fmla="*/ 1180338 h 1684262"/>
              <a:gd name="connsiteX197" fmla="*/ 420761 w 1206769"/>
              <a:gd name="connsiteY197" fmla="*/ 1018413 h 1684262"/>
              <a:gd name="connsiteX198" fmla="*/ 366944 w 1206769"/>
              <a:gd name="connsiteY198" fmla="*/ 1414272 h 1684262"/>
              <a:gd name="connsiteX199" fmla="*/ 597640 w 1206769"/>
              <a:gd name="connsiteY199" fmla="*/ 1460468 h 1684262"/>
              <a:gd name="connsiteX200" fmla="*/ 366944 w 1206769"/>
              <a:gd name="connsiteY200" fmla="*/ 1414463 h 1684262"/>
              <a:gd name="connsiteX201" fmla="*/ 366944 w 1206769"/>
              <a:gd name="connsiteY201" fmla="*/ 1414272 h 1684262"/>
              <a:gd name="connsiteX202" fmla="*/ 536108 w 1206769"/>
              <a:gd name="connsiteY202" fmla="*/ 1644968 h 1684262"/>
              <a:gd name="connsiteX203" fmla="*/ 498008 w 1206769"/>
              <a:gd name="connsiteY203" fmla="*/ 1625918 h 1684262"/>
              <a:gd name="connsiteX204" fmla="*/ 471148 w 1206769"/>
              <a:gd name="connsiteY204" fmla="*/ 1618202 h 1684262"/>
              <a:gd name="connsiteX205" fmla="*/ 471148 w 1206769"/>
              <a:gd name="connsiteY205" fmla="*/ 1664399 h 1684262"/>
              <a:gd name="connsiteX206" fmla="*/ 401901 w 1206769"/>
              <a:gd name="connsiteY206" fmla="*/ 1579817 h 1684262"/>
              <a:gd name="connsiteX207" fmla="*/ 536108 w 1206769"/>
              <a:gd name="connsiteY207" fmla="*/ 1645158 h 1684262"/>
              <a:gd name="connsiteX208" fmla="*/ 536108 w 1206769"/>
              <a:gd name="connsiteY208" fmla="*/ 1644968 h 1684262"/>
              <a:gd name="connsiteX209" fmla="*/ 616785 w 1206769"/>
              <a:gd name="connsiteY209" fmla="*/ 1564196 h 1684262"/>
              <a:gd name="connsiteX210" fmla="*/ 555349 w 1206769"/>
              <a:gd name="connsiteY210" fmla="*/ 1541145 h 1684262"/>
              <a:gd name="connsiteX211" fmla="*/ 638597 w 1206769"/>
              <a:gd name="connsiteY211" fmla="*/ 1493520 h 1684262"/>
              <a:gd name="connsiteX212" fmla="*/ 644122 w 1206769"/>
              <a:gd name="connsiteY212" fmla="*/ 1491234 h 1684262"/>
              <a:gd name="connsiteX213" fmla="*/ 677745 w 1206769"/>
              <a:gd name="connsiteY213" fmla="*/ 1495711 h 1684262"/>
              <a:gd name="connsiteX214" fmla="*/ 690223 w 1206769"/>
              <a:gd name="connsiteY214" fmla="*/ 1506665 h 1684262"/>
              <a:gd name="connsiteX215" fmla="*/ 739848 w 1206769"/>
              <a:gd name="connsiteY215" fmla="*/ 1525715 h 1684262"/>
              <a:gd name="connsiteX216" fmla="*/ 616785 w 1206769"/>
              <a:gd name="connsiteY216" fmla="*/ 1564386 h 1684262"/>
              <a:gd name="connsiteX217" fmla="*/ 616785 w 1206769"/>
              <a:gd name="connsiteY217" fmla="*/ 1564196 h 1684262"/>
              <a:gd name="connsiteX218" fmla="*/ 752231 w 1206769"/>
              <a:gd name="connsiteY218" fmla="*/ 1664779 h 1684262"/>
              <a:gd name="connsiteX219" fmla="*/ 739658 w 1206769"/>
              <a:gd name="connsiteY219" fmla="*/ 1664779 h 1684262"/>
              <a:gd name="connsiteX220" fmla="*/ 731180 w 1206769"/>
              <a:gd name="connsiteY220" fmla="*/ 1664779 h 1684262"/>
              <a:gd name="connsiteX221" fmla="*/ 727561 w 1206769"/>
              <a:gd name="connsiteY221" fmla="*/ 1664779 h 1684262"/>
              <a:gd name="connsiteX222" fmla="*/ 713750 w 1206769"/>
              <a:gd name="connsiteY222" fmla="*/ 1666780 h 1684262"/>
              <a:gd name="connsiteX223" fmla="*/ 704225 w 1206769"/>
              <a:gd name="connsiteY223" fmla="*/ 1665256 h 1684262"/>
              <a:gd name="connsiteX224" fmla="*/ 705558 w 1206769"/>
              <a:gd name="connsiteY224" fmla="*/ 1667733 h 1684262"/>
              <a:gd name="connsiteX225" fmla="*/ 790045 w 1206769"/>
              <a:gd name="connsiteY225" fmla="*/ 1610106 h 1684262"/>
              <a:gd name="connsiteX226" fmla="*/ 752231 w 1206769"/>
              <a:gd name="connsiteY226" fmla="*/ 1664970 h 1684262"/>
              <a:gd name="connsiteX227" fmla="*/ 752231 w 1206769"/>
              <a:gd name="connsiteY227" fmla="*/ 1664779 h 1684262"/>
              <a:gd name="connsiteX228" fmla="*/ 857863 w 1206769"/>
              <a:gd name="connsiteY228" fmla="*/ 1591056 h 1684262"/>
              <a:gd name="connsiteX229" fmla="*/ 838813 w 1206769"/>
              <a:gd name="connsiteY229" fmla="*/ 1568958 h 1684262"/>
              <a:gd name="connsiteX230" fmla="*/ 836146 w 1206769"/>
              <a:gd name="connsiteY230" fmla="*/ 1564291 h 1684262"/>
              <a:gd name="connsiteX231" fmla="*/ 908726 w 1206769"/>
              <a:gd name="connsiteY231" fmla="*/ 1497616 h 1684262"/>
              <a:gd name="connsiteX232" fmla="*/ 921109 w 1206769"/>
              <a:gd name="connsiteY232" fmla="*/ 1495806 h 1684262"/>
              <a:gd name="connsiteX233" fmla="*/ 935682 w 1206769"/>
              <a:gd name="connsiteY233" fmla="*/ 1498283 h 1684262"/>
              <a:gd name="connsiteX234" fmla="*/ 986069 w 1206769"/>
              <a:gd name="connsiteY234" fmla="*/ 1513999 h 1684262"/>
              <a:gd name="connsiteX235" fmla="*/ 857863 w 1206769"/>
              <a:gd name="connsiteY235" fmla="*/ 1591247 h 1684262"/>
              <a:gd name="connsiteX236" fmla="*/ 857863 w 1206769"/>
              <a:gd name="connsiteY236" fmla="*/ 1591056 h 1684262"/>
              <a:gd name="connsiteX237" fmla="*/ 1028170 w 1206769"/>
              <a:gd name="connsiteY237" fmla="*/ 1445038 h 1684262"/>
              <a:gd name="connsiteX238" fmla="*/ 916632 w 1206769"/>
              <a:gd name="connsiteY238" fmla="*/ 1468184 h 1684262"/>
              <a:gd name="connsiteX239" fmla="*/ 1028170 w 1206769"/>
              <a:gd name="connsiteY239" fmla="*/ 1445228 h 1684262"/>
              <a:gd name="connsiteX240" fmla="*/ 1028170 w 1206769"/>
              <a:gd name="connsiteY240" fmla="*/ 1445038 h 1684262"/>
              <a:gd name="connsiteX241" fmla="*/ 862816 w 1206769"/>
              <a:gd name="connsiteY241" fmla="*/ 1410462 h 1684262"/>
              <a:gd name="connsiteX242" fmla="*/ 647551 w 1206769"/>
              <a:gd name="connsiteY242" fmla="*/ 1448562 h 1684262"/>
              <a:gd name="connsiteX243" fmla="*/ 862816 w 1206769"/>
              <a:gd name="connsiteY243" fmla="*/ 1410653 h 1684262"/>
              <a:gd name="connsiteX244" fmla="*/ 862816 w 1206769"/>
              <a:gd name="connsiteY244" fmla="*/ 1410462 h 1684262"/>
              <a:gd name="connsiteX245" fmla="*/ 689842 w 1206769"/>
              <a:gd name="connsiteY245" fmla="*/ 1391412 h 1684262"/>
              <a:gd name="connsiteX246" fmla="*/ 924347 w 1206769"/>
              <a:gd name="connsiteY246" fmla="*/ 1306830 h 1684262"/>
              <a:gd name="connsiteX247" fmla="*/ 689842 w 1206769"/>
              <a:gd name="connsiteY247" fmla="*/ 1391412 h 1684262"/>
              <a:gd name="connsiteX248" fmla="*/ 1162663 w 1206769"/>
              <a:gd name="connsiteY248" fmla="*/ 1057085 h 1684262"/>
              <a:gd name="connsiteX249" fmla="*/ 1148756 w 1206769"/>
              <a:gd name="connsiteY249" fmla="*/ 1134428 h 1684262"/>
              <a:gd name="connsiteX250" fmla="*/ 1099916 w 1206769"/>
              <a:gd name="connsiteY250" fmla="*/ 1153753 h 1684262"/>
              <a:gd name="connsiteX251" fmla="*/ 1066841 w 1206769"/>
              <a:gd name="connsiteY251" fmla="*/ 1139762 h 1684262"/>
              <a:gd name="connsiteX252" fmla="*/ 1035790 w 1206769"/>
              <a:gd name="connsiteY252" fmla="*/ 1087755 h 1684262"/>
              <a:gd name="connsiteX253" fmla="*/ 1162663 w 1206769"/>
              <a:gd name="connsiteY253" fmla="*/ 1057085 h 1684262"/>
              <a:gd name="connsiteX254" fmla="*/ 978164 w 1206769"/>
              <a:gd name="connsiteY254" fmla="*/ 1203103 h 1684262"/>
              <a:gd name="connsiteX255" fmla="*/ 972639 w 1206769"/>
              <a:gd name="connsiteY255" fmla="*/ 1215200 h 1684262"/>
              <a:gd name="connsiteX256" fmla="*/ 973877 w 1206769"/>
              <a:gd name="connsiteY256" fmla="*/ 1224725 h 1684262"/>
              <a:gd name="connsiteX257" fmla="*/ 958923 w 1206769"/>
              <a:gd name="connsiteY257" fmla="*/ 1264444 h 1684262"/>
              <a:gd name="connsiteX258" fmla="*/ 905107 w 1206769"/>
              <a:gd name="connsiteY258" fmla="*/ 1118330 h 1684262"/>
              <a:gd name="connsiteX259" fmla="*/ 978164 w 1206769"/>
              <a:gd name="connsiteY259" fmla="*/ 1203103 h 1684262"/>
              <a:gd name="connsiteX0" fmla="*/ 1193429 w 1206769"/>
              <a:gd name="connsiteY0" fmla="*/ 899446 h 1684262"/>
              <a:gd name="connsiteX1" fmla="*/ 1174379 w 1206769"/>
              <a:gd name="connsiteY1" fmla="*/ 814864 h 1684262"/>
              <a:gd name="connsiteX2" fmla="*/ 1032170 w 1206769"/>
              <a:gd name="connsiteY2" fmla="*/ 86868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99916 w 1206769"/>
              <a:gd name="connsiteY249" fmla="*/ 1153753 h 1684262"/>
              <a:gd name="connsiteX250" fmla="*/ 1066841 w 1206769"/>
              <a:gd name="connsiteY250" fmla="*/ 1139762 h 1684262"/>
              <a:gd name="connsiteX251" fmla="*/ 1035790 w 1206769"/>
              <a:gd name="connsiteY251" fmla="*/ 1087755 h 1684262"/>
              <a:gd name="connsiteX252" fmla="*/ 1162663 w 1206769"/>
              <a:gd name="connsiteY252" fmla="*/ 1057085 h 1684262"/>
              <a:gd name="connsiteX253" fmla="*/ 978164 w 1206769"/>
              <a:gd name="connsiteY253" fmla="*/ 1203103 h 1684262"/>
              <a:gd name="connsiteX254" fmla="*/ 972639 w 1206769"/>
              <a:gd name="connsiteY254" fmla="*/ 1215200 h 1684262"/>
              <a:gd name="connsiteX255" fmla="*/ 973877 w 1206769"/>
              <a:gd name="connsiteY255" fmla="*/ 1224725 h 1684262"/>
              <a:gd name="connsiteX256" fmla="*/ 958923 w 1206769"/>
              <a:gd name="connsiteY256" fmla="*/ 1264444 h 1684262"/>
              <a:gd name="connsiteX257" fmla="*/ 905107 w 1206769"/>
              <a:gd name="connsiteY257" fmla="*/ 1118330 h 1684262"/>
              <a:gd name="connsiteX258" fmla="*/ 978164 w 1206769"/>
              <a:gd name="connsiteY258"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99916 w 1206769"/>
              <a:gd name="connsiteY249" fmla="*/ 1153753 h 1684262"/>
              <a:gd name="connsiteX250" fmla="*/ 1066841 w 1206769"/>
              <a:gd name="connsiteY250" fmla="*/ 1139762 h 1684262"/>
              <a:gd name="connsiteX251" fmla="*/ 1035790 w 1206769"/>
              <a:gd name="connsiteY251" fmla="*/ 1087755 h 1684262"/>
              <a:gd name="connsiteX252" fmla="*/ 1162663 w 1206769"/>
              <a:gd name="connsiteY252" fmla="*/ 1057085 h 1684262"/>
              <a:gd name="connsiteX253" fmla="*/ 978164 w 1206769"/>
              <a:gd name="connsiteY253" fmla="*/ 1203103 h 1684262"/>
              <a:gd name="connsiteX254" fmla="*/ 972639 w 1206769"/>
              <a:gd name="connsiteY254" fmla="*/ 1215200 h 1684262"/>
              <a:gd name="connsiteX255" fmla="*/ 973877 w 1206769"/>
              <a:gd name="connsiteY255" fmla="*/ 1224725 h 1684262"/>
              <a:gd name="connsiteX256" fmla="*/ 958923 w 1206769"/>
              <a:gd name="connsiteY256" fmla="*/ 1264444 h 1684262"/>
              <a:gd name="connsiteX257" fmla="*/ 905107 w 1206769"/>
              <a:gd name="connsiteY257" fmla="*/ 1118330 h 1684262"/>
              <a:gd name="connsiteX258" fmla="*/ 978164 w 1206769"/>
              <a:gd name="connsiteY258"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78164 w 1206769"/>
              <a:gd name="connsiteY252" fmla="*/ 1203103 h 1684262"/>
              <a:gd name="connsiteX253" fmla="*/ 972639 w 1206769"/>
              <a:gd name="connsiteY253" fmla="*/ 1215200 h 1684262"/>
              <a:gd name="connsiteX254" fmla="*/ 973877 w 1206769"/>
              <a:gd name="connsiteY254" fmla="*/ 1224725 h 1684262"/>
              <a:gd name="connsiteX255" fmla="*/ 958923 w 1206769"/>
              <a:gd name="connsiteY255" fmla="*/ 1264444 h 1684262"/>
              <a:gd name="connsiteX256" fmla="*/ 905107 w 1206769"/>
              <a:gd name="connsiteY256" fmla="*/ 1118330 h 1684262"/>
              <a:gd name="connsiteX257" fmla="*/ 978164 w 1206769"/>
              <a:gd name="connsiteY257"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78164 w 1206769"/>
              <a:gd name="connsiteY252" fmla="*/ 1203103 h 1684262"/>
              <a:gd name="connsiteX253" fmla="*/ 972639 w 1206769"/>
              <a:gd name="connsiteY253" fmla="*/ 1215200 h 1684262"/>
              <a:gd name="connsiteX254" fmla="*/ 958923 w 1206769"/>
              <a:gd name="connsiteY254" fmla="*/ 1264444 h 1684262"/>
              <a:gd name="connsiteX255" fmla="*/ 905107 w 1206769"/>
              <a:gd name="connsiteY255" fmla="*/ 1118330 h 1684262"/>
              <a:gd name="connsiteX256" fmla="*/ 978164 w 1206769"/>
              <a:gd name="connsiteY256" fmla="*/ 1203103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87913 w 1206769"/>
              <a:gd name="connsiteY252" fmla="*/ 1181170 h 1684262"/>
              <a:gd name="connsiteX253" fmla="*/ 972639 w 1206769"/>
              <a:gd name="connsiteY253" fmla="*/ 1215200 h 1684262"/>
              <a:gd name="connsiteX254" fmla="*/ 958923 w 1206769"/>
              <a:gd name="connsiteY254" fmla="*/ 1264444 h 1684262"/>
              <a:gd name="connsiteX255" fmla="*/ 905107 w 1206769"/>
              <a:gd name="connsiteY255" fmla="*/ 1118330 h 1684262"/>
              <a:gd name="connsiteX256" fmla="*/ 987913 w 1206769"/>
              <a:gd name="connsiteY256"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690223 w 1206769"/>
              <a:gd name="connsiteY213" fmla="*/ 1506665 h 1684262"/>
              <a:gd name="connsiteX214" fmla="*/ 739848 w 1206769"/>
              <a:gd name="connsiteY214" fmla="*/ 1525715 h 1684262"/>
              <a:gd name="connsiteX215" fmla="*/ 616785 w 1206769"/>
              <a:gd name="connsiteY215" fmla="*/ 1564386 h 1684262"/>
              <a:gd name="connsiteX216" fmla="*/ 616785 w 1206769"/>
              <a:gd name="connsiteY216" fmla="*/ 1564196 h 1684262"/>
              <a:gd name="connsiteX217" fmla="*/ 752231 w 1206769"/>
              <a:gd name="connsiteY217" fmla="*/ 1664779 h 1684262"/>
              <a:gd name="connsiteX218" fmla="*/ 739658 w 1206769"/>
              <a:gd name="connsiteY218" fmla="*/ 1664779 h 1684262"/>
              <a:gd name="connsiteX219" fmla="*/ 731180 w 1206769"/>
              <a:gd name="connsiteY219" fmla="*/ 1664779 h 1684262"/>
              <a:gd name="connsiteX220" fmla="*/ 727561 w 1206769"/>
              <a:gd name="connsiteY220" fmla="*/ 1664779 h 1684262"/>
              <a:gd name="connsiteX221" fmla="*/ 713750 w 1206769"/>
              <a:gd name="connsiteY221" fmla="*/ 1666780 h 1684262"/>
              <a:gd name="connsiteX222" fmla="*/ 704225 w 1206769"/>
              <a:gd name="connsiteY222" fmla="*/ 1665256 h 1684262"/>
              <a:gd name="connsiteX223" fmla="*/ 705558 w 1206769"/>
              <a:gd name="connsiteY223" fmla="*/ 1667733 h 1684262"/>
              <a:gd name="connsiteX224" fmla="*/ 790045 w 1206769"/>
              <a:gd name="connsiteY224" fmla="*/ 1610106 h 1684262"/>
              <a:gd name="connsiteX225" fmla="*/ 752231 w 1206769"/>
              <a:gd name="connsiteY225" fmla="*/ 1664970 h 1684262"/>
              <a:gd name="connsiteX226" fmla="*/ 752231 w 1206769"/>
              <a:gd name="connsiteY226" fmla="*/ 1664779 h 1684262"/>
              <a:gd name="connsiteX227" fmla="*/ 857863 w 1206769"/>
              <a:gd name="connsiteY227" fmla="*/ 1591056 h 1684262"/>
              <a:gd name="connsiteX228" fmla="*/ 838813 w 1206769"/>
              <a:gd name="connsiteY228" fmla="*/ 1568958 h 1684262"/>
              <a:gd name="connsiteX229" fmla="*/ 836146 w 1206769"/>
              <a:gd name="connsiteY229" fmla="*/ 1564291 h 1684262"/>
              <a:gd name="connsiteX230" fmla="*/ 908726 w 1206769"/>
              <a:gd name="connsiteY230" fmla="*/ 1497616 h 1684262"/>
              <a:gd name="connsiteX231" fmla="*/ 921109 w 1206769"/>
              <a:gd name="connsiteY231" fmla="*/ 1495806 h 1684262"/>
              <a:gd name="connsiteX232" fmla="*/ 935682 w 1206769"/>
              <a:gd name="connsiteY232" fmla="*/ 1498283 h 1684262"/>
              <a:gd name="connsiteX233" fmla="*/ 986069 w 1206769"/>
              <a:gd name="connsiteY233" fmla="*/ 1513999 h 1684262"/>
              <a:gd name="connsiteX234" fmla="*/ 857863 w 1206769"/>
              <a:gd name="connsiteY234" fmla="*/ 1591247 h 1684262"/>
              <a:gd name="connsiteX235" fmla="*/ 857863 w 1206769"/>
              <a:gd name="connsiteY235" fmla="*/ 1591056 h 1684262"/>
              <a:gd name="connsiteX236" fmla="*/ 1028170 w 1206769"/>
              <a:gd name="connsiteY236" fmla="*/ 1445038 h 1684262"/>
              <a:gd name="connsiteX237" fmla="*/ 916632 w 1206769"/>
              <a:gd name="connsiteY237" fmla="*/ 1468184 h 1684262"/>
              <a:gd name="connsiteX238" fmla="*/ 1028170 w 1206769"/>
              <a:gd name="connsiteY238" fmla="*/ 1445228 h 1684262"/>
              <a:gd name="connsiteX239" fmla="*/ 1028170 w 1206769"/>
              <a:gd name="connsiteY239" fmla="*/ 1445038 h 1684262"/>
              <a:gd name="connsiteX240" fmla="*/ 862816 w 1206769"/>
              <a:gd name="connsiteY240" fmla="*/ 1410462 h 1684262"/>
              <a:gd name="connsiteX241" fmla="*/ 647551 w 1206769"/>
              <a:gd name="connsiteY241" fmla="*/ 1448562 h 1684262"/>
              <a:gd name="connsiteX242" fmla="*/ 862816 w 1206769"/>
              <a:gd name="connsiteY242" fmla="*/ 1410653 h 1684262"/>
              <a:gd name="connsiteX243" fmla="*/ 862816 w 1206769"/>
              <a:gd name="connsiteY243" fmla="*/ 1410462 h 1684262"/>
              <a:gd name="connsiteX244" fmla="*/ 689842 w 1206769"/>
              <a:gd name="connsiteY244" fmla="*/ 1391412 h 1684262"/>
              <a:gd name="connsiteX245" fmla="*/ 924347 w 1206769"/>
              <a:gd name="connsiteY245" fmla="*/ 1306830 h 1684262"/>
              <a:gd name="connsiteX246" fmla="*/ 689842 w 1206769"/>
              <a:gd name="connsiteY246" fmla="*/ 1391412 h 1684262"/>
              <a:gd name="connsiteX247" fmla="*/ 1162663 w 1206769"/>
              <a:gd name="connsiteY247" fmla="*/ 1057085 h 1684262"/>
              <a:gd name="connsiteX248" fmla="*/ 1148756 w 1206769"/>
              <a:gd name="connsiteY248" fmla="*/ 1134428 h 1684262"/>
              <a:gd name="connsiteX249" fmla="*/ 1066841 w 1206769"/>
              <a:gd name="connsiteY249" fmla="*/ 1139762 h 1684262"/>
              <a:gd name="connsiteX250" fmla="*/ 1035790 w 1206769"/>
              <a:gd name="connsiteY250" fmla="*/ 1087755 h 1684262"/>
              <a:gd name="connsiteX251" fmla="*/ 1162663 w 1206769"/>
              <a:gd name="connsiteY251" fmla="*/ 1057085 h 1684262"/>
              <a:gd name="connsiteX252" fmla="*/ 987913 w 1206769"/>
              <a:gd name="connsiteY252" fmla="*/ 1181170 h 1684262"/>
              <a:gd name="connsiteX253" fmla="*/ 958923 w 1206769"/>
              <a:gd name="connsiteY253" fmla="*/ 1264444 h 1684262"/>
              <a:gd name="connsiteX254" fmla="*/ 905107 w 1206769"/>
              <a:gd name="connsiteY254" fmla="*/ 1118330 h 1684262"/>
              <a:gd name="connsiteX255" fmla="*/ 987913 w 1206769"/>
              <a:gd name="connsiteY255"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44122 w 1206769"/>
              <a:gd name="connsiteY211" fmla="*/ 1491234 h 1684262"/>
              <a:gd name="connsiteX212" fmla="*/ 677745 w 1206769"/>
              <a:gd name="connsiteY212" fmla="*/ 1495711 h 1684262"/>
              <a:gd name="connsiteX213" fmla="*/ 739848 w 1206769"/>
              <a:gd name="connsiteY213" fmla="*/ 1525715 h 1684262"/>
              <a:gd name="connsiteX214" fmla="*/ 616785 w 1206769"/>
              <a:gd name="connsiteY214" fmla="*/ 1564386 h 1684262"/>
              <a:gd name="connsiteX215" fmla="*/ 616785 w 1206769"/>
              <a:gd name="connsiteY215" fmla="*/ 1564196 h 1684262"/>
              <a:gd name="connsiteX216" fmla="*/ 752231 w 1206769"/>
              <a:gd name="connsiteY216" fmla="*/ 1664779 h 1684262"/>
              <a:gd name="connsiteX217" fmla="*/ 739658 w 1206769"/>
              <a:gd name="connsiteY217" fmla="*/ 1664779 h 1684262"/>
              <a:gd name="connsiteX218" fmla="*/ 731180 w 1206769"/>
              <a:gd name="connsiteY218" fmla="*/ 1664779 h 1684262"/>
              <a:gd name="connsiteX219" fmla="*/ 727561 w 1206769"/>
              <a:gd name="connsiteY219" fmla="*/ 1664779 h 1684262"/>
              <a:gd name="connsiteX220" fmla="*/ 713750 w 1206769"/>
              <a:gd name="connsiteY220" fmla="*/ 1666780 h 1684262"/>
              <a:gd name="connsiteX221" fmla="*/ 704225 w 1206769"/>
              <a:gd name="connsiteY221" fmla="*/ 1665256 h 1684262"/>
              <a:gd name="connsiteX222" fmla="*/ 705558 w 1206769"/>
              <a:gd name="connsiteY222" fmla="*/ 1667733 h 1684262"/>
              <a:gd name="connsiteX223" fmla="*/ 790045 w 1206769"/>
              <a:gd name="connsiteY223" fmla="*/ 1610106 h 1684262"/>
              <a:gd name="connsiteX224" fmla="*/ 752231 w 1206769"/>
              <a:gd name="connsiteY224" fmla="*/ 1664970 h 1684262"/>
              <a:gd name="connsiteX225" fmla="*/ 752231 w 1206769"/>
              <a:gd name="connsiteY225" fmla="*/ 1664779 h 1684262"/>
              <a:gd name="connsiteX226" fmla="*/ 857863 w 1206769"/>
              <a:gd name="connsiteY226" fmla="*/ 1591056 h 1684262"/>
              <a:gd name="connsiteX227" fmla="*/ 838813 w 1206769"/>
              <a:gd name="connsiteY227" fmla="*/ 1568958 h 1684262"/>
              <a:gd name="connsiteX228" fmla="*/ 836146 w 1206769"/>
              <a:gd name="connsiteY228" fmla="*/ 1564291 h 1684262"/>
              <a:gd name="connsiteX229" fmla="*/ 908726 w 1206769"/>
              <a:gd name="connsiteY229" fmla="*/ 1497616 h 1684262"/>
              <a:gd name="connsiteX230" fmla="*/ 921109 w 1206769"/>
              <a:gd name="connsiteY230" fmla="*/ 1495806 h 1684262"/>
              <a:gd name="connsiteX231" fmla="*/ 935682 w 1206769"/>
              <a:gd name="connsiteY231" fmla="*/ 1498283 h 1684262"/>
              <a:gd name="connsiteX232" fmla="*/ 986069 w 1206769"/>
              <a:gd name="connsiteY232" fmla="*/ 1513999 h 1684262"/>
              <a:gd name="connsiteX233" fmla="*/ 857863 w 1206769"/>
              <a:gd name="connsiteY233" fmla="*/ 1591247 h 1684262"/>
              <a:gd name="connsiteX234" fmla="*/ 857863 w 1206769"/>
              <a:gd name="connsiteY234" fmla="*/ 1591056 h 1684262"/>
              <a:gd name="connsiteX235" fmla="*/ 1028170 w 1206769"/>
              <a:gd name="connsiteY235" fmla="*/ 1445038 h 1684262"/>
              <a:gd name="connsiteX236" fmla="*/ 916632 w 1206769"/>
              <a:gd name="connsiteY236" fmla="*/ 1468184 h 1684262"/>
              <a:gd name="connsiteX237" fmla="*/ 1028170 w 1206769"/>
              <a:gd name="connsiteY237" fmla="*/ 1445228 h 1684262"/>
              <a:gd name="connsiteX238" fmla="*/ 1028170 w 1206769"/>
              <a:gd name="connsiteY238" fmla="*/ 1445038 h 1684262"/>
              <a:gd name="connsiteX239" fmla="*/ 862816 w 1206769"/>
              <a:gd name="connsiteY239" fmla="*/ 1410462 h 1684262"/>
              <a:gd name="connsiteX240" fmla="*/ 647551 w 1206769"/>
              <a:gd name="connsiteY240" fmla="*/ 1448562 h 1684262"/>
              <a:gd name="connsiteX241" fmla="*/ 862816 w 1206769"/>
              <a:gd name="connsiteY241" fmla="*/ 1410653 h 1684262"/>
              <a:gd name="connsiteX242" fmla="*/ 862816 w 1206769"/>
              <a:gd name="connsiteY242" fmla="*/ 1410462 h 1684262"/>
              <a:gd name="connsiteX243" fmla="*/ 689842 w 1206769"/>
              <a:gd name="connsiteY243" fmla="*/ 1391412 h 1684262"/>
              <a:gd name="connsiteX244" fmla="*/ 924347 w 1206769"/>
              <a:gd name="connsiteY244" fmla="*/ 1306830 h 1684262"/>
              <a:gd name="connsiteX245" fmla="*/ 689842 w 1206769"/>
              <a:gd name="connsiteY245" fmla="*/ 1391412 h 1684262"/>
              <a:gd name="connsiteX246" fmla="*/ 1162663 w 1206769"/>
              <a:gd name="connsiteY246" fmla="*/ 1057085 h 1684262"/>
              <a:gd name="connsiteX247" fmla="*/ 1148756 w 1206769"/>
              <a:gd name="connsiteY247" fmla="*/ 1134428 h 1684262"/>
              <a:gd name="connsiteX248" fmla="*/ 1066841 w 1206769"/>
              <a:gd name="connsiteY248" fmla="*/ 1139762 h 1684262"/>
              <a:gd name="connsiteX249" fmla="*/ 1035790 w 1206769"/>
              <a:gd name="connsiteY249" fmla="*/ 1087755 h 1684262"/>
              <a:gd name="connsiteX250" fmla="*/ 1162663 w 1206769"/>
              <a:gd name="connsiteY250" fmla="*/ 1057085 h 1684262"/>
              <a:gd name="connsiteX251" fmla="*/ 987913 w 1206769"/>
              <a:gd name="connsiteY251" fmla="*/ 1181170 h 1684262"/>
              <a:gd name="connsiteX252" fmla="*/ 958923 w 1206769"/>
              <a:gd name="connsiteY252" fmla="*/ 1264444 h 1684262"/>
              <a:gd name="connsiteX253" fmla="*/ 905107 w 1206769"/>
              <a:gd name="connsiteY253" fmla="*/ 1118330 h 1684262"/>
              <a:gd name="connsiteX254" fmla="*/ 987913 w 1206769"/>
              <a:gd name="connsiteY254"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02904 w 1206769"/>
              <a:gd name="connsiteY90" fmla="*/ 1350454 h 1684262"/>
              <a:gd name="connsiteX91" fmla="*/ 841956 w 1206769"/>
              <a:gd name="connsiteY91" fmla="*/ 1326547 h 1684262"/>
              <a:gd name="connsiteX92" fmla="*/ 884247 w 1206769"/>
              <a:gd name="connsiteY92" fmla="*/ 1322737 h 1684262"/>
              <a:gd name="connsiteX93" fmla="*/ 980354 w 1206769"/>
              <a:gd name="connsiteY93" fmla="*/ 1268921 h 1684262"/>
              <a:gd name="connsiteX94" fmla="*/ 1084177 w 1206769"/>
              <a:gd name="connsiteY94" fmla="*/ 1211294 h 1684262"/>
              <a:gd name="connsiteX95" fmla="*/ 911203 w 1206769"/>
              <a:gd name="connsiteY95" fmla="*/ 1022890 h 1684262"/>
              <a:gd name="connsiteX96" fmla="*/ 1193429 w 1206769"/>
              <a:gd name="connsiteY96" fmla="*/ 899446 h 1684262"/>
              <a:gd name="connsiteX97" fmla="*/ 759089 w 1206769"/>
              <a:gd name="connsiteY97" fmla="*/ 61246 h 1684262"/>
              <a:gd name="connsiteX98" fmla="*/ 720989 w 1206769"/>
              <a:gd name="connsiteY98" fmla="*/ 145828 h 1684262"/>
              <a:gd name="connsiteX99" fmla="*/ 759089 w 1206769"/>
              <a:gd name="connsiteY99" fmla="*/ 61436 h 1684262"/>
              <a:gd name="connsiteX100" fmla="*/ 759089 w 1206769"/>
              <a:gd name="connsiteY100" fmla="*/ 61246 h 1684262"/>
              <a:gd name="connsiteX101" fmla="*/ 363611 w 1206769"/>
              <a:gd name="connsiteY101" fmla="*/ 545783 h 1684262"/>
              <a:gd name="connsiteX102" fmla="*/ 348275 w 1206769"/>
              <a:gd name="connsiteY102" fmla="*/ 553498 h 1684262"/>
              <a:gd name="connsiteX103" fmla="*/ 363611 w 1206769"/>
              <a:gd name="connsiteY103" fmla="*/ 545783 h 1684262"/>
              <a:gd name="connsiteX104" fmla="*/ 232451 w 1206769"/>
              <a:gd name="connsiteY104" fmla="*/ 523113 h 1684262"/>
              <a:gd name="connsiteX105" fmla="*/ 254694 w 1206769"/>
              <a:gd name="connsiteY105" fmla="*/ 664096 h 1684262"/>
              <a:gd name="connsiteX106" fmla="*/ 232451 w 1206769"/>
              <a:gd name="connsiteY106" fmla="*/ 523113 h 1684262"/>
              <a:gd name="connsiteX107" fmla="*/ 340084 w 1206769"/>
              <a:gd name="connsiteY107" fmla="*/ 692277 h 1684262"/>
              <a:gd name="connsiteX108" fmla="*/ 470767 w 1206769"/>
              <a:gd name="connsiteY108" fmla="*/ 684562 h 1684262"/>
              <a:gd name="connsiteX109" fmla="*/ 340084 w 1206769"/>
              <a:gd name="connsiteY109" fmla="*/ 691896 h 1684262"/>
              <a:gd name="connsiteX110" fmla="*/ 340084 w 1206769"/>
              <a:gd name="connsiteY110" fmla="*/ 692277 h 1684262"/>
              <a:gd name="connsiteX111" fmla="*/ 382375 w 1206769"/>
              <a:gd name="connsiteY111" fmla="*/ 615410 h 1684262"/>
              <a:gd name="connsiteX112" fmla="*/ 516868 w 1206769"/>
              <a:gd name="connsiteY112" fmla="*/ 688372 h 1684262"/>
              <a:gd name="connsiteX113" fmla="*/ 382661 w 1206769"/>
              <a:gd name="connsiteY113" fmla="*/ 615029 h 1684262"/>
              <a:gd name="connsiteX114" fmla="*/ 382375 w 1206769"/>
              <a:gd name="connsiteY114" fmla="*/ 615410 h 1684262"/>
              <a:gd name="connsiteX115" fmla="*/ 201400 w 1206769"/>
              <a:gd name="connsiteY115" fmla="*/ 907542 h 1684262"/>
              <a:gd name="connsiteX116" fmla="*/ 163300 w 1206769"/>
              <a:gd name="connsiteY116" fmla="*/ 838295 h 1684262"/>
              <a:gd name="connsiteX117" fmla="*/ 201686 w 1206769"/>
              <a:gd name="connsiteY117" fmla="*/ 907161 h 1684262"/>
              <a:gd name="connsiteX118" fmla="*/ 201400 w 1206769"/>
              <a:gd name="connsiteY118" fmla="*/ 907542 h 1684262"/>
              <a:gd name="connsiteX119" fmla="*/ 97811 w 1206769"/>
              <a:gd name="connsiteY119" fmla="*/ 1285557 h 1684262"/>
              <a:gd name="connsiteX120" fmla="*/ 123279 w 1206769"/>
              <a:gd name="connsiteY120" fmla="*/ 1264178 h 1684262"/>
              <a:gd name="connsiteX121" fmla="*/ 231975 w 1206769"/>
              <a:gd name="connsiteY121" fmla="*/ 1341501 h 1684262"/>
              <a:gd name="connsiteX122" fmla="*/ 97811 w 1206769"/>
              <a:gd name="connsiteY122" fmla="*/ 1285557 h 1684262"/>
              <a:gd name="connsiteX123" fmla="*/ 232928 w 1206769"/>
              <a:gd name="connsiteY123" fmla="*/ 1376077 h 1684262"/>
              <a:gd name="connsiteX124" fmla="*/ 279029 w 1206769"/>
              <a:gd name="connsiteY124" fmla="*/ 1379887 h 1684262"/>
              <a:gd name="connsiteX125" fmla="*/ 232451 w 1206769"/>
              <a:gd name="connsiteY125" fmla="*/ 1376077 h 1684262"/>
              <a:gd name="connsiteX126" fmla="*/ 232928 w 1206769"/>
              <a:gd name="connsiteY126" fmla="*/ 1376077 h 1684262"/>
              <a:gd name="connsiteX127" fmla="*/ 856244 w 1206769"/>
              <a:gd name="connsiteY127" fmla="*/ 715613 h 1684262"/>
              <a:gd name="connsiteX128" fmla="*/ 817635 w 1206769"/>
              <a:gd name="connsiteY128" fmla="*/ 708913 h 1684262"/>
              <a:gd name="connsiteX129" fmla="*/ 721084 w 1206769"/>
              <a:gd name="connsiteY129" fmla="*/ 657225 h 1684262"/>
              <a:gd name="connsiteX130" fmla="*/ 855767 w 1206769"/>
              <a:gd name="connsiteY130" fmla="*/ 715613 h 1684262"/>
              <a:gd name="connsiteX131" fmla="*/ 856244 w 1206769"/>
              <a:gd name="connsiteY131" fmla="*/ 715613 h 1684262"/>
              <a:gd name="connsiteX132" fmla="*/ 663458 w 1206769"/>
              <a:gd name="connsiteY132" fmla="*/ 722662 h 1684262"/>
              <a:gd name="connsiteX133" fmla="*/ 644408 w 1206769"/>
              <a:gd name="connsiteY133" fmla="*/ 807149 h 1684262"/>
              <a:gd name="connsiteX134" fmla="*/ 662981 w 1206769"/>
              <a:gd name="connsiteY134" fmla="*/ 723138 h 1684262"/>
              <a:gd name="connsiteX135" fmla="*/ 663458 w 1206769"/>
              <a:gd name="connsiteY135" fmla="*/ 722662 h 1684262"/>
              <a:gd name="connsiteX136" fmla="*/ 628882 w 1206769"/>
              <a:gd name="connsiteY136" fmla="*/ 753332 h 1684262"/>
              <a:gd name="connsiteX137" fmla="*/ 655742 w 1206769"/>
              <a:gd name="connsiteY137" fmla="*/ 726472 h 1684262"/>
              <a:gd name="connsiteX138" fmla="*/ 628406 w 1206769"/>
              <a:gd name="connsiteY138" fmla="*/ 753332 h 1684262"/>
              <a:gd name="connsiteX139" fmla="*/ 628882 w 1206769"/>
              <a:gd name="connsiteY139" fmla="*/ 753332 h 1684262"/>
              <a:gd name="connsiteX140" fmla="*/ 771090 w 1206769"/>
              <a:gd name="connsiteY140" fmla="*/ 757237 h 1684262"/>
              <a:gd name="connsiteX141" fmla="*/ 690318 w 1206769"/>
              <a:gd name="connsiteY141" fmla="*/ 822579 h 1684262"/>
              <a:gd name="connsiteX142" fmla="*/ 770614 w 1206769"/>
              <a:gd name="connsiteY142" fmla="*/ 757237 h 1684262"/>
              <a:gd name="connsiteX143" fmla="*/ 771090 w 1206769"/>
              <a:gd name="connsiteY143" fmla="*/ 757237 h 1684262"/>
              <a:gd name="connsiteX144" fmla="*/ 759565 w 1206769"/>
              <a:gd name="connsiteY144" fmla="*/ 538162 h 1684262"/>
              <a:gd name="connsiteX145" fmla="*/ 851767 w 1206769"/>
              <a:gd name="connsiteY145" fmla="*/ 480536 h 1684262"/>
              <a:gd name="connsiteX146" fmla="*/ 759089 w 1206769"/>
              <a:gd name="connsiteY146" fmla="*/ 538067 h 1684262"/>
              <a:gd name="connsiteX147" fmla="*/ 759565 w 1206769"/>
              <a:gd name="connsiteY147" fmla="*/ 538162 h 1684262"/>
              <a:gd name="connsiteX148" fmla="*/ 877961 w 1206769"/>
              <a:gd name="connsiteY148" fmla="*/ 342138 h 1684262"/>
              <a:gd name="connsiteX149" fmla="*/ 812619 w 1206769"/>
              <a:gd name="connsiteY149" fmla="*/ 442055 h 1684262"/>
              <a:gd name="connsiteX150" fmla="*/ 877961 w 1206769"/>
              <a:gd name="connsiteY150" fmla="*/ 342138 h 1684262"/>
              <a:gd name="connsiteX151" fmla="*/ 681841 w 1206769"/>
              <a:gd name="connsiteY151" fmla="*/ 323088 h 1684262"/>
              <a:gd name="connsiteX152" fmla="*/ 758803 w 1206769"/>
              <a:gd name="connsiteY152" fmla="*/ 430816 h 1684262"/>
              <a:gd name="connsiteX153" fmla="*/ 643455 w 1206769"/>
              <a:gd name="connsiteY153" fmla="*/ 396145 h 1684262"/>
              <a:gd name="connsiteX154" fmla="*/ 639550 w 1206769"/>
              <a:gd name="connsiteY154" fmla="*/ 438436 h 1684262"/>
              <a:gd name="connsiteX155" fmla="*/ 682127 w 1206769"/>
              <a:gd name="connsiteY155" fmla="*/ 323088 h 1684262"/>
              <a:gd name="connsiteX156" fmla="*/ 681841 w 1206769"/>
              <a:gd name="connsiteY156" fmla="*/ 323088 h 1684262"/>
              <a:gd name="connsiteX157" fmla="*/ 351323 w 1206769"/>
              <a:gd name="connsiteY157" fmla="*/ 219361 h 1684262"/>
              <a:gd name="connsiteX158" fmla="*/ 383994 w 1206769"/>
              <a:gd name="connsiteY158" fmla="*/ 183070 h 1684262"/>
              <a:gd name="connsiteX159" fmla="*/ 403711 w 1206769"/>
              <a:gd name="connsiteY159" fmla="*/ 175069 h 1684262"/>
              <a:gd name="connsiteX160" fmla="*/ 411331 w 1206769"/>
              <a:gd name="connsiteY160" fmla="*/ 176117 h 1684262"/>
              <a:gd name="connsiteX161" fmla="*/ 569351 w 1206769"/>
              <a:gd name="connsiteY161" fmla="*/ 242792 h 1684262"/>
              <a:gd name="connsiteX162" fmla="*/ 569922 w 1206769"/>
              <a:gd name="connsiteY162" fmla="*/ 242792 h 1684262"/>
              <a:gd name="connsiteX163" fmla="*/ 558873 w 1206769"/>
              <a:gd name="connsiteY163" fmla="*/ 299942 h 1684262"/>
              <a:gd name="connsiteX164" fmla="*/ 351609 w 1206769"/>
              <a:gd name="connsiteY164" fmla="*/ 219075 h 1684262"/>
              <a:gd name="connsiteX165" fmla="*/ 351323 w 1206769"/>
              <a:gd name="connsiteY165" fmla="*/ 219361 h 1684262"/>
              <a:gd name="connsiteX166" fmla="*/ 470767 w 1206769"/>
              <a:gd name="connsiteY166" fmla="*/ 361188 h 1684262"/>
              <a:gd name="connsiteX167" fmla="*/ 566874 w 1206769"/>
              <a:gd name="connsiteY167" fmla="*/ 503396 h 1684262"/>
              <a:gd name="connsiteX168" fmla="*/ 470767 w 1206769"/>
              <a:gd name="connsiteY168" fmla="*/ 361188 h 1684262"/>
              <a:gd name="connsiteX169" fmla="*/ 632216 w 1206769"/>
              <a:gd name="connsiteY169" fmla="*/ 453485 h 1684262"/>
              <a:gd name="connsiteX170" fmla="*/ 699367 w 1206769"/>
              <a:gd name="connsiteY170" fmla="*/ 515112 h 1684262"/>
              <a:gd name="connsiteX171" fmla="*/ 759089 w 1206769"/>
              <a:gd name="connsiteY171" fmla="*/ 438055 h 1684262"/>
              <a:gd name="connsiteX172" fmla="*/ 678317 w 1206769"/>
              <a:gd name="connsiteY172" fmla="*/ 611029 h 1684262"/>
              <a:gd name="connsiteX173" fmla="*/ 640217 w 1206769"/>
              <a:gd name="connsiteY173" fmla="*/ 587978 h 1684262"/>
              <a:gd name="connsiteX174" fmla="*/ 632216 w 1206769"/>
              <a:gd name="connsiteY174" fmla="*/ 453581 h 1684262"/>
              <a:gd name="connsiteX175" fmla="*/ 632216 w 1206769"/>
              <a:gd name="connsiteY175" fmla="*/ 453485 h 1684262"/>
              <a:gd name="connsiteX176" fmla="*/ 686032 w 1206769"/>
              <a:gd name="connsiteY176" fmla="*/ 837819 h 1684262"/>
              <a:gd name="connsiteX177" fmla="*/ 628310 w 1206769"/>
              <a:gd name="connsiteY177" fmla="*/ 930116 h 1684262"/>
              <a:gd name="connsiteX178" fmla="*/ 686032 w 1206769"/>
              <a:gd name="connsiteY178" fmla="*/ 837914 h 1684262"/>
              <a:gd name="connsiteX179" fmla="*/ 686032 w 1206769"/>
              <a:gd name="connsiteY179" fmla="*/ 837819 h 1684262"/>
              <a:gd name="connsiteX180" fmla="*/ 743658 w 1206769"/>
              <a:gd name="connsiteY180" fmla="*/ 1291400 h 1684262"/>
              <a:gd name="connsiteX181" fmla="*/ 547634 w 1206769"/>
              <a:gd name="connsiteY181" fmla="*/ 1206818 h 1684262"/>
              <a:gd name="connsiteX182" fmla="*/ 573446 w 1206769"/>
              <a:gd name="connsiteY182" fmla="*/ 1222439 h 1684262"/>
              <a:gd name="connsiteX183" fmla="*/ 603450 w 1206769"/>
              <a:gd name="connsiteY183" fmla="*/ 1227487 h 1684262"/>
              <a:gd name="connsiteX184" fmla="*/ 743658 w 1206769"/>
              <a:gd name="connsiteY184" fmla="*/ 1291495 h 1684262"/>
              <a:gd name="connsiteX185" fmla="*/ 743658 w 1206769"/>
              <a:gd name="connsiteY185" fmla="*/ 1291400 h 1684262"/>
              <a:gd name="connsiteX186" fmla="*/ 578399 w 1206769"/>
              <a:gd name="connsiteY186" fmla="*/ 945452 h 1684262"/>
              <a:gd name="connsiteX187" fmla="*/ 689842 w 1206769"/>
              <a:gd name="connsiteY187" fmla="*/ 1122236 h 1684262"/>
              <a:gd name="connsiteX188" fmla="*/ 578399 w 1206769"/>
              <a:gd name="connsiteY188" fmla="*/ 945547 h 1684262"/>
              <a:gd name="connsiteX189" fmla="*/ 578399 w 1206769"/>
              <a:gd name="connsiteY189" fmla="*/ 945452 h 1684262"/>
              <a:gd name="connsiteX190" fmla="*/ 351609 w 1206769"/>
              <a:gd name="connsiteY190" fmla="*/ 1045464 h 1684262"/>
              <a:gd name="connsiteX191" fmla="*/ 382375 w 1206769"/>
              <a:gd name="connsiteY191" fmla="*/ 887825 h 1684262"/>
              <a:gd name="connsiteX192" fmla="*/ 351609 w 1206769"/>
              <a:gd name="connsiteY192" fmla="*/ 1045559 h 1684262"/>
              <a:gd name="connsiteX193" fmla="*/ 351609 w 1206769"/>
              <a:gd name="connsiteY193" fmla="*/ 1045464 h 1684262"/>
              <a:gd name="connsiteX194" fmla="*/ 420761 w 1206769"/>
              <a:gd name="connsiteY194" fmla="*/ 1018413 h 1684262"/>
              <a:gd name="connsiteX195" fmla="*/ 605260 w 1206769"/>
              <a:gd name="connsiteY195" fmla="*/ 1180338 h 1684262"/>
              <a:gd name="connsiteX196" fmla="*/ 420761 w 1206769"/>
              <a:gd name="connsiteY196" fmla="*/ 1018413 h 1684262"/>
              <a:gd name="connsiteX197" fmla="*/ 366944 w 1206769"/>
              <a:gd name="connsiteY197" fmla="*/ 1414272 h 1684262"/>
              <a:gd name="connsiteX198" fmla="*/ 597640 w 1206769"/>
              <a:gd name="connsiteY198" fmla="*/ 1460468 h 1684262"/>
              <a:gd name="connsiteX199" fmla="*/ 366944 w 1206769"/>
              <a:gd name="connsiteY199" fmla="*/ 1414463 h 1684262"/>
              <a:gd name="connsiteX200" fmla="*/ 366944 w 1206769"/>
              <a:gd name="connsiteY200" fmla="*/ 1414272 h 1684262"/>
              <a:gd name="connsiteX201" fmla="*/ 536108 w 1206769"/>
              <a:gd name="connsiteY201" fmla="*/ 1644968 h 1684262"/>
              <a:gd name="connsiteX202" fmla="*/ 498008 w 1206769"/>
              <a:gd name="connsiteY202" fmla="*/ 1625918 h 1684262"/>
              <a:gd name="connsiteX203" fmla="*/ 471148 w 1206769"/>
              <a:gd name="connsiteY203" fmla="*/ 1618202 h 1684262"/>
              <a:gd name="connsiteX204" fmla="*/ 471148 w 1206769"/>
              <a:gd name="connsiteY204" fmla="*/ 1664399 h 1684262"/>
              <a:gd name="connsiteX205" fmla="*/ 401901 w 1206769"/>
              <a:gd name="connsiteY205" fmla="*/ 1579817 h 1684262"/>
              <a:gd name="connsiteX206" fmla="*/ 536108 w 1206769"/>
              <a:gd name="connsiteY206" fmla="*/ 1645158 h 1684262"/>
              <a:gd name="connsiteX207" fmla="*/ 536108 w 1206769"/>
              <a:gd name="connsiteY207" fmla="*/ 1644968 h 1684262"/>
              <a:gd name="connsiteX208" fmla="*/ 616785 w 1206769"/>
              <a:gd name="connsiteY208" fmla="*/ 1564196 h 1684262"/>
              <a:gd name="connsiteX209" fmla="*/ 555349 w 1206769"/>
              <a:gd name="connsiteY209" fmla="*/ 1541145 h 1684262"/>
              <a:gd name="connsiteX210" fmla="*/ 638597 w 1206769"/>
              <a:gd name="connsiteY210" fmla="*/ 1493520 h 1684262"/>
              <a:gd name="connsiteX211" fmla="*/ 677745 w 1206769"/>
              <a:gd name="connsiteY211" fmla="*/ 1495711 h 1684262"/>
              <a:gd name="connsiteX212" fmla="*/ 739848 w 1206769"/>
              <a:gd name="connsiteY212" fmla="*/ 1525715 h 1684262"/>
              <a:gd name="connsiteX213" fmla="*/ 616785 w 1206769"/>
              <a:gd name="connsiteY213" fmla="*/ 1564386 h 1684262"/>
              <a:gd name="connsiteX214" fmla="*/ 616785 w 1206769"/>
              <a:gd name="connsiteY214" fmla="*/ 1564196 h 1684262"/>
              <a:gd name="connsiteX215" fmla="*/ 752231 w 1206769"/>
              <a:gd name="connsiteY215" fmla="*/ 1664779 h 1684262"/>
              <a:gd name="connsiteX216" fmla="*/ 739658 w 1206769"/>
              <a:gd name="connsiteY216" fmla="*/ 1664779 h 1684262"/>
              <a:gd name="connsiteX217" fmla="*/ 731180 w 1206769"/>
              <a:gd name="connsiteY217" fmla="*/ 1664779 h 1684262"/>
              <a:gd name="connsiteX218" fmla="*/ 727561 w 1206769"/>
              <a:gd name="connsiteY218" fmla="*/ 1664779 h 1684262"/>
              <a:gd name="connsiteX219" fmla="*/ 713750 w 1206769"/>
              <a:gd name="connsiteY219" fmla="*/ 1666780 h 1684262"/>
              <a:gd name="connsiteX220" fmla="*/ 704225 w 1206769"/>
              <a:gd name="connsiteY220" fmla="*/ 1665256 h 1684262"/>
              <a:gd name="connsiteX221" fmla="*/ 705558 w 1206769"/>
              <a:gd name="connsiteY221" fmla="*/ 1667733 h 1684262"/>
              <a:gd name="connsiteX222" fmla="*/ 790045 w 1206769"/>
              <a:gd name="connsiteY222" fmla="*/ 1610106 h 1684262"/>
              <a:gd name="connsiteX223" fmla="*/ 752231 w 1206769"/>
              <a:gd name="connsiteY223" fmla="*/ 1664970 h 1684262"/>
              <a:gd name="connsiteX224" fmla="*/ 752231 w 1206769"/>
              <a:gd name="connsiteY224" fmla="*/ 1664779 h 1684262"/>
              <a:gd name="connsiteX225" fmla="*/ 857863 w 1206769"/>
              <a:gd name="connsiteY225" fmla="*/ 1591056 h 1684262"/>
              <a:gd name="connsiteX226" fmla="*/ 838813 w 1206769"/>
              <a:gd name="connsiteY226" fmla="*/ 1568958 h 1684262"/>
              <a:gd name="connsiteX227" fmla="*/ 836146 w 1206769"/>
              <a:gd name="connsiteY227" fmla="*/ 1564291 h 1684262"/>
              <a:gd name="connsiteX228" fmla="*/ 908726 w 1206769"/>
              <a:gd name="connsiteY228" fmla="*/ 1497616 h 1684262"/>
              <a:gd name="connsiteX229" fmla="*/ 921109 w 1206769"/>
              <a:gd name="connsiteY229" fmla="*/ 1495806 h 1684262"/>
              <a:gd name="connsiteX230" fmla="*/ 935682 w 1206769"/>
              <a:gd name="connsiteY230" fmla="*/ 1498283 h 1684262"/>
              <a:gd name="connsiteX231" fmla="*/ 986069 w 1206769"/>
              <a:gd name="connsiteY231" fmla="*/ 1513999 h 1684262"/>
              <a:gd name="connsiteX232" fmla="*/ 857863 w 1206769"/>
              <a:gd name="connsiteY232" fmla="*/ 1591247 h 1684262"/>
              <a:gd name="connsiteX233" fmla="*/ 857863 w 1206769"/>
              <a:gd name="connsiteY233" fmla="*/ 1591056 h 1684262"/>
              <a:gd name="connsiteX234" fmla="*/ 1028170 w 1206769"/>
              <a:gd name="connsiteY234" fmla="*/ 1445038 h 1684262"/>
              <a:gd name="connsiteX235" fmla="*/ 916632 w 1206769"/>
              <a:gd name="connsiteY235" fmla="*/ 1468184 h 1684262"/>
              <a:gd name="connsiteX236" fmla="*/ 1028170 w 1206769"/>
              <a:gd name="connsiteY236" fmla="*/ 1445228 h 1684262"/>
              <a:gd name="connsiteX237" fmla="*/ 1028170 w 1206769"/>
              <a:gd name="connsiteY237" fmla="*/ 1445038 h 1684262"/>
              <a:gd name="connsiteX238" fmla="*/ 862816 w 1206769"/>
              <a:gd name="connsiteY238" fmla="*/ 1410462 h 1684262"/>
              <a:gd name="connsiteX239" fmla="*/ 647551 w 1206769"/>
              <a:gd name="connsiteY239" fmla="*/ 1448562 h 1684262"/>
              <a:gd name="connsiteX240" fmla="*/ 862816 w 1206769"/>
              <a:gd name="connsiteY240" fmla="*/ 1410653 h 1684262"/>
              <a:gd name="connsiteX241" fmla="*/ 862816 w 1206769"/>
              <a:gd name="connsiteY241" fmla="*/ 1410462 h 1684262"/>
              <a:gd name="connsiteX242" fmla="*/ 689842 w 1206769"/>
              <a:gd name="connsiteY242" fmla="*/ 1391412 h 1684262"/>
              <a:gd name="connsiteX243" fmla="*/ 924347 w 1206769"/>
              <a:gd name="connsiteY243" fmla="*/ 1306830 h 1684262"/>
              <a:gd name="connsiteX244" fmla="*/ 689842 w 1206769"/>
              <a:gd name="connsiteY244" fmla="*/ 1391412 h 1684262"/>
              <a:gd name="connsiteX245" fmla="*/ 1162663 w 1206769"/>
              <a:gd name="connsiteY245" fmla="*/ 1057085 h 1684262"/>
              <a:gd name="connsiteX246" fmla="*/ 1148756 w 1206769"/>
              <a:gd name="connsiteY246" fmla="*/ 1134428 h 1684262"/>
              <a:gd name="connsiteX247" fmla="*/ 1066841 w 1206769"/>
              <a:gd name="connsiteY247" fmla="*/ 1139762 h 1684262"/>
              <a:gd name="connsiteX248" fmla="*/ 1035790 w 1206769"/>
              <a:gd name="connsiteY248" fmla="*/ 1087755 h 1684262"/>
              <a:gd name="connsiteX249" fmla="*/ 1162663 w 1206769"/>
              <a:gd name="connsiteY249" fmla="*/ 1057085 h 1684262"/>
              <a:gd name="connsiteX250" fmla="*/ 987913 w 1206769"/>
              <a:gd name="connsiteY250" fmla="*/ 1181170 h 1684262"/>
              <a:gd name="connsiteX251" fmla="*/ 958923 w 1206769"/>
              <a:gd name="connsiteY251" fmla="*/ 1264444 h 1684262"/>
              <a:gd name="connsiteX252" fmla="*/ 905107 w 1206769"/>
              <a:gd name="connsiteY252" fmla="*/ 1118330 h 1684262"/>
              <a:gd name="connsiteX253" fmla="*/ 987913 w 1206769"/>
              <a:gd name="connsiteY253"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677745 w 1206769"/>
              <a:gd name="connsiteY210" fmla="*/ 1495711 h 1684262"/>
              <a:gd name="connsiteX211" fmla="*/ 739848 w 1206769"/>
              <a:gd name="connsiteY211" fmla="*/ 1525715 h 1684262"/>
              <a:gd name="connsiteX212" fmla="*/ 616785 w 1206769"/>
              <a:gd name="connsiteY212" fmla="*/ 1564386 h 1684262"/>
              <a:gd name="connsiteX213" fmla="*/ 616785 w 1206769"/>
              <a:gd name="connsiteY213" fmla="*/ 1564196 h 1684262"/>
              <a:gd name="connsiteX214" fmla="*/ 752231 w 1206769"/>
              <a:gd name="connsiteY214" fmla="*/ 1664779 h 1684262"/>
              <a:gd name="connsiteX215" fmla="*/ 739658 w 1206769"/>
              <a:gd name="connsiteY215" fmla="*/ 1664779 h 1684262"/>
              <a:gd name="connsiteX216" fmla="*/ 731180 w 1206769"/>
              <a:gd name="connsiteY216" fmla="*/ 1664779 h 1684262"/>
              <a:gd name="connsiteX217" fmla="*/ 727561 w 1206769"/>
              <a:gd name="connsiteY217" fmla="*/ 1664779 h 1684262"/>
              <a:gd name="connsiteX218" fmla="*/ 713750 w 1206769"/>
              <a:gd name="connsiteY218" fmla="*/ 1666780 h 1684262"/>
              <a:gd name="connsiteX219" fmla="*/ 704225 w 1206769"/>
              <a:gd name="connsiteY219" fmla="*/ 1665256 h 1684262"/>
              <a:gd name="connsiteX220" fmla="*/ 705558 w 1206769"/>
              <a:gd name="connsiteY220" fmla="*/ 1667733 h 1684262"/>
              <a:gd name="connsiteX221" fmla="*/ 790045 w 1206769"/>
              <a:gd name="connsiteY221" fmla="*/ 1610106 h 1684262"/>
              <a:gd name="connsiteX222" fmla="*/ 752231 w 1206769"/>
              <a:gd name="connsiteY222" fmla="*/ 1664970 h 1684262"/>
              <a:gd name="connsiteX223" fmla="*/ 752231 w 1206769"/>
              <a:gd name="connsiteY223" fmla="*/ 1664779 h 1684262"/>
              <a:gd name="connsiteX224" fmla="*/ 857863 w 1206769"/>
              <a:gd name="connsiteY224" fmla="*/ 1591056 h 1684262"/>
              <a:gd name="connsiteX225" fmla="*/ 838813 w 1206769"/>
              <a:gd name="connsiteY225" fmla="*/ 1568958 h 1684262"/>
              <a:gd name="connsiteX226" fmla="*/ 836146 w 1206769"/>
              <a:gd name="connsiteY226" fmla="*/ 1564291 h 1684262"/>
              <a:gd name="connsiteX227" fmla="*/ 908726 w 1206769"/>
              <a:gd name="connsiteY227" fmla="*/ 1497616 h 1684262"/>
              <a:gd name="connsiteX228" fmla="*/ 921109 w 1206769"/>
              <a:gd name="connsiteY228" fmla="*/ 1495806 h 1684262"/>
              <a:gd name="connsiteX229" fmla="*/ 935682 w 1206769"/>
              <a:gd name="connsiteY229" fmla="*/ 1498283 h 1684262"/>
              <a:gd name="connsiteX230" fmla="*/ 986069 w 1206769"/>
              <a:gd name="connsiteY230" fmla="*/ 1513999 h 1684262"/>
              <a:gd name="connsiteX231" fmla="*/ 857863 w 1206769"/>
              <a:gd name="connsiteY231" fmla="*/ 1591247 h 1684262"/>
              <a:gd name="connsiteX232" fmla="*/ 857863 w 1206769"/>
              <a:gd name="connsiteY232" fmla="*/ 1591056 h 1684262"/>
              <a:gd name="connsiteX233" fmla="*/ 1028170 w 1206769"/>
              <a:gd name="connsiteY233" fmla="*/ 1445038 h 1684262"/>
              <a:gd name="connsiteX234" fmla="*/ 916632 w 1206769"/>
              <a:gd name="connsiteY234" fmla="*/ 1468184 h 1684262"/>
              <a:gd name="connsiteX235" fmla="*/ 1028170 w 1206769"/>
              <a:gd name="connsiteY235" fmla="*/ 1445228 h 1684262"/>
              <a:gd name="connsiteX236" fmla="*/ 1028170 w 1206769"/>
              <a:gd name="connsiteY236" fmla="*/ 1445038 h 1684262"/>
              <a:gd name="connsiteX237" fmla="*/ 862816 w 1206769"/>
              <a:gd name="connsiteY237" fmla="*/ 1410462 h 1684262"/>
              <a:gd name="connsiteX238" fmla="*/ 647551 w 1206769"/>
              <a:gd name="connsiteY238" fmla="*/ 1448562 h 1684262"/>
              <a:gd name="connsiteX239" fmla="*/ 862816 w 1206769"/>
              <a:gd name="connsiteY239" fmla="*/ 1410653 h 1684262"/>
              <a:gd name="connsiteX240" fmla="*/ 862816 w 1206769"/>
              <a:gd name="connsiteY240" fmla="*/ 1410462 h 1684262"/>
              <a:gd name="connsiteX241" fmla="*/ 689842 w 1206769"/>
              <a:gd name="connsiteY241" fmla="*/ 1391412 h 1684262"/>
              <a:gd name="connsiteX242" fmla="*/ 924347 w 1206769"/>
              <a:gd name="connsiteY242" fmla="*/ 1306830 h 1684262"/>
              <a:gd name="connsiteX243" fmla="*/ 689842 w 1206769"/>
              <a:gd name="connsiteY243" fmla="*/ 1391412 h 1684262"/>
              <a:gd name="connsiteX244" fmla="*/ 1162663 w 1206769"/>
              <a:gd name="connsiteY244" fmla="*/ 1057085 h 1684262"/>
              <a:gd name="connsiteX245" fmla="*/ 1148756 w 1206769"/>
              <a:gd name="connsiteY245" fmla="*/ 1134428 h 1684262"/>
              <a:gd name="connsiteX246" fmla="*/ 1066841 w 1206769"/>
              <a:gd name="connsiteY246" fmla="*/ 1139762 h 1684262"/>
              <a:gd name="connsiteX247" fmla="*/ 1035790 w 1206769"/>
              <a:gd name="connsiteY247" fmla="*/ 1087755 h 1684262"/>
              <a:gd name="connsiteX248" fmla="*/ 1162663 w 1206769"/>
              <a:gd name="connsiteY248" fmla="*/ 1057085 h 1684262"/>
              <a:gd name="connsiteX249" fmla="*/ 987913 w 1206769"/>
              <a:gd name="connsiteY249" fmla="*/ 1181170 h 1684262"/>
              <a:gd name="connsiteX250" fmla="*/ 958923 w 1206769"/>
              <a:gd name="connsiteY250" fmla="*/ 1264444 h 1684262"/>
              <a:gd name="connsiteX251" fmla="*/ 905107 w 1206769"/>
              <a:gd name="connsiteY251" fmla="*/ 1118330 h 1684262"/>
              <a:gd name="connsiteX252" fmla="*/ 987913 w 1206769"/>
              <a:gd name="connsiteY252"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35682 w 1206769"/>
              <a:gd name="connsiteY228" fmla="*/ 1498283 h 1684262"/>
              <a:gd name="connsiteX229" fmla="*/ 986069 w 1206769"/>
              <a:gd name="connsiteY229" fmla="*/ 1513999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35682 w 1206769"/>
              <a:gd name="connsiteY228" fmla="*/ 1498283 h 1684262"/>
              <a:gd name="connsiteX229" fmla="*/ 1066493 w 1206769"/>
              <a:gd name="connsiteY229" fmla="*/ 1492065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21109 w 1206769"/>
              <a:gd name="connsiteY227" fmla="*/ 1495806 h 1684262"/>
              <a:gd name="connsiteX228" fmla="*/ 955179 w 1206769"/>
              <a:gd name="connsiteY228" fmla="*/ 1500720 h 1684262"/>
              <a:gd name="connsiteX229" fmla="*/ 1066493 w 1206769"/>
              <a:gd name="connsiteY229" fmla="*/ 1492065 h 1684262"/>
              <a:gd name="connsiteX230" fmla="*/ 857863 w 1206769"/>
              <a:gd name="connsiteY230" fmla="*/ 1591247 h 1684262"/>
              <a:gd name="connsiteX231" fmla="*/ 857863 w 1206769"/>
              <a:gd name="connsiteY231" fmla="*/ 1591056 h 1684262"/>
              <a:gd name="connsiteX232" fmla="*/ 1028170 w 1206769"/>
              <a:gd name="connsiteY232" fmla="*/ 1445038 h 1684262"/>
              <a:gd name="connsiteX233" fmla="*/ 916632 w 1206769"/>
              <a:gd name="connsiteY233" fmla="*/ 1468184 h 1684262"/>
              <a:gd name="connsiteX234" fmla="*/ 1028170 w 1206769"/>
              <a:gd name="connsiteY234" fmla="*/ 1445228 h 1684262"/>
              <a:gd name="connsiteX235" fmla="*/ 1028170 w 1206769"/>
              <a:gd name="connsiteY235" fmla="*/ 1445038 h 1684262"/>
              <a:gd name="connsiteX236" fmla="*/ 862816 w 1206769"/>
              <a:gd name="connsiteY236" fmla="*/ 1410462 h 1684262"/>
              <a:gd name="connsiteX237" fmla="*/ 647551 w 1206769"/>
              <a:gd name="connsiteY237" fmla="*/ 1448562 h 1684262"/>
              <a:gd name="connsiteX238" fmla="*/ 862816 w 1206769"/>
              <a:gd name="connsiteY238" fmla="*/ 1410653 h 1684262"/>
              <a:gd name="connsiteX239" fmla="*/ 862816 w 1206769"/>
              <a:gd name="connsiteY239" fmla="*/ 1410462 h 1684262"/>
              <a:gd name="connsiteX240" fmla="*/ 689842 w 1206769"/>
              <a:gd name="connsiteY240" fmla="*/ 1391412 h 1684262"/>
              <a:gd name="connsiteX241" fmla="*/ 924347 w 1206769"/>
              <a:gd name="connsiteY241" fmla="*/ 1306830 h 1684262"/>
              <a:gd name="connsiteX242" fmla="*/ 689842 w 1206769"/>
              <a:gd name="connsiteY242" fmla="*/ 1391412 h 1684262"/>
              <a:gd name="connsiteX243" fmla="*/ 1162663 w 1206769"/>
              <a:gd name="connsiteY243" fmla="*/ 1057085 h 1684262"/>
              <a:gd name="connsiteX244" fmla="*/ 1148756 w 1206769"/>
              <a:gd name="connsiteY244" fmla="*/ 1134428 h 1684262"/>
              <a:gd name="connsiteX245" fmla="*/ 1066841 w 1206769"/>
              <a:gd name="connsiteY245" fmla="*/ 1139762 h 1684262"/>
              <a:gd name="connsiteX246" fmla="*/ 1035790 w 1206769"/>
              <a:gd name="connsiteY246" fmla="*/ 1087755 h 1684262"/>
              <a:gd name="connsiteX247" fmla="*/ 1162663 w 1206769"/>
              <a:gd name="connsiteY247" fmla="*/ 1057085 h 1684262"/>
              <a:gd name="connsiteX248" fmla="*/ 987913 w 1206769"/>
              <a:gd name="connsiteY248" fmla="*/ 1181170 h 1684262"/>
              <a:gd name="connsiteX249" fmla="*/ 958923 w 1206769"/>
              <a:gd name="connsiteY249" fmla="*/ 1264444 h 1684262"/>
              <a:gd name="connsiteX250" fmla="*/ 905107 w 1206769"/>
              <a:gd name="connsiteY250" fmla="*/ 1118330 h 1684262"/>
              <a:gd name="connsiteX251" fmla="*/ 987913 w 1206769"/>
              <a:gd name="connsiteY25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08726 w 1206769"/>
              <a:gd name="connsiteY226" fmla="*/ 1497616 h 1684262"/>
              <a:gd name="connsiteX227" fmla="*/ 955179 w 1206769"/>
              <a:gd name="connsiteY227" fmla="*/ 1500720 h 1684262"/>
              <a:gd name="connsiteX228" fmla="*/ 1066493 w 1206769"/>
              <a:gd name="connsiteY228" fmla="*/ 1492065 h 1684262"/>
              <a:gd name="connsiteX229" fmla="*/ 857863 w 1206769"/>
              <a:gd name="connsiteY229" fmla="*/ 1591247 h 1684262"/>
              <a:gd name="connsiteX230" fmla="*/ 857863 w 1206769"/>
              <a:gd name="connsiteY230" fmla="*/ 1591056 h 1684262"/>
              <a:gd name="connsiteX231" fmla="*/ 1028170 w 1206769"/>
              <a:gd name="connsiteY231" fmla="*/ 1445038 h 1684262"/>
              <a:gd name="connsiteX232" fmla="*/ 916632 w 1206769"/>
              <a:gd name="connsiteY232" fmla="*/ 1468184 h 1684262"/>
              <a:gd name="connsiteX233" fmla="*/ 1028170 w 1206769"/>
              <a:gd name="connsiteY233" fmla="*/ 1445228 h 1684262"/>
              <a:gd name="connsiteX234" fmla="*/ 1028170 w 1206769"/>
              <a:gd name="connsiteY234" fmla="*/ 1445038 h 1684262"/>
              <a:gd name="connsiteX235" fmla="*/ 862816 w 1206769"/>
              <a:gd name="connsiteY235" fmla="*/ 1410462 h 1684262"/>
              <a:gd name="connsiteX236" fmla="*/ 647551 w 1206769"/>
              <a:gd name="connsiteY236" fmla="*/ 1448562 h 1684262"/>
              <a:gd name="connsiteX237" fmla="*/ 862816 w 1206769"/>
              <a:gd name="connsiteY237" fmla="*/ 1410653 h 1684262"/>
              <a:gd name="connsiteX238" fmla="*/ 862816 w 1206769"/>
              <a:gd name="connsiteY238" fmla="*/ 1410462 h 1684262"/>
              <a:gd name="connsiteX239" fmla="*/ 689842 w 1206769"/>
              <a:gd name="connsiteY239" fmla="*/ 1391412 h 1684262"/>
              <a:gd name="connsiteX240" fmla="*/ 924347 w 1206769"/>
              <a:gd name="connsiteY240" fmla="*/ 1306830 h 1684262"/>
              <a:gd name="connsiteX241" fmla="*/ 689842 w 1206769"/>
              <a:gd name="connsiteY241" fmla="*/ 1391412 h 1684262"/>
              <a:gd name="connsiteX242" fmla="*/ 1162663 w 1206769"/>
              <a:gd name="connsiteY242" fmla="*/ 1057085 h 1684262"/>
              <a:gd name="connsiteX243" fmla="*/ 1148756 w 1206769"/>
              <a:gd name="connsiteY243" fmla="*/ 1134428 h 1684262"/>
              <a:gd name="connsiteX244" fmla="*/ 1066841 w 1206769"/>
              <a:gd name="connsiteY244" fmla="*/ 1139762 h 1684262"/>
              <a:gd name="connsiteX245" fmla="*/ 1035790 w 1206769"/>
              <a:gd name="connsiteY245" fmla="*/ 1087755 h 1684262"/>
              <a:gd name="connsiteX246" fmla="*/ 1162663 w 1206769"/>
              <a:gd name="connsiteY246" fmla="*/ 1057085 h 1684262"/>
              <a:gd name="connsiteX247" fmla="*/ 987913 w 1206769"/>
              <a:gd name="connsiteY247" fmla="*/ 1181170 h 1684262"/>
              <a:gd name="connsiteX248" fmla="*/ 958923 w 1206769"/>
              <a:gd name="connsiteY248" fmla="*/ 1264444 h 1684262"/>
              <a:gd name="connsiteX249" fmla="*/ 905107 w 1206769"/>
              <a:gd name="connsiteY249" fmla="*/ 1118330 h 1684262"/>
              <a:gd name="connsiteX250" fmla="*/ 987913 w 1206769"/>
              <a:gd name="connsiteY250"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28170 w 1206769"/>
              <a:gd name="connsiteY230" fmla="*/ 1445038 h 1684262"/>
              <a:gd name="connsiteX231" fmla="*/ 916632 w 1206769"/>
              <a:gd name="connsiteY231" fmla="*/ 1468184 h 1684262"/>
              <a:gd name="connsiteX232" fmla="*/ 1028170 w 1206769"/>
              <a:gd name="connsiteY232" fmla="*/ 1445228 h 1684262"/>
              <a:gd name="connsiteX233" fmla="*/ 1028170 w 1206769"/>
              <a:gd name="connsiteY233" fmla="*/ 1445038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45230 w 1206769"/>
              <a:gd name="connsiteY230" fmla="*/ 1457223 h 1684262"/>
              <a:gd name="connsiteX231" fmla="*/ 916632 w 1206769"/>
              <a:gd name="connsiteY231" fmla="*/ 1468184 h 1684262"/>
              <a:gd name="connsiteX232" fmla="*/ 1028170 w 1206769"/>
              <a:gd name="connsiteY232" fmla="*/ 1445228 h 1684262"/>
              <a:gd name="connsiteX233" fmla="*/ 1045230 w 1206769"/>
              <a:gd name="connsiteY233" fmla="*/ 1457223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884247 w 1206769"/>
              <a:gd name="connsiteY91" fmla="*/ 1322737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3 w 1206769"/>
              <a:gd name="connsiteY87" fmla="*/ 1334262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45174 w 1206769"/>
              <a:gd name="connsiteY91" fmla="*/ 1325174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45174 w 1206769"/>
              <a:gd name="connsiteY91" fmla="*/ 1325174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26526 w 1206769"/>
              <a:gd name="connsiteY88" fmla="*/ 1349597 h 1684262"/>
              <a:gd name="connsiteX89" fmla="*/ 802904 w 1206769"/>
              <a:gd name="connsiteY89" fmla="*/ 1350454 h 1684262"/>
              <a:gd name="connsiteX90" fmla="*/ 841956 w 1206769"/>
              <a:gd name="connsiteY90" fmla="*/ 1326547 h 1684262"/>
              <a:gd name="connsiteX91" fmla="*/ 952485 w 1206769"/>
              <a:gd name="connsiteY91" fmla="*/ 1295929 h 1684262"/>
              <a:gd name="connsiteX92" fmla="*/ 980354 w 1206769"/>
              <a:gd name="connsiteY92" fmla="*/ 1268921 h 1684262"/>
              <a:gd name="connsiteX93" fmla="*/ 1084177 w 1206769"/>
              <a:gd name="connsiteY93" fmla="*/ 1211294 h 1684262"/>
              <a:gd name="connsiteX94" fmla="*/ 911203 w 1206769"/>
              <a:gd name="connsiteY94" fmla="*/ 1022890 h 1684262"/>
              <a:gd name="connsiteX95" fmla="*/ 1193429 w 1206769"/>
              <a:gd name="connsiteY95" fmla="*/ 899446 h 1684262"/>
              <a:gd name="connsiteX96" fmla="*/ 759089 w 1206769"/>
              <a:gd name="connsiteY96" fmla="*/ 61246 h 1684262"/>
              <a:gd name="connsiteX97" fmla="*/ 720989 w 1206769"/>
              <a:gd name="connsiteY97" fmla="*/ 145828 h 1684262"/>
              <a:gd name="connsiteX98" fmla="*/ 759089 w 1206769"/>
              <a:gd name="connsiteY98" fmla="*/ 61436 h 1684262"/>
              <a:gd name="connsiteX99" fmla="*/ 759089 w 1206769"/>
              <a:gd name="connsiteY99" fmla="*/ 61246 h 1684262"/>
              <a:gd name="connsiteX100" fmla="*/ 363611 w 1206769"/>
              <a:gd name="connsiteY100" fmla="*/ 545783 h 1684262"/>
              <a:gd name="connsiteX101" fmla="*/ 348275 w 1206769"/>
              <a:gd name="connsiteY101" fmla="*/ 553498 h 1684262"/>
              <a:gd name="connsiteX102" fmla="*/ 363611 w 1206769"/>
              <a:gd name="connsiteY102" fmla="*/ 545783 h 1684262"/>
              <a:gd name="connsiteX103" fmla="*/ 232451 w 1206769"/>
              <a:gd name="connsiteY103" fmla="*/ 523113 h 1684262"/>
              <a:gd name="connsiteX104" fmla="*/ 254694 w 1206769"/>
              <a:gd name="connsiteY104" fmla="*/ 664096 h 1684262"/>
              <a:gd name="connsiteX105" fmla="*/ 232451 w 1206769"/>
              <a:gd name="connsiteY105" fmla="*/ 523113 h 1684262"/>
              <a:gd name="connsiteX106" fmla="*/ 340084 w 1206769"/>
              <a:gd name="connsiteY106" fmla="*/ 692277 h 1684262"/>
              <a:gd name="connsiteX107" fmla="*/ 470767 w 1206769"/>
              <a:gd name="connsiteY107" fmla="*/ 684562 h 1684262"/>
              <a:gd name="connsiteX108" fmla="*/ 340084 w 1206769"/>
              <a:gd name="connsiteY108" fmla="*/ 691896 h 1684262"/>
              <a:gd name="connsiteX109" fmla="*/ 340084 w 1206769"/>
              <a:gd name="connsiteY109" fmla="*/ 692277 h 1684262"/>
              <a:gd name="connsiteX110" fmla="*/ 382375 w 1206769"/>
              <a:gd name="connsiteY110" fmla="*/ 615410 h 1684262"/>
              <a:gd name="connsiteX111" fmla="*/ 516868 w 1206769"/>
              <a:gd name="connsiteY111" fmla="*/ 688372 h 1684262"/>
              <a:gd name="connsiteX112" fmla="*/ 382661 w 1206769"/>
              <a:gd name="connsiteY112" fmla="*/ 615029 h 1684262"/>
              <a:gd name="connsiteX113" fmla="*/ 382375 w 1206769"/>
              <a:gd name="connsiteY113" fmla="*/ 615410 h 1684262"/>
              <a:gd name="connsiteX114" fmla="*/ 201400 w 1206769"/>
              <a:gd name="connsiteY114" fmla="*/ 907542 h 1684262"/>
              <a:gd name="connsiteX115" fmla="*/ 163300 w 1206769"/>
              <a:gd name="connsiteY115" fmla="*/ 838295 h 1684262"/>
              <a:gd name="connsiteX116" fmla="*/ 201686 w 1206769"/>
              <a:gd name="connsiteY116" fmla="*/ 907161 h 1684262"/>
              <a:gd name="connsiteX117" fmla="*/ 201400 w 1206769"/>
              <a:gd name="connsiteY117" fmla="*/ 907542 h 1684262"/>
              <a:gd name="connsiteX118" fmla="*/ 97811 w 1206769"/>
              <a:gd name="connsiteY118" fmla="*/ 1285557 h 1684262"/>
              <a:gd name="connsiteX119" fmla="*/ 123279 w 1206769"/>
              <a:gd name="connsiteY119" fmla="*/ 1264178 h 1684262"/>
              <a:gd name="connsiteX120" fmla="*/ 231975 w 1206769"/>
              <a:gd name="connsiteY120" fmla="*/ 1341501 h 1684262"/>
              <a:gd name="connsiteX121" fmla="*/ 97811 w 1206769"/>
              <a:gd name="connsiteY121" fmla="*/ 1285557 h 1684262"/>
              <a:gd name="connsiteX122" fmla="*/ 232928 w 1206769"/>
              <a:gd name="connsiteY122" fmla="*/ 1376077 h 1684262"/>
              <a:gd name="connsiteX123" fmla="*/ 279029 w 1206769"/>
              <a:gd name="connsiteY123" fmla="*/ 1379887 h 1684262"/>
              <a:gd name="connsiteX124" fmla="*/ 232451 w 1206769"/>
              <a:gd name="connsiteY124" fmla="*/ 1376077 h 1684262"/>
              <a:gd name="connsiteX125" fmla="*/ 232928 w 1206769"/>
              <a:gd name="connsiteY125" fmla="*/ 1376077 h 1684262"/>
              <a:gd name="connsiteX126" fmla="*/ 856244 w 1206769"/>
              <a:gd name="connsiteY126" fmla="*/ 715613 h 1684262"/>
              <a:gd name="connsiteX127" fmla="*/ 817635 w 1206769"/>
              <a:gd name="connsiteY127" fmla="*/ 708913 h 1684262"/>
              <a:gd name="connsiteX128" fmla="*/ 721084 w 1206769"/>
              <a:gd name="connsiteY128" fmla="*/ 657225 h 1684262"/>
              <a:gd name="connsiteX129" fmla="*/ 855767 w 1206769"/>
              <a:gd name="connsiteY129" fmla="*/ 715613 h 1684262"/>
              <a:gd name="connsiteX130" fmla="*/ 856244 w 1206769"/>
              <a:gd name="connsiteY130" fmla="*/ 715613 h 1684262"/>
              <a:gd name="connsiteX131" fmla="*/ 663458 w 1206769"/>
              <a:gd name="connsiteY131" fmla="*/ 722662 h 1684262"/>
              <a:gd name="connsiteX132" fmla="*/ 644408 w 1206769"/>
              <a:gd name="connsiteY132" fmla="*/ 807149 h 1684262"/>
              <a:gd name="connsiteX133" fmla="*/ 662981 w 1206769"/>
              <a:gd name="connsiteY133" fmla="*/ 723138 h 1684262"/>
              <a:gd name="connsiteX134" fmla="*/ 663458 w 1206769"/>
              <a:gd name="connsiteY134" fmla="*/ 722662 h 1684262"/>
              <a:gd name="connsiteX135" fmla="*/ 628882 w 1206769"/>
              <a:gd name="connsiteY135" fmla="*/ 753332 h 1684262"/>
              <a:gd name="connsiteX136" fmla="*/ 655742 w 1206769"/>
              <a:gd name="connsiteY136" fmla="*/ 726472 h 1684262"/>
              <a:gd name="connsiteX137" fmla="*/ 628406 w 1206769"/>
              <a:gd name="connsiteY137" fmla="*/ 753332 h 1684262"/>
              <a:gd name="connsiteX138" fmla="*/ 628882 w 1206769"/>
              <a:gd name="connsiteY138" fmla="*/ 753332 h 1684262"/>
              <a:gd name="connsiteX139" fmla="*/ 771090 w 1206769"/>
              <a:gd name="connsiteY139" fmla="*/ 757237 h 1684262"/>
              <a:gd name="connsiteX140" fmla="*/ 690318 w 1206769"/>
              <a:gd name="connsiteY140" fmla="*/ 822579 h 1684262"/>
              <a:gd name="connsiteX141" fmla="*/ 770614 w 1206769"/>
              <a:gd name="connsiteY141" fmla="*/ 757237 h 1684262"/>
              <a:gd name="connsiteX142" fmla="*/ 771090 w 1206769"/>
              <a:gd name="connsiteY142" fmla="*/ 757237 h 1684262"/>
              <a:gd name="connsiteX143" fmla="*/ 759565 w 1206769"/>
              <a:gd name="connsiteY143" fmla="*/ 538162 h 1684262"/>
              <a:gd name="connsiteX144" fmla="*/ 851767 w 1206769"/>
              <a:gd name="connsiteY144" fmla="*/ 480536 h 1684262"/>
              <a:gd name="connsiteX145" fmla="*/ 759089 w 1206769"/>
              <a:gd name="connsiteY145" fmla="*/ 538067 h 1684262"/>
              <a:gd name="connsiteX146" fmla="*/ 759565 w 1206769"/>
              <a:gd name="connsiteY146" fmla="*/ 538162 h 1684262"/>
              <a:gd name="connsiteX147" fmla="*/ 877961 w 1206769"/>
              <a:gd name="connsiteY147" fmla="*/ 342138 h 1684262"/>
              <a:gd name="connsiteX148" fmla="*/ 812619 w 1206769"/>
              <a:gd name="connsiteY148" fmla="*/ 442055 h 1684262"/>
              <a:gd name="connsiteX149" fmla="*/ 877961 w 1206769"/>
              <a:gd name="connsiteY149" fmla="*/ 342138 h 1684262"/>
              <a:gd name="connsiteX150" fmla="*/ 681841 w 1206769"/>
              <a:gd name="connsiteY150" fmla="*/ 323088 h 1684262"/>
              <a:gd name="connsiteX151" fmla="*/ 758803 w 1206769"/>
              <a:gd name="connsiteY151" fmla="*/ 430816 h 1684262"/>
              <a:gd name="connsiteX152" fmla="*/ 643455 w 1206769"/>
              <a:gd name="connsiteY152" fmla="*/ 396145 h 1684262"/>
              <a:gd name="connsiteX153" fmla="*/ 639550 w 1206769"/>
              <a:gd name="connsiteY153" fmla="*/ 438436 h 1684262"/>
              <a:gd name="connsiteX154" fmla="*/ 682127 w 1206769"/>
              <a:gd name="connsiteY154" fmla="*/ 323088 h 1684262"/>
              <a:gd name="connsiteX155" fmla="*/ 681841 w 1206769"/>
              <a:gd name="connsiteY155" fmla="*/ 323088 h 1684262"/>
              <a:gd name="connsiteX156" fmla="*/ 351323 w 1206769"/>
              <a:gd name="connsiteY156" fmla="*/ 219361 h 1684262"/>
              <a:gd name="connsiteX157" fmla="*/ 383994 w 1206769"/>
              <a:gd name="connsiteY157" fmla="*/ 183070 h 1684262"/>
              <a:gd name="connsiteX158" fmla="*/ 403711 w 1206769"/>
              <a:gd name="connsiteY158" fmla="*/ 175069 h 1684262"/>
              <a:gd name="connsiteX159" fmla="*/ 411331 w 1206769"/>
              <a:gd name="connsiteY159" fmla="*/ 176117 h 1684262"/>
              <a:gd name="connsiteX160" fmla="*/ 569351 w 1206769"/>
              <a:gd name="connsiteY160" fmla="*/ 242792 h 1684262"/>
              <a:gd name="connsiteX161" fmla="*/ 569922 w 1206769"/>
              <a:gd name="connsiteY161" fmla="*/ 242792 h 1684262"/>
              <a:gd name="connsiteX162" fmla="*/ 558873 w 1206769"/>
              <a:gd name="connsiteY162" fmla="*/ 299942 h 1684262"/>
              <a:gd name="connsiteX163" fmla="*/ 351609 w 1206769"/>
              <a:gd name="connsiteY163" fmla="*/ 219075 h 1684262"/>
              <a:gd name="connsiteX164" fmla="*/ 351323 w 1206769"/>
              <a:gd name="connsiteY164" fmla="*/ 219361 h 1684262"/>
              <a:gd name="connsiteX165" fmla="*/ 470767 w 1206769"/>
              <a:gd name="connsiteY165" fmla="*/ 361188 h 1684262"/>
              <a:gd name="connsiteX166" fmla="*/ 566874 w 1206769"/>
              <a:gd name="connsiteY166" fmla="*/ 503396 h 1684262"/>
              <a:gd name="connsiteX167" fmla="*/ 470767 w 1206769"/>
              <a:gd name="connsiteY167" fmla="*/ 361188 h 1684262"/>
              <a:gd name="connsiteX168" fmla="*/ 632216 w 1206769"/>
              <a:gd name="connsiteY168" fmla="*/ 453485 h 1684262"/>
              <a:gd name="connsiteX169" fmla="*/ 699367 w 1206769"/>
              <a:gd name="connsiteY169" fmla="*/ 515112 h 1684262"/>
              <a:gd name="connsiteX170" fmla="*/ 759089 w 1206769"/>
              <a:gd name="connsiteY170" fmla="*/ 438055 h 1684262"/>
              <a:gd name="connsiteX171" fmla="*/ 678317 w 1206769"/>
              <a:gd name="connsiteY171" fmla="*/ 611029 h 1684262"/>
              <a:gd name="connsiteX172" fmla="*/ 640217 w 1206769"/>
              <a:gd name="connsiteY172" fmla="*/ 587978 h 1684262"/>
              <a:gd name="connsiteX173" fmla="*/ 632216 w 1206769"/>
              <a:gd name="connsiteY173" fmla="*/ 453581 h 1684262"/>
              <a:gd name="connsiteX174" fmla="*/ 632216 w 1206769"/>
              <a:gd name="connsiteY174" fmla="*/ 453485 h 1684262"/>
              <a:gd name="connsiteX175" fmla="*/ 686032 w 1206769"/>
              <a:gd name="connsiteY175" fmla="*/ 837819 h 1684262"/>
              <a:gd name="connsiteX176" fmla="*/ 628310 w 1206769"/>
              <a:gd name="connsiteY176" fmla="*/ 930116 h 1684262"/>
              <a:gd name="connsiteX177" fmla="*/ 686032 w 1206769"/>
              <a:gd name="connsiteY177" fmla="*/ 837914 h 1684262"/>
              <a:gd name="connsiteX178" fmla="*/ 686032 w 1206769"/>
              <a:gd name="connsiteY178" fmla="*/ 837819 h 1684262"/>
              <a:gd name="connsiteX179" fmla="*/ 743658 w 1206769"/>
              <a:gd name="connsiteY179" fmla="*/ 1291400 h 1684262"/>
              <a:gd name="connsiteX180" fmla="*/ 547634 w 1206769"/>
              <a:gd name="connsiteY180" fmla="*/ 1206818 h 1684262"/>
              <a:gd name="connsiteX181" fmla="*/ 573446 w 1206769"/>
              <a:gd name="connsiteY181" fmla="*/ 1222439 h 1684262"/>
              <a:gd name="connsiteX182" fmla="*/ 603450 w 1206769"/>
              <a:gd name="connsiteY182" fmla="*/ 1227487 h 1684262"/>
              <a:gd name="connsiteX183" fmla="*/ 743658 w 1206769"/>
              <a:gd name="connsiteY183" fmla="*/ 1291495 h 1684262"/>
              <a:gd name="connsiteX184" fmla="*/ 743658 w 1206769"/>
              <a:gd name="connsiteY184" fmla="*/ 1291400 h 1684262"/>
              <a:gd name="connsiteX185" fmla="*/ 578399 w 1206769"/>
              <a:gd name="connsiteY185" fmla="*/ 945452 h 1684262"/>
              <a:gd name="connsiteX186" fmla="*/ 689842 w 1206769"/>
              <a:gd name="connsiteY186" fmla="*/ 1122236 h 1684262"/>
              <a:gd name="connsiteX187" fmla="*/ 578399 w 1206769"/>
              <a:gd name="connsiteY187" fmla="*/ 945547 h 1684262"/>
              <a:gd name="connsiteX188" fmla="*/ 578399 w 1206769"/>
              <a:gd name="connsiteY188" fmla="*/ 945452 h 1684262"/>
              <a:gd name="connsiteX189" fmla="*/ 351609 w 1206769"/>
              <a:gd name="connsiteY189" fmla="*/ 1045464 h 1684262"/>
              <a:gd name="connsiteX190" fmla="*/ 382375 w 1206769"/>
              <a:gd name="connsiteY190" fmla="*/ 887825 h 1684262"/>
              <a:gd name="connsiteX191" fmla="*/ 351609 w 1206769"/>
              <a:gd name="connsiteY191" fmla="*/ 1045559 h 1684262"/>
              <a:gd name="connsiteX192" fmla="*/ 351609 w 1206769"/>
              <a:gd name="connsiteY192" fmla="*/ 1045464 h 1684262"/>
              <a:gd name="connsiteX193" fmla="*/ 420761 w 1206769"/>
              <a:gd name="connsiteY193" fmla="*/ 1018413 h 1684262"/>
              <a:gd name="connsiteX194" fmla="*/ 605260 w 1206769"/>
              <a:gd name="connsiteY194" fmla="*/ 1180338 h 1684262"/>
              <a:gd name="connsiteX195" fmla="*/ 420761 w 1206769"/>
              <a:gd name="connsiteY195" fmla="*/ 1018413 h 1684262"/>
              <a:gd name="connsiteX196" fmla="*/ 366944 w 1206769"/>
              <a:gd name="connsiteY196" fmla="*/ 1414272 h 1684262"/>
              <a:gd name="connsiteX197" fmla="*/ 597640 w 1206769"/>
              <a:gd name="connsiteY197" fmla="*/ 1460468 h 1684262"/>
              <a:gd name="connsiteX198" fmla="*/ 366944 w 1206769"/>
              <a:gd name="connsiteY198" fmla="*/ 1414463 h 1684262"/>
              <a:gd name="connsiteX199" fmla="*/ 366944 w 1206769"/>
              <a:gd name="connsiteY199" fmla="*/ 1414272 h 1684262"/>
              <a:gd name="connsiteX200" fmla="*/ 536108 w 1206769"/>
              <a:gd name="connsiteY200" fmla="*/ 1644968 h 1684262"/>
              <a:gd name="connsiteX201" fmla="*/ 498008 w 1206769"/>
              <a:gd name="connsiteY201" fmla="*/ 1625918 h 1684262"/>
              <a:gd name="connsiteX202" fmla="*/ 471148 w 1206769"/>
              <a:gd name="connsiteY202" fmla="*/ 1618202 h 1684262"/>
              <a:gd name="connsiteX203" fmla="*/ 471148 w 1206769"/>
              <a:gd name="connsiteY203" fmla="*/ 1664399 h 1684262"/>
              <a:gd name="connsiteX204" fmla="*/ 401901 w 1206769"/>
              <a:gd name="connsiteY204" fmla="*/ 1579817 h 1684262"/>
              <a:gd name="connsiteX205" fmla="*/ 536108 w 1206769"/>
              <a:gd name="connsiteY205" fmla="*/ 1645158 h 1684262"/>
              <a:gd name="connsiteX206" fmla="*/ 536108 w 1206769"/>
              <a:gd name="connsiteY206" fmla="*/ 1644968 h 1684262"/>
              <a:gd name="connsiteX207" fmla="*/ 616785 w 1206769"/>
              <a:gd name="connsiteY207" fmla="*/ 1564196 h 1684262"/>
              <a:gd name="connsiteX208" fmla="*/ 555349 w 1206769"/>
              <a:gd name="connsiteY208" fmla="*/ 1541145 h 1684262"/>
              <a:gd name="connsiteX209" fmla="*/ 638597 w 1206769"/>
              <a:gd name="connsiteY209" fmla="*/ 1493520 h 1684262"/>
              <a:gd name="connsiteX210" fmla="*/ 739848 w 1206769"/>
              <a:gd name="connsiteY210" fmla="*/ 1525715 h 1684262"/>
              <a:gd name="connsiteX211" fmla="*/ 616785 w 1206769"/>
              <a:gd name="connsiteY211" fmla="*/ 1564386 h 1684262"/>
              <a:gd name="connsiteX212" fmla="*/ 616785 w 1206769"/>
              <a:gd name="connsiteY212" fmla="*/ 1564196 h 1684262"/>
              <a:gd name="connsiteX213" fmla="*/ 752231 w 1206769"/>
              <a:gd name="connsiteY213" fmla="*/ 1664779 h 1684262"/>
              <a:gd name="connsiteX214" fmla="*/ 739658 w 1206769"/>
              <a:gd name="connsiteY214" fmla="*/ 1664779 h 1684262"/>
              <a:gd name="connsiteX215" fmla="*/ 731180 w 1206769"/>
              <a:gd name="connsiteY215" fmla="*/ 1664779 h 1684262"/>
              <a:gd name="connsiteX216" fmla="*/ 727561 w 1206769"/>
              <a:gd name="connsiteY216" fmla="*/ 1664779 h 1684262"/>
              <a:gd name="connsiteX217" fmla="*/ 713750 w 1206769"/>
              <a:gd name="connsiteY217" fmla="*/ 1666780 h 1684262"/>
              <a:gd name="connsiteX218" fmla="*/ 704225 w 1206769"/>
              <a:gd name="connsiteY218" fmla="*/ 1665256 h 1684262"/>
              <a:gd name="connsiteX219" fmla="*/ 705558 w 1206769"/>
              <a:gd name="connsiteY219" fmla="*/ 1667733 h 1684262"/>
              <a:gd name="connsiteX220" fmla="*/ 790045 w 1206769"/>
              <a:gd name="connsiteY220" fmla="*/ 1610106 h 1684262"/>
              <a:gd name="connsiteX221" fmla="*/ 752231 w 1206769"/>
              <a:gd name="connsiteY221" fmla="*/ 1664970 h 1684262"/>
              <a:gd name="connsiteX222" fmla="*/ 752231 w 1206769"/>
              <a:gd name="connsiteY222" fmla="*/ 1664779 h 1684262"/>
              <a:gd name="connsiteX223" fmla="*/ 857863 w 1206769"/>
              <a:gd name="connsiteY223" fmla="*/ 1591056 h 1684262"/>
              <a:gd name="connsiteX224" fmla="*/ 838813 w 1206769"/>
              <a:gd name="connsiteY224" fmla="*/ 1568958 h 1684262"/>
              <a:gd name="connsiteX225" fmla="*/ 836146 w 1206769"/>
              <a:gd name="connsiteY225" fmla="*/ 1564291 h 1684262"/>
              <a:gd name="connsiteX226" fmla="*/ 955179 w 1206769"/>
              <a:gd name="connsiteY226" fmla="*/ 1500720 h 1684262"/>
              <a:gd name="connsiteX227" fmla="*/ 1066493 w 1206769"/>
              <a:gd name="connsiteY227" fmla="*/ 1492065 h 1684262"/>
              <a:gd name="connsiteX228" fmla="*/ 857863 w 1206769"/>
              <a:gd name="connsiteY228" fmla="*/ 1591247 h 1684262"/>
              <a:gd name="connsiteX229" fmla="*/ 857863 w 1206769"/>
              <a:gd name="connsiteY229" fmla="*/ 1591056 h 1684262"/>
              <a:gd name="connsiteX230" fmla="*/ 1054979 w 1206769"/>
              <a:gd name="connsiteY230" fmla="*/ 1445037 h 1684262"/>
              <a:gd name="connsiteX231" fmla="*/ 916632 w 1206769"/>
              <a:gd name="connsiteY231" fmla="*/ 1468184 h 1684262"/>
              <a:gd name="connsiteX232" fmla="*/ 1028170 w 1206769"/>
              <a:gd name="connsiteY232" fmla="*/ 1445228 h 1684262"/>
              <a:gd name="connsiteX233" fmla="*/ 1054979 w 1206769"/>
              <a:gd name="connsiteY233" fmla="*/ 1445037 h 1684262"/>
              <a:gd name="connsiteX234" fmla="*/ 862816 w 1206769"/>
              <a:gd name="connsiteY234" fmla="*/ 1410462 h 1684262"/>
              <a:gd name="connsiteX235" fmla="*/ 647551 w 1206769"/>
              <a:gd name="connsiteY235" fmla="*/ 1448562 h 1684262"/>
              <a:gd name="connsiteX236" fmla="*/ 862816 w 1206769"/>
              <a:gd name="connsiteY236" fmla="*/ 1410653 h 1684262"/>
              <a:gd name="connsiteX237" fmla="*/ 862816 w 1206769"/>
              <a:gd name="connsiteY237" fmla="*/ 1410462 h 1684262"/>
              <a:gd name="connsiteX238" fmla="*/ 689842 w 1206769"/>
              <a:gd name="connsiteY238" fmla="*/ 1391412 h 1684262"/>
              <a:gd name="connsiteX239" fmla="*/ 924347 w 1206769"/>
              <a:gd name="connsiteY239" fmla="*/ 1306830 h 1684262"/>
              <a:gd name="connsiteX240" fmla="*/ 689842 w 1206769"/>
              <a:gd name="connsiteY240" fmla="*/ 1391412 h 1684262"/>
              <a:gd name="connsiteX241" fmla="*/ 1162663 w 1206769"/>
              <a:gd name="connsiteY241" fmla="*/ 1057085 h 1684262"/>
              <a:gd name="connsiteX242" fmla="*/ 1148756 w 1206769"/>
              <a:gd name="connsiteY242" fmla="*/ 1134428 h 1684262"/>
              <a:gd name="connsiteX243" fmla="*/ 1066841 w 1206769"/>
              <a:gd name="connsiteY243" fmla="*/ 1139762 h 1684262"/>
              <a:gd name="connsiteX244" fmla="*/ 1035790 w 1206769"/>
              <a:gd name="connsiteY244" fmla="*/ 1087755 h 1684262"/>
              <a:gd name="connsiteX245" fmla="*/ 1162663 w 1206769"/>
              <a:gd name="connsiteY245" fmla="*/ 1057085 h 1684262"/>
              <a:gd name="connsiteX246" fmla="*/ 987913 w 1206769"/>
              <a:gd name="connsiteY246" fmla="*/ 1181170 h 1684262"/>
              <a:gd name="connsiteX247" fmla="*/ 958923 w 1206769"/>
              <a:gd name="connsiteY247" fmla="*/ 1264444 h 1684262"/>
              <a:gd name="connsiteX248" fmla="*/ 905107 w 1206769"/>
              <a:gd name="connsiteY248" fmla="*/ 1118330 h 1684262"/>
              <a:gd name="connsiteX249" fmla="*/ 987913 w 1206769"/>
              <a:gd name="connsiteY24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6385 w 1206769"/>
              <a:gd name="connsiteY87" fmla="*/ 1331825 h 1684262"/>
              <a:gd name="connsiteX88" fmla="*/ 802904 w 1206769"/>
              <a:gd name="connsiteY88" fmla="*/ 1350454 h 1684262"/>
              <a:gd name="connsiteX89" fmla="*/ 841956 w 1206769"/>
              <a:gd name="connsiteY89" fmla="*/ 1326547 h 1684262"/>
              <a:gd name="connsiteX90" fmla="*/ 952485 w 1206769"/>
              <a:gd name="connsiteY90" fmla="*/ 1295929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952485 w 1206769"/>
              <a:gd name="connsiteY90" fmla="*/ 1295929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84177 w 1206769"/>
              <a:gd name="connsiteY92" fmla="*/ 1211294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94173 w 1206769"/>
              <a:gd name="connsiteY75" fmla="*/ 1528286 h 1684262"/>
              <a:gd name="connsiteX76" fmla="*/ 275123 w 1206769"/>
              <a:gd name="connsiteY76" fmla="*/ 1516571 h 1684262"/>
              <a:gd name="connsiteX77" fmla="*/ 273028 w 1206769"/>
              <a:gd name="connsiteY77" fmla="*/ 1515809 h 1684262"/>
              <a:gd name="connsiteX78" fmla="*/ 255883 w 1206769"/>
              <a:gd name="connsiteY78" fmla="*/ 1502664 h 1684262"/>
              <a:gd name="connsiteX79" fmla="*/ 255883 w 1206769"/>
              <a:gd name="connsiteY79" fmla="*/ 1502664 h 1684262"/>
              <a:gd name="connsiteX80" fmla="*/ 239976 w 1206769"/>
              <a:gd name="connsiteY80" fmla="*/ 1484281 h 1684262"/>
              <a:gd name="connsiteX81" fmla="*/ 203495 w 1206769"/>
              <a:gd name="connsiteY81" fmla="*/ 1484281 h 1684262"/>
              <a:gd name="connsiteX82" fmla="*/ 187303 w 1206769"/>
              <a:gd name="connsiteY82" fmla="*/ 1499140 h 1684262"/>
              <a:gd name="connsiteX83" fmla="*/ 490674 w 1206769"/>
              <a:gd name="connsiteY83" fmla="*/ 1673352 h 1684262"/>
              <a:gd name="connsiteX84" fmla="*/ 757374 w 1206769"/>
              <a:gd name="connsiteY84" fmla="*/ 1682401 h 1684262"/>
              <a:gd name="connsiteX85" fmla="*/ 988070 w 1206769"/>
              <a:gd name="connsiteY85" fmla="*/ 1594485 h 1684262"/>
              <a:gd name="connsiteX86" fmla="*/ 1152566 w 1206769"/>
              <a:gd name="connsiteY86" fmla="*/ 1394460 h 1684262"/>
              <a:gd name="connsiteX87" fmla="*/ 918822 w 1206769"/>
              <a:gd name="connsiteY87" fmla="*/ 1363507 h 1684262"/>
              <a:gd name="connsiteX88" fmla="*/ 802904 w 1206769"/>
              <a:gd name="connsiteY88" fmla="*/ 1350454 h 1684262"/>
              <a:gd name="connsiteX89" fmla="*/ 841956 w 1206769"/>
              <a:gd name="connsiteY89" fmla="*/ 1326547 h 1684262"/>
              <a:gd name="connsiteX90" fmla="*/ 1018286 w 1206769"/>
              <a:gd name="connsiteY90" fmla="*/ 1315425 h 1684262"/>
              <a:gd name="connsiteX91" fmla="*/ 980354 w 1206769"/>
              <a:gd name="connsiteY91" fmla="*/ 1268921 h 1684262"/>
              <a:gd name="connsiteX92" fmla="*/ 1091488 w 1206769"/>
              <a:gd name="connsiteY92" fmla="*/ 1221043 h 1684262"/>
              <a:gd name="connsiteX93" fmla="*/ 911203 w 1206769"/>
              <a:gd name="connsiteY93" fmla="*/ 1022890 h 1684262"/>
              <a:gd name="connsiteX94" fmla="*/ 1193429 w 1206769"/>
              <a:gd name="connsiteY94" fmla="*/ 899446 h 1684262"/>
              <a:gd name="connsiteX95" fmla="*/ 759089 w 1206769"/>
              <a:gd name="connsiteY95" fmla="*/ 61246 h 1684262"/>
              <a:gd name="connsiteX96" fmla="*/ 720989 w 1206769"/>
              <a:gd name="connsiteY96" fmla="*/ 145828 h 1684262"/>
              <a:gd name="connsiteX97" fmla="*/ 759089 w 1206769"/>
              <a:gd name="connsiteY97" fmla="*/ 61436 h 1684262"/>
              <a:gd name="connsiteX98" fmla="*/ 759089 w 1206769"/>
              <a:gd name="connsiteY98" fmla="*/ 61246 h 1684262"/>
              <a:gd name="connsiteX99" fmla="*/ 363611 w 1206769"/>
              <a:gd name="connsiteY99" fmla="*/ 545783 h 1684262"/>
              <a:gd name="connsiteX100" fmla="*/ 348275 w 1206769"/>
              <a:gd name="connsiteY100" fmla="*/ 553498 h 1684262"/>
              <a:gd name="connsiteX101" fmla="*/ 363611 w 1206769"/>
              <a:gd name="connsiteY101" fmla="*/ 545783 h 1684262"/>
              <a:gd name="connsiteX102" fmla="*/ 232451 w 1206769"/>
              <a:gd name="connsiteY102" fmla="*/ 523113 h 1684262"/>
              <a:gd name="connsiteX103" fmla="*/ 254694 w 1206769"/>
              <a:gd name="connsiteY103" fmla="*/ 664096 h 1684262"/>
              <a:gd name="connsiteX104" fmla="*/ 232451 w 1206769"/>
              <a:gd name="connsiteY104" fmla="*/ 523113 h 1684262"/>
              <a:gd name="connsiteX105" fmla="*/ 340084 w 1206769"/>
              <a:gd name="connsiteY105" fmla="*/ 692277 h 1684262"/>
              <a:gd name="connsiteX106" fmla="*/ 470767 w 1206769"/>
              <a:gd name="connsiteY106" fmla="*/ 684562 h 1684262"/>
              <a:gd name="connsiteX107" fmla="*/ 340084 w 1206769"/>
              <a:gd name="connsiteY107" fmla="*/ 691896 h 1684262"/>
              <a:gd name="connsiteX108" fmla="*/ 340084 w 1206769"/>
              <a:gd name="connsiteY108" fmla="*/ 692277 h 1684262"/>
              <a:gd name="connsiteX109" fmla="*/ 382375 w 1206769"/>
              <a:gd name="connsiteY109" fmla="*/ 615410 h 1684262"/>
              <a:gd name="connsiteX110" fmla="*/ 516868 w 1206769"/>
              <a:gd name="connsiteY110" fmla="*/ 688372 h 1684262"/>
              <a:gd name="connsiteX111" fmla="*/ 382661 w 1206769"/>
              <a:gd name="connsiteY111" fmla="*/ 615029 h 1684262"/>
              <a:gd name="connsiteX112" fmla="*/ 382375 w 1206769"/>
              <a:gd name="connsiteY112" fmla="*/ 615410 h 1684262"/>
              <a:gd name="connsiteX113" fmla="*/ 201400 w 1206769"/>
              <a:gd name="connsiteY113" fmla="*/ 907542 h 1684262"/>
              <a:gd name="connsiteX114" fmla="*/ 163300 w 1206769"/>
              <a:gd name="connsiteY114" fmla="*/ 838295 h 1684262"/>
              <a:gd name="connsiteX115" fmla="*/ 201686 w 1206769"/>
              <a:gd name="connsiteY115" fmla="*/ 907161 h 1684262"/>
              <a:gd name="connsiteX116" fmla="*/ 201400 w 1206769"/>
              <a:gd name="connsiteY116" fmla="*/ 907542 h 1684262"/>
              <a:gd name="connsiteX117" fmla="*/ 97811 w 1206769"/>
              <a:gd name="connsiteY117" fmla="*/ 1285557 h 1684262"/>
              <a:gd name="connsiteX118" fmla="*/ 123279 w 1206769"/>
              <a:gd name="connsiteY118" fmla="*/ 1264178 h 1684262"/>
              <a:gd name="connsiteX119" fmla="*/ 231975 w 1206769"/>
              <a:gd name="connsiteY119" fmla="*/ 1341501 h 1684262"/>
              <a:gd name="connsiteX120" fmla="*/ 97811 w 1206769"/>
              <a:gd name="connsiteY120" fmla="*/ 1285557 h 1684262"/>
              <a:gd name="connsiteX121" fmla="*/ 232928 w 1206769"/>
              <a:gd name="connsiteY121" fmla="*/ 1376077 h 1684262"/>
              <a:gd name="connsiteX122" fmla="*/ 279029 w 1206769"/>
              <a:gd name="connsiteY122" fmla="*/ 1379887 h 1684262"/>
              <a:gd name="connsiteX123" fmla="*/ 232451 w 1206769"/>
              <a:gd name="connsiteY123" fmla="*/ 1376077 h 1684262"/>
              <a:gd name="connsiteX124" fmla="*/ 232928 w 1206769"/>
              <a:gd name="connsiteY124" fmla="*/ 1376077 h 1684262"/>
              <a:gd name="connsiteX125" fmla="*/ 856244 w 1206769"/>
              <a:gd name="connsiteY125" fmla="*/ 715613 h 1684262"/>
              <a:gd name="connsiteX126" fmla="*/ 817635 w 1206769"/>
              <a:gd name="connsiteY126" fmla="*/ 708913 h 1684262"/>
              <a:gd name="connsiteX127" fmla="*/ 721084 w 1206769"/>
              <a:gd name="connsiteY127" fmla="*/ 657225 h 1684262"/>
              <a:gd name="connsiteX128" fmla="*/ 855767 w 1206769"/>
              <a:gd name="connsiteY128" fmla="*/ 715613 h 1684262"/>
              <a:gd name="connsiteX129" fmla="*/ 856244 w 1206769"/>
              <a:gd name="connsiteY129" fmla="*/ 715613 h 1684262"/>
              <a:gd name="connsiteX130" fmla="*/ 663458 w 1206769"/>
              <a:gd name="connsiteY130" fmla="*/ 722662 h 1684262"/>
              <a:gd name="connsiteX131" fmla="*/ 644408 w 1206769"/>
              <a:gd name="connsiteY131" fmla="*/ 807149 h 1684262"/>
              <a:gd name="connsiteX132" fmla="*/ 662981 w 1206769"/>
              <a:gd name="connsiteY132" fmla="*/ 723138 h 1684262"/>
              <a:gd name="connsiteX133" fmla="*/ 663458 w 1206769"/>
              <a:gd name="connsiteY133" fmla="*/ 722662 h 1684262"/>
              <a:gd name="connsiteX134" fmla="*/ 628882 w 1206769"/>
              <a:gd name="connsiteY134" fmla="*/ 753332 h 1684262"/>
              <a:gd name="connsiteX135" fmla="*/ 655742 w 1206769"/>
              <a:gd name="connsiteY135" fmla="*/ 726472 h 1684262"/>
              <a:gd name="connsiteX136" fmla="*/ 628406 w 1206769"/>
              <a:gd name="connsiteY136" fmla="*/ 753332 h 1684262"/>
              <a:gd name="connsiteX137" fmla="*/ 628882 w 1206769"/>
              <a:gd name="connsiteY137" fmla="*/ 753332 h 1684262"/>
              <a:gd name="connsiteX138" fmla="*/ 771090 w 1206769"/>
              <a:gd name="connsiteY138" fmla="*/ 757237 h 1684262"/>
              <a:gd name="connsiteX139" fmla="*/ 690318 w 1206769"/>
              <a:gd name="connsiteY139" fmla="*/ 822579 h 1684262"/>
              <a:gd name="connsiteX140" fmla="*/ 770614 w 1206769"/>
              <a:gd name="connsiteY140" fmla="*/ 757237 h 1684262"/>
              <a:gd name="connsiteX141" fmla="*/ 771090 w 1206769"/>
              <a:gd name="connsiteY141" fmla="*/ 757237 h 1684262"/>
              <a:gd name="connsiteX142" fmla="*/ 759565 w 1206769"/>
              <a:gd name="connsiteY142" fmla="*/ 538162 h 1684262"/>
              <a:gd name="connsiteX143" fmla="*/ 851767 w 1206769"/>
              <a:gd name="connsiteY143" fmla="*/ 480536 h 1684262"/>
              <a:gd name="connsiteX144" fmla="*/ 759089 w 1206769"/>
              <a:gd name="connsiteY144" fmla="*/ 538067 h 1684262"/>
              <a:gd name="connsiteX145" fmla="*/ 759565 w 1206769"/>
              <a:gd name="connsiteY145" fmla="*/ 538162 h 1684262"/>
              <a:gd name="connsiteX146" fmla="*/ 877961 w 1206769"/>
              <a:gd name="connsiteY146" fmla="*/ 342138 h 1684262"/>
              <a:gd name="connsiteX147" fmla="*/ 812619 w 1206769"/>
              <a:gd name="connsiteY147" fmla="*/ 442055 h 1684262"/>
              <a:gd name="connsiteX148" fmla="*/ 877961 w 1206769"/>
              <a:gd name="connsiteY148" fmla="*/ 342138 h 1684262"/>
              <a:gd name="connsiteX149" fmla="*/ 681841 w 1206769"/>
              <a:gd name="connsiteY149" fmla="*/ 323088 h 1684262"/>
              <a:gd name="connsiteX150" fmla="*/ 758803 w 1206769"/>
              <a:gd name="connsiteY150" fmla="*/ 430816 h 1684262"/>
              <a:gd name="connsiteX151" fmla="*/ 643455 w 1206769"/>
              <a:gd name="connsiteY151" fmla="*/ 396145 h 1684262"/>
              <a:gd name="connsiteX152" fmla="*/ 639550 w 1206769"/>
              <a:gd name="connsiteY152" fmla="*/ 438436 h 1684262"/>
              <a:gd name="connsiteX153" fmla="*/ 682127 w 1206769"/>
              <a:gd name="connsiteY153" fmla="*/ 323088 h 1684262"/>
              <a:gd name="connsiteX154" fmla="*/ 681841 w 1206769"/>
              <a:gd name="connsiteY154" fmla="*/ 323088 h 1684262"/>
              <a:gd name="connsiteX155" fmla="*/ 351323 w 1206769"/>
              <a:gd name="connsiteY155" fmla="*/ 219361 h 1684262"/>
              <a:gd name="connsiteX156" fmla="*/ 383994 w 1206769"/>
              <a:gd name="connsiteY156" fmla="*/ 183070 h 1684262"/>
              <a:gd name="connsiteX157" fmla="*/ 403711 w 1206769"/>
              <a:gd name="connsiteY157" fmla="*/ 175069 h 1684262"/>
              <a:gd name="connsiteX158" fmla="*/ 411331 w 1206769"/>
              <a:gd name="connsiteY158" fmla="*/ 176117 h 1684262"/>
              <a:gd name="connsiteX159" fmla="*/ 569351 w 1206769"/>
              <a:gd name="connsiteY159" fmla="*/ 242792 h 1684262"/>
              <a:gd name="connsiteX160" fmla="*/ 569922 w 1206769"/>
              <a:gd name="connsiteY160" fmla="*/ 242792 h 1684262"/>
              <a:gd name="connsiteX161" fmla="*/ 558873 w 1206769"/>
              <a:gd name="connsiteY161" fmla="*/ 299942 h 1684262"/>
              <a:gd name="connsiteX162" fmla="*/ 351609 w 1206769"/>
              <a:gd name="connsiteY162" fmla="*/ 219075 h 1684262"/>
              <a:gd name="connsiteX163" fmla="*/ 351323 w 1206769"/>
              <a:gd name="connsiteY163" fmla="*/ 219361 h 1684262"/>
              <a:gd name="connsiteX164" fmla="*/ 470767 w 1206769"/>
              <a:gd name="connsiteY164" fmla="*/ 361188 h 1684262"/>
              <a:gd name="connsiteX165" fmla="*/ 566874 w 1206769"/>
              <a:gd name="connsiteY165" fmla="*/ 503396 h 1684262"/>
              <a:gd name="connsiteX166" fmla="*/ 470767 w 1206769"/>
              <a:gd name="connsiteY166" fmla="*/ 361188 h 1684262"/>
              <a:gd name="connsiteX167" fmla="*/ 632216 w 1206769"/>
              <a:gd name="connsiteY167" fmla="*/ 453485 h 1684262"/>
              <a:gd name="connsiteX168" fmla="*/ 699367 w 1206769"/>
              <a:gd name="connsiteY168" fmla="*/ 515112 h 1684262"/>
              <a:gd name="connsiteX169" fmla="*/ 759089 w 1206769"/>
              <a:gd name="connsiteY169" fmla="*/ 438055 h 1684262"/>
              <a:gd name="connsiteX170" fmla="*/ 678317 w 1206769"/>
              <a:gd name="connsiteY170" fmla="*/ 611029 h 1684262"/>
              <a:gd name="connsiteX171" fmla="*/ 640217 w 1206769"/>
              <a:gd name="connsiteY171" fmla="*/ 587978 h 1684262"/>
              <a:gd name="connsiteX172" fmla="*/ 632216 w 1206769"/>
              <a:gd name="connsiteY172" fmla="*/ 453581 h 1684262"/>
              <a:gd name="connsiteX173" fmla="*/ 632216 w 1206769"/>
              <a:gd name="connsiteY173" fmla="*/ 453485 h 1684262"/>
              <a:gd name="connsiteX174" fmla="*/ 686032 w 1206769"/>
              <a:gd name="connsiteY174" fmla="*/ 837819 h 1684262"/>
              <a:gd name="connsiteX175" fmla="*/ 628310 w 1206769"/>
              <a:gd name="connsiteY175" fmla="*/ 930116 h 1684262"/>
              <a:gd name="connsiteX176" fmla="*/ 686032 w 1206769"/>
              <a:gd name="connsiteY176" fmla="*/ 837914 h 1684262"/>
              <a:gd name="connsiteX177" fmla="*/ 686032 w 1206769"/>
              <a:gd name="connsiteY177" fmla="*/ 837819 h 1684262"/>
              <a:gd name="connsiteX178" fmla="*/ 743658 w 1206769"/>
              <a:gd name="connsiteY178" fmla="*/ 1291400 h 1684262"/>
              <a:gd name="connsiteX179" fmla="*/ 547634 w 1206769"/>
              <a:gd name="connsiteY179" fmla="*/ 1206818 h 1684262"/>
              <a:gd name="connsiteX180" fmla="*/ 573446 w 1206769"/>
              <a:gd name="connsiteY180" fmla="*/ 1222439 h 1684262"/>
              <a:gd name="connsiteX181" fmla="*/ 603450 w 1206769"/>
              <a:gd name="connsiteY181" fmla="*/ 1227487 h 1684262"/>
              <a:gd name="connsiteX182" fmla="*/ 743658 w 1206769"/>
              <a:gd name="connsiteY182" fmla="*/ 1291495 h 1684262"/>
              <a:gd name="connsiteX183" fmla="*/ 743658 w 1206769"/>
              <a:gd name="connsiteY183" fmla="*/ 1291400 h 1684262"/>
              <a:gd name="connsiteX184" fmla="*/ 578399 w 1206769"/>
              <a:gd name="connsiteY184" fmla="*/ 945452 h 1684262"/>
              <a:gd name="connsiteX185" fmla="*/ 689842 w 1206769"/>
              <a:gd name="connsiteY185" fmla="*/ 1122236 h 1684262"/>
              <a:gd name="connsiteX186" fmla="*/ 578399 w 1206769"/>
              <a:gd name="connsiteY186" fmla="*/ 945547 h 1684262"/>
              <a:gd name="connsiteX187" fmla="*/ 578399 w 1206769"/>
              <a:gd name="connsiteY187" fmla="*/ 945452 h 1684262"/>
              <a:gd name="connsiteX188" fmla="*/ 351609 w 1206769"/>
              <a:gd name="connsiteY188" fmla="*/ 1045464 h 1684262"/>
              <a:gd name="connsiteX189" fmla="*/ 382375 w 1206769"/>
              <a:gd name="connsiteY189" fmla="*/ 887825 h 1684262"/>
              <a:gd name="connsiteX190" fmla="*/ 351609 w 1206769"/>
              <a:gd name="connsiteY190" fmla="*/ 1045559 h 1684262"/>
              <a:gd name="connsiteX191" fmla="*/ 351609 w 1206769"/>
              <a:gd name="connsiteY191" fmla="*/ 1045464 h 1684262"/>
              <a:gd name="connsiteX192" fmla="*/ 420761 w 1206769"/>
              <a:gd name="connsiteY192" fmla="*/ 1018413 h 1684262"/>
              <a:gd name="connsiteX193" fmla="*/ 605260 w 1206769"/>
              <a:gd name="connsiteY193" fmla="*/ 1180338 h 1684262"/>
              <a:gd name="connsiteX194" fmla="*/ 420761 w 1206769"/>
              <a:gd name="connsiteY194" fmla="*/ 1018413 h 1684262"/>
              <a:gd name="connsiteX195" fmla="*/ 366944 w 1206769"/>
              <a:gd name="connsiteY195" fmla="*/ 1414272 h 1684262"/>
              <a:gd name="connsiteX196" fmla="*/ 597640 w 1206769"/>
              <a:gd name="connsiteY196" fmla="*/ 1460468 h 1684262"/>
              <a:gd name="connsiteX197" fmla="*/ 366944 w 1206769"/>
              <a:gd name="connsiteY197" fmla="*/ 1414463 h 1684262"/>
              <a:gd name="connsiteX198" fmla="*/ 366944 w 1206769"/>
              <a:gd name="connsiteY198" fmla="*/ 1414272 h 1684262"/>
              <a:gd name="connsiteX199" fmla="*/ 536108 w 1206769"/>
              <a:gd name="connsiteY199" fmla="*/ 1644968 h 1684262"/>
              <a:gd name="connsiteX200" fmla="*/ 498008 w 1206769"/>
              <a:gd name="connsiteY200" fmla="*/ 1625918 h 1684262"/>
              <a:gd name="connsiteX201" fmla="*/ 471148 w 1206769"/>
              <a:gd name="connsiteY201" fmla="*/ 1618202 h 1684262"/>
              <a:gd name="connsiteX202" fmla="*/ 471148 w 1206769"/>
              <a:gd name="connsiteY202" fmla="*/ 1664399 h 1684262"/>
              <a:gd name="connsiteX203" fmla="*/ 401901 w 1206769"/>
              <a:gd name="connsiteY203" fmla="*/ 1579817 h 1684262"/>
              <a:gd name="connsiteX204" fmla="*/ 536108 w 1206769"/>
              <a:gd name="connsiteY204" fmla="*/ 1645158 h 1684262"/>
              <a:gd name="connsiteX205" fmla="*/ 536108 w 1206769"/>
              <a:gd name="connsiteY205" fmla="*/ 1644968 h 1684262"/>
              <a:gd name="connsiteX206" fmla="*/ 616785 w 1206769"/>
              <a:gd name="connsiteY206" fmla="*/ 1564196 h 1684262"/>
              <a:gd name="connsiteX207" fmla="*/ 555349 w 1206769"/>
              <a:gd name="connsiteY207" fmla="*/ 1541145 h 1684262"/>
              <a:gd name="connsiteX208" fmla="*/ 638597 w 1206769"/>
              <a:gd name="connsiteY208" fmla="*/ 1493520 h 1684262"/>
              <a:gd name="connsiteX209" fmla="*/ 739848 w 1206769"/>
              <a:gd name="connsiteY209" fmla="*/ 1525715 h 1684262"/>
              <a:gd name="connsiteX210" fmla="*/ 616785 w 1206769"/>
              <a:gd name="connsiteY210" fmla="*/ 1564386 h 1684262"/>
              <a:gd name="connsiteX211" fmla="*/ 616785 w 1206769"/>
              <a:gd name="connsiteY211" fmla="*/ 1564196 h 1684262"/>
              <a:gd name="connsiteX212" fmla="*/ 752231 w 1206769"/>
              <a:gd name="connsiteY212" fmla="*/ 1664779 h 1684262"/>
              <a:gd name="connsiteX213" fmla="*/ 739658 w 1206769"/>
              <a:gd name="connsiteY213" fmla="*/ 1664779 h 1684262"/>
              <a:gd name="connsiteX214" fmla="*/ 731180 w 1206769"/>
              <a:gd name="connsiteY214" fmla="*/ 1664779 h 1684262"/>
              <a:gd name="connsiteX215" fmla="*/ 727561 w 1206769"/>
              <a:gd name="connsiteY215" fmla="*/ 1664779 h 1684262"/>
              <a:gd name="connsiteX216" fmla="*/ 713750 w 1206769"/>
              <a:gd name="connsiteY216" fmla="*/ 1666780 h 1684262"/>
              <a:gd name="connsiteX217" fmla="*/ 704225 w 1206769"/>
              <a:gd name="connsiteY217" fmla="*/ 1665256 h 1684262"/>
              <a:gd name="connsiteX218" fmla="*/ 705558 w 1206769"/>
              <a:gd name="connsiteY218" fmla="*/ 1667733 h 1684262"/>
              <a:gd name="connsiteX219" fmla="*/ 790045 w 1206769"/>
              <a:gd name="connsiteY219" fmla="*/ 1610106 h 1684262"/>
              <a:gd name="connsiteX220" fmla="*/ 752231 w 1206769"/>
              <a:gd name="connsiteY220" fmla="*/ 1664970 h 1684262"/>
              <a:gd name="connsiteX221" fmla="*/ 752231 w 1206769"/>
              <a:gd name="connsiteY221" fmla="*/ 1664779 h 1684262"/>
              <a:gd name="connsiteX222" fmla="*/ 857863 w 1206769"/>
              <a:gd name="connsiteY222" fmla="*/ 1591056 h 1684262"/>
              <a:gd name="connsiteX223" fmla="*/ 838813 w 1206769"/>
              <a:gd name="connsiteY223" fmla="*/ 1568958 h 1684262"/>
              <a:gd name="connsiteX224" fmla="*/ 836146 w 1206769"/>
              <a:gd name="connsiteY224" fmla="*/ 1564291 h 1684262"/>
              <a:gd name="connsiteX225" fmla="*/ 955179 w 1206769"/>
              <a:gd name="connsiteY225" fmla="*/ 1500720 h 1684262"/>
              <a:gd name="connsiteX226" fmla="*/ 1066493 w 1206769"/>
              <a:gd name="connsiteY226" fmla="*/ 1492065 h 1684262"/>
              <a:gd name="connsiteX227" fmla="*/ 857863 w 1206769"/>
              <a:gd name="connsiteY227" fmla="*/ 1591247 h 1684262"/>
              <a:gd name="connsiteX228" fmla="*/ 857863 w 1206769"/>
              <a:gd name="connsiteY228" fmla="*/ 1591056 h 1684262"/>
              <a:gd name="connsiteX229" fmla="*/ 1054979 w 1206769"/>
              <a:gd name="connsiteY229" fmla="*/ 1445037 h 1684262"/>
              <a:gd name="connsiteX230" fmla="*/ 916632 w 1206769"/>
              <a:gd name="connsiteY230" fmla="*/ 1468184 h 1684262"/>
              <a:gd name="connsiteX231" fmla="*/ 1028170 w 1206769"/>
              <a:gd name="connsiteY231" fmla="*/ 1445228 h 1684262"/>
              <a:gd name="connsiteX232" fmla="*/ 1054979 w 1206769"/>
              <a:gd name="connsiteY232" fmla="*/ 1445037 h 1684262"/>
              <a:gd name="connsiteX233" fmla="*/ 862816 w 1206769"/>
              <a:gd name="connsiteY233" fmla="*/ 1410462 h 1684262"/>
              <a:gd name="connsiteX234" fmla="*/ 647551 w 1206769"/>
              <a:gd name="connsiteY234" fmla="*/ 1448562 h 1684262"/>
              <a:gd name="connsiteX235" fmla="*/ 862816 w 1206769"/>
              <a:gd name="connsiteY235" fmla="*/ 1410653 h 1684262"/>
              <a:gd name="connsiteX236" fmla="*/ 862816 w 1206769"/>
              <a:gd name="connsiteY236" fmla="*/ 1410462 h 1684262"/>
              <a:gd name="connsiteX237" fmla="*/ 689842 w 1206769"/>
              <a:gd name="connsiteY237" fmla="*/ 1391412 h 1684262"/>
              <a:gd name="connsiteX238" fmla="*/ 924347 w 1206769"/>
              <a:gd name="connsiteY238" fmla="*/ 1306830 h 1684262"/>
              <a:gd name="connsiteX239" fmla="*/ 689842 w 1206769"/>
              <a:gd name="connsiteY239" fmla="*/ 1391412 h 1684262"/>
              <a:gd name="connsiteX240" fmla="*/ 1162663 w 1206769"/>
              <a:gd name="connsiteY240" fmla="*/ 1057085 h 1684262"/>
              <a:gd name="connsiteX241" fmla="*/ 1148756 w 1206769"/>
              <a:gd name="connsiteY241" fmla="*/ 1134428 h 1684262"/>
              <a:gd name="connsiteX242" fmla="*/ 1066841 w 1206769"/>
              <a:gd name="connsiteY242" fmla="*/ 1139762 h 1684262"/>
              <a:gd name="connsiteX243" fmla="*/ 1035790 w 1206769"/>
              <a:gd name="connsiteY243" fmla="*/ 1087755 h 1684262"/>
              <a:gd name="connsiteX244" fmla="*/ 1162663 w 1206769"/>
              <a:gd name="connsiteY244" fmla="*/ 1057085 h 1684262"/>
              <a:gd name="connsiteX245" fmla="*/ 987913 w 1206769"/>
              <a:gd name="connsiteY245" fmla="*/ 1181170 h 1684262"/>
              <a:gd name="connsiteX246" fmla="*/ 958923 w 1206769"/>
              <a:gd name="connsiteY246" fmla="*/ 1264444 h 1684262"/>
              <a:gd name="connsiteX247" fmla="*/ 905107 w 1206769"/>
              <a:gd name="connsiteY247" fmla="*/ 1118330 h 1684262"/>
              <a:gd name="connsiteX248" fmla="*/ 987913 w 1206769"/>
              <a:gd name="connsiteY248"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75123 w 1206769"/>
              <a:gd name="connsiteY75" fmla="*/ 1516571 h 1684262"/>
              <a:gd name="connsiteX76" fmla="*/ 273028 w 1206769"/>
              <a:gd name="connsiteY76" fmla="*/ 1515809 h 1684262"/>
              <a:gd name="connsiteX77" fmla="*/ 255883 w 1206769"/>
              <a:gd name="connsiteY77" fmla="*/ 1502664 h 1684262"/>
              <a:gd name="connsiteX78" fmla="*/ 255883 w 1206769"/>
              <a:gd name="connsiteY78" fmla="*/ 1502664 h 1684262"/>
              <a:gd name="connsiteX79" fmla="*/ 239976 w 1206769"/>
              <a:gd name="connsiteY79" fmla="*/ 1484281 h 1684262"/>
              <a:gd name="connsiteX80" fmla="*/ 203495 w 1206769"/>
              <a:gd name="connsiteY80" fmla="*/ 1484281 h 1684262"/>
              <a:gd name="connsiteX81" fmla="*/ 187303 w 1206769"/>
              <a:gd name="connsiteY81" fmla="*/ 1499140 h 1684262"/>
              <a:gd name="connsiteX82" fmla="*/ 490674 w 1206769"/>
              <a:gd name="connsiteY82" fmla="*/ 1673352 h 1684262"/>
              <a:gd name="connsiteX83" fmla="*/ 757374 w 1206769"/>
              <a:gd name="connsiteY83" fmla="*/ 1682401 h 1684262"/>
              <a:gd name="connsiteX84" fmla="*/ 988070 w 1206769"/>
              <a:gd name="connsiteY84" fmla="*/ 1594485 h 1684262"/>
              <a:gd name="connsiteX85" fmla="*/ 1152566 w 1206769"/>
              <a:gd name="connsiteY85" fmla="*/ 1394460 h 1684262"/>
              <a:gd name="connsiteX86" fmla="*/ 918822 w 1206769"/>
              <a:gd name="connsiteY86" fmla="*/ 1363507 h 1684262"/>
              <a:gd name="connsiteX87" fmla="*/ 802904 w 1206769"/>
              <a:gd name="connsiteY87" fmla="*/ 1350454 h 1684262"/>
              <a:gd name="connsiteX88" fmla="*/ 841956 w 1206769"/>
              <a:gd name="connsiteY88" fmla="*/ 1326547 h 1684262"/>
              <a:gd name="connsiteX89" fmla="*/ 1018286 w 1206769"/>
              <a:gd name="connsiteY89" fmla="*/ 1315425 h 1684262"/>
              <a:gd name="connsiteX90" fmla="*/ 980354 w 1206769"/>
              <a:gd name="connsiteY90" fmla="*/ 1268921 h 1684262"/>
              <a:gd name="connsiteX91" fmla="*/ 1091488 w 1206769"/>
              <a:gd name="connsiteY91" fmla="*/ 1221043 h 1684262"/>
              <a:gd name="connsiteX92" fmla="*/ 911203 w 1206769"/>
              <a:gd name="connsiteY92" fmla="*/ 1022890 h 1684262"/>
              <a:gd name="connsiteX93" fmla="*/ 1193429 w 1206769"/>
              <a:gd name="connsiteY93" fmla="*/ 899446 h 1684262"/>
              <a:gd name="connsiteX94" fmla="*/ 759089 w 1206769"/>
              <a:gd name="connsiteY94" fmla="*/ 61246 h 1684262"/>
              <a:gd name="connsiteX95" fmla="*/ 720989 w 1206769"/>
              <a:gd name="connsiteY95" fmla="*/ 145828 h 1684262"/>
              <a:gd name="connsiteX96" fmla="*/ 759089 w 1206769"/>
              <a:gd name="connsiteY96" fmla="*/ 61436 h 1684262"/>
              <a:gd name="connsiteX97" fmla="*/ 759089 w 1206769"/>
              <a:gd name="connsiteY97" fmla="*/ 61246 h 1684262"/>
              <a:gd name="connsiteX98" fmla="*/ 363611 w 1206769"/>
              <a:gd name="connsiteY98" fmla="*/ 545783 h 1684262"/>
              <a:gd name="connsiteX99" fmla="*/ 348275 w 1206769"/>
              <a:gd name="connsiteY99" fmla="*/ 553498 h 1684262"/>
              <a:gd name="connsiteX100" fmla="*/ 363611 w 1206769"/>
              <a:gd name="connsiteY100" fmla="*/ 545783 h 1684262"/>
              <a:gd name="connsiteX101" fmla="*/ 232451 w 1206769"/>
              <a:gd name="connsiteY101" fmla="*/ 523113 h 1684262"/>
              <a:gd name="connsiteX102" fmla="*/ 254694 w 1206769"/>
              <a:gd name="connsiteY102" fmla="*/ 664096 h 1684262"/>
              <a:gd name="connsiteX103" fmla="*/ 232451 w 1206769"/>
              <a:gd name="connsiteY103" fmla="*/ 523113 h 1684262"/>
              <a:gd name="connsiteX104" fmla="*/ 340084 w 1206769"/>
              <a:gd name="connsiteY104" fmla="*/ 692277 h 1684262"/>
              <a:gd name="connsiteX105" fmla="*/ 470767 w 1206769"/>
              <a:gd name="connsiteY105" fmla="*/ 684562 h 1684262"/>
              <a:gd name="connsiteX106" fmla="*/ 340084 w 1206769"/>
              <a:gd name="connsiteY106" fmla="*/ 691896 h 1684262"/>
              <a:gd name="connsiteX107" fmla="*/ 340084 w 1206769"/>
              <a:gd name="connsiteY107" fmla="*/ 692277 h 1684262"/>
              <a:gd name="connsiteX108" fmla="*/ 382375 w 1206769"/>
              <a:gd name="connsiteY108" fmla="*/ 615410 h 1684262"/>
              <a:gd name="connsiteX109" fmla="*/ 516868 w 1206769"/>
              <a:gd name="connsiteY109" fmla="*/ 688372 h 1684262"/>
              <a:gd name="connsiteX110" fmla="*/ 382661 w 1206769"/>
              <a:gd name="connsiteY110" fmla="*/ 615029 h 1684262"/>
              <a:gd name="connsiteX111" fmla="*/ 382375 w 1206769"/>
              <a:gd name="connsiteY111" fmla="*/ 615410 h 1684262"/>
              <a:gd name="connsiteX112" fmla="*/ 201400 w 1206769"/>
              <a:gd name="connsiteY112" fmla="*/ 907542 h 1684262"/>
              <a:gd name="connsiteX113" fmla="*/ 163300 w 1206769"/>
              <a:gd name="connsiteY113" fmla="*/ 838295 h 1684262"/>
              <a:gd name="connsiteX114" fmla="*/ 201686 w 1206769"/>
              <a:gd name="connsiteY114" fmla="*/ 907161 h 1684262"/>
              <a:gd name="connsiteX115" fmla="*/ 201400 w 1206769"/>
              <a:gd name="connsiteY115" fmla="*/ 907542 h 1684262"/>
              <a:gd name="connsiteX116" fmla="*/ 97811 w 1206769"/>
              <a:gd name="connsiteY116" fmla="*/ 1285557 h 1684262"/>
              <a:gd name="connsiteX117" fmla="*/ 123279 w 1206769"/>
              <a:gd name="connsiteY117" fmla="*/ 1264178 h 1684262"/>
              <a:gd name="connsiteX118" fmla="*/ 231975 w 1206769"/>
              <a:gd name="connsiteY118" fmla="*/ 1341501 h 1684262"/>
              <a:gd name="connsiteX119" fmla="*/ 97811 w 1206769"/>
              <a:gd name="connsiteY119" fmla="*/ 1285557 h 1684262"/>
              <a:gd name="connsiteX120" fmla="*/ 232928 w 1206769"/>
              <a:gd name="connsiteY120" fmla="*/ 1376077 h 1684262"/>
              <a:gd name="connsiteX121" fmla="*/ 279029 w 1206769"/>
              <a:gd name="connsiteY121" fmla="*/ 1379887 h 1684262"/>
              <a:gd name="connsiteX122" fmla="*/ 232451 w 1206769"/>
              <a:gd name="connsiteY122" fmla="*/ 1376077 h 1684262"/>
              <a:gd name="connsiteX123" fmla="*/ 232928 w 1206769"/>
              <a:gd name="connsiteY123" fmla="*/ 1376077 h 1684262"/>
              <a:gd name="connsiteX124" fmla="*/ 856244 w 1206769"/>
              <a:gd name="connsiteY124" fmla="*/ 715613 h 1684262"/>
              <a:gd name="connsiteX125" fmla="*/ 817635 w 1206769"/>
              <a:gd name="connsiteY125" fmla="*/ 708913 h 1684262"/>
              <a:gd name="connsiteX126" fmla="*/ 721084 w 1206769"/>
              <a:gd name="connsiteY126" fmla="*/ 657225 h 1684262"/>
              <a:gd name="connsiteX127" fmla="*/ 855767 w 1206769"/>
              <a:gd name="connsiteY127" fmla="*/ 715613 h 1684262"/>
              <a:gd name="connsiteX128" fmla="*/ 856244 w 1206769"/>
              <a:gd name="connsiteY128" fmla="*/ 715613 h 1684262"/>
              <a:gd name="connsiteX129" fmla="*/ 663458 w 1206769"/>
              <a:gd name="connsiteY129" fmla="*/ 722662 h 1684262"/>
              <a:gd name="connsiteX130" fmla="*/ 644408 w 1206769"/>
              <a:gd name="connsiteY130" fmla="*/ 807149 h 1684262"/>
              <a:gd name="connsiteX131" fmla="*/ 662981 w 1206769"/>
              <a:gd name="connsiteY131" fmla="*/ 723138 h 1684262"/>
              <a:gd name="connsiteX132" fmla="*/ 663458 w 1206769"/>
              <a:gd name="connsiteY132" fmla="*/ 722662 h 1684262"/>
              <a:gd name="connsiteX133" fmla="*/ 628882 w 1206769"/>
              <a:gd name="connsiteY133" fmla="*/ 753332 h 1684262"/>
              <a:gd name="connsiteX134" fmla="*/ 655742 w 1206769"/>
              <a:gd name="connsiteY134" fmla="*/ 726472 h 1684262"/>
              <a:gd name="connsiteX135" fmla="*/ 628406 w 1206769"/>
              <a:gd name="connsiteY135" fmla="*/ 753332 h 1684262"/>
              <a:gd name="connsiteX136" fmla="*/ 628882 w 1206769"/>
              <a:gd name="connsiteY136" fmla="*/ 753332 h 1684262"/>
              <a:gd name="connsiteX137" fmla="*/ 771090 w 1206769"/>
              <a:gd name="connsiteY137" fmla="*/ 757237 h 1684262"/>
              <a:gd name="connsiteX138" fmla="*/ 690318 w 1206769"/>
              <a:gd name="connsiteY138" fmla="*/ 822579 h 1684262"/>
              <a:gd name="connsiteX139" fmla="*/ 770614 w 1206769"/>
              <a:gd name="connsiteY139" fmla="*/ 757237 h 1684262"/>
              <a:gd name="connsiteX140" fmla="*/ 771090 w 1206769"/>
              <a:gd name="connsiteY140" fmla="*/ 757237 h 1684262"/>
              <a:gd name="connsiteX141" fmla="*/ 759565 w 1206769"/>
              <a:gd name="connsiteY141" fmla="*/ 538162 h 1684262"/>
              <a:gd name="connsiteX142" fmla="*/ 851767 w 1206769"/>
              <a:gd name="connsiteY142" fmla="*/ 480536 h 1684262"/>
              <a:gd name="connsiteX143" fmla="*/ 759089 w 1206769"/>
              <a:gd name="connsiteY143" fmla="*/ 538067 h 1684262"/>
              <a:gd name="connsiteX144" fmla="*/ 759565 w 1206769"/>
              <a:gd name="connsiteY144" fmla="*/ 538162 h 1684262"/>
              <a:gd name="connsiteX145" fmla="*/ 877961 w 1206769"/>
              <a:gd name="connsiteY145" fmla="*/ 342138 h 1684262"/>
              <a:gd name="connsiteX146" fmla="*/ 812619 w 1206769"/>
              <a:gd name="connsiteY146" fmla="*/ 442055 h 1684262"/>
              <a:gd name="connsiteX147" fmla="*/ 877961 w 1206769"/>
              <a:gd name="connsiteY147" fmla="*/ 342138 h 1684262"/>
              <a:gd name="connsiteX148" fmla="*/ 681841 w 1206769"/>
              <a:gd name="connsiteY148" fmla="*/ 323088 h 1684262"/>
              <a:gd name="connsiteX149" fmla="*/ 758803 w 1206769"/>
              <a:gd name="connsiteY149" fmla="*/ 430816 h 1684262"/>
              <a:gd name="connsiteX150" fmla="*/ 643455 w 1206769"/>
              <a:gd name="connsiteY150" fmla="*/ 396145 h 1684262"/>
              <a:gd name="connsiteX151" fmla="*/ 639550 w 1206769"/>
              <a:gd name="connsiteY151" fmla="*/ 438436 h 1684262"/>
              <a:gd name="connsiteX152" fmla="*/ 682127 w 1206769"/>
              <a:gd name="connsiteY152" fmla="*/ 323088 h 1684262"/>
              <a:gd name="connsiteX153" fmla="*/ 681841 w 1206769"/>
              <a:gd name="connsiteY153" fmla="*/ 323088 h 1684262"/>
              <a:gd name="connsiteX154" fmla="*/ 351323 w 1206769"/>
              <a:gd name="connsiteY154" fmla="*/ 219361 h 1684262"/>
              <a:gd name="connsiteX155" fmla="*/ 383994 w 1206769"/>
              <a:gd name="connsiteY155" fmla="*/ 183070 h 1684262"/>
              <a:gd name="connsiteX156" fmla="*/ 403711 w 1206769"/>
              <a:gd name="connsiteY156" fmla="*/ 175069 h 1684262"/>
              <a:gd name="connsiteX157" fmla="*/ 411331 w 1206769"/>
              <a:gd name="connsiteY157" fmla="*/ 176117 h 1684262"/>
              <a:gd name="connsiteX158" fmla="*/ 569351 w 1206769"/>
              <a:gd name="connsiteY158" fmla="*/ 242792 h 1684262"/>
              <a:gd name="connsiteX159" fmla="*/ 569922 w 1206769"/>
              <a:gd name="connsiteY159" fmla="*/ 242792 h 1684262"/>
              <a:gd name="connsiteX160" fmla="*/ 558873 w 1206769"/>
              <a:gd name="connsiteY160" fmla="*/ 299942 h 1684262"/>
              <a:gd name="connsiteX161" fmla="*/ 351609 w 1206769"/>
              <a:gd name="connsiteY161" fmla="*/ 219075 h 1684262"/>
              <a:gd name="connsiteX162" fmla="*/ 351323 w 1206769"/>
              <a:gd name="connsiteY162" fmla="*/ 219361 h 1684262"/>
              <a:gd name="connsiteX163" fmla="*/ 470767 w 1206769"/>
              <a:gd name="connsiteY163" fmla="*/ 361188 h 1684262"/>
              <a:gd name="connsiteX164" fmla="*/ 566874 w 1206769"/>
              <a:gd name="connsiteY164" fmla="*/ 503396 h 1684262"/>
              <a:gd name="connsiteX165" fmla="*/ 470767 w 1206769"/>
              <a:gd name="connsiteY165" fmla="*/ 361188 h 1684262"/>
              <a:gd name="connsiteX166" fmla="*/ 632216 w 1206769"/>
              <a:gd name="connsiteY166" fmla="*/ 453485 h 1684262"/>
              <a:gd name="connsiteX167" fmla="*/ 699367 w 1206769"/>
              <a:gd name="connsiteY167" fmla="*/ 515112 h 1684262"/>
              <a:gd name="connsiteX168" fmla="*/ 759089 w 1206769"/>
              <a:gd name="connsiteY168" fmla="*/ 438055 h 1684262"/>
              <a:gd name="connsiteX169" fmla="*/ 678317 w 1206769"/>
              <a:gd name="connsiteY169" fmla="*/ 611029 h 1684262"/>
              <a:gd name="connsiteX170" fmla="*/ 640217 w 1206769"/>
              <a:gd name="connsiteY170" fmla="*/ 587978 h 1684262"/>
              <a:gd name="connsiteX171" fmla="*/ 632216 w 1206769"/>
              <a:gd name="connsiteY171" fmla="*/ 453581 h 1684262"/>
              <a:gd name="connsiteX172" fmla="*/ 632216 w 1206769"/>
              <a:gd name="connsiteY172" fmla="*/ 453485 h 1684262"/>
              <a:gd name="connsiteX173" fmla="*/ 686032 w 1206769"/>
              <a:gd name="connsiteY173" fmla="*/ 837819 h 1684262"/>
              <a:gd name="connsiteX174" fmla="*/ 628310 w 1206769"/>
              <a:gd name="connsiteY174" fmla="*/ 930116 h 1684262"/>
              <a:gd name="connsiteX175" fmla="*/ 686032 w 1206769"/>
              <a:gd name="connsiteY175" fmla="*/ 837914 h 1684262"/>
              <a:gd name="connsiteX176" fmla="*/ 686032 w 1206769"/>
              <a:gd name="connsiteY176" fmla="*/ 837819 h 1684262"/>
              <a:gd name="connsiteX177" fmla="*/ 743658 w 1206769"/>
              <a:gd name="connsiteY177" fmla="*/ 1291400 h 1684262"/>
              <a:gd name="connsiteX178" fmla="*/ 547634 w 1206769"/>
              <a:gd name="connsiteY178" fmla="*/ 1206818 h 1684262"/>
              <a:gd name="connsiteX179" fmla="*/ 573446 w 1206769"/>
              <a:gd name="connsiteY179" fmla="*/ 1222439 h 1684262"/>
              <a:gd name="connsiteX180" fmla="*/ 603450 w 1206769"/>
              <a:gd name="connsiteY180" fmla="*/ 1227487 h 1684262"/>
              <a:gd name="connsiteX181" fmla="*/ 743658 w 1206769"/>
              <a:gd name="connsiteY181" fmla="*/ 1291495 h 1684262"/>
              <a:gd name="connsiteX182" fmla="*/ 743658 w 1206769"/>
              <a:gd name="connsiteY182" fmla="*/ 1291400 h 1684262"/>
              <a:gd name="connsiteX183" fmla="*/ 578399 w 1206769"/>
              <a:gd name="connsiteY183" fmla="*/ 945452 h 1684262"/>
              <a:gd name="connsiteX184" fmla="*/ 689842 w 1206769"/>
              <a:gd name="connsiteY184" fmla="*/ 1122236 h 1684262"/>
              <a:gd name="connsiteX185" fmla="*/ 578399 w 1206769"/>
              <a:gd name="connsiteY185" fmla="*/ 945547 h 1684262"/>
              <a:gd name="connsiteX186" fmla="*/ 578399 w 1206769"/>
              <a:gd name="connsiteY186" fmla="*/ 945452 h 1684262"/>
              <a:gd name="connsiteX187" fmla="*/ 351609 w 1206769"/>
              <a:gd name="connsiteY187" fmla="*/ 1045464 h 1684262"/>
              <a:gd name="connsiteX188" fmla="*/ 382375 w 1206769"/>
              <a:gd name="connsiteY188" fmla="*/ 887825 h 1684262"/>
              <a:gd name="connsiteX189" fmla="*/ 351609 w 1206769"/>
              <a:gd name="connsiteY189" fmla="*/ 1045559 h 1684262"/>
              <a:gd name="connsiteX190" fmla="*/ 351609 w 1206769"/>
              <a:gd name="connsiteY190" fmla="*/ 1045464 h 1684262"/>
              <a:gd name="connsiteX191" fmla="*/ 420761 w 1206769"/>
              <a:gd name="connsiteY191" fmla="*/ 1018413 h 1684262"/>
              <a:gd name="connsiteX192" fmla="*/ 605260 w 1206769"/>
              <a:gd name="connsiteY192" fmla="*/ 1180338 h 1684262"/>
              <a:gd name="connsiteX193" fmla="*/ 420761 w 1206769"/>
              <a:gd name="connsiteY193" fmla="*/ 1018413 h 1684262"/>
              <a:gd name="connsiteX194" fmla="*/ 366944 w 1206769"/>
              <a:gd name="connsiteY194" fmla="*/ 1414272 h 1684262"/>
              <a:gd name="connsiteX195" fmla="*/ 597640 w 1206769"/>
              <a:gd name="connsiteY195" fmla="*/ 1460468 h 1684262"/>
              <a:gd name="connsiteX196" fmla="*/ 366944 w 1206769"/>
              <a:gd name="connsiteY196" fmla="*/ 1414463 h 1684262"/>
              <a:gd name="connsiteX197" fmla="*/ 366944 w 1206769"/>
              <a:gd name="connsiteY197" fmla="*/ 1414272 h 1684262"/>
              <a:gd name="connsiteX198" fmla="*/ 536108 w 1206769"/>
              <a:gd name="connsiteY198" fmla="*/ 1644968 h 1684262"/>
              <a:gd name="connsiteX199" fmla="*/ 498008 w 1206769"/>
              <a:gd name="connsiteY199" fmla="*/ 1625918 h 1684262"/>
              <a:gd name="connsiteX200" fmla="*/ 471148 w 1206769"/>
              <a:gd name="connsiteY200" fmla="*/ 1618202 h 1684262"/>
              <a:gd name="connsiteX201" fmla="*/ 471148 w 1206769"/>
              <a:gd name="connsiteY201" fmla="*/ 1664399 h 1684262"/>
              <a:gd name="connsiteX202" fmla="*/ 401901 w 1206769"/>
              <a:gd name="connsiteY202" fmla="*/ 1579817 h 1684262"/>
              <a:gd name="connsiteX203" fmla="*/ 536108 w 1206769"/>
              <a:gd name="connsiteY203" fmla="*/ 1645158 h 1684262"/>
              <a:gd name="connsiteX204" fmla="*/ 536108 w 1206769"/>
              <a:gd name="connsiteY204" fmla="*/ 1644968 h 1684262"/>
              <a:gd name="connsiteX205" fmla="*/ 616785 w 1206769"/>
              <a:gd name="connsiteY205" fmla="*/ 1564196 h 1684262"/>
              <a:gd name="connsiteX206" fmla="*/ 555349 w 1206769"/>
              <a:gd name="connsiteY206" fmla="*/ 1541145 h 1684262"/>
              <a:gd name="connsiteX207" fmla="*/ 638597 w 1206769"/>
              <a:gd name="connsiteY207" fmla="*/ 1493520 h 1684262"/>
              <a:gd name="connsiteX208" fmla="*/ 739848 w 1206769"/>
              <a:gd name="connsiteY208" fmla="*/ 1525715 h 1684262"/>
              <a:gd name="connsiteX209" fmla="*/ 616785 w 1206769"/>
              <a:gd name="connsiteY209" fmla="*/ 1564386 h 1684262"/>
              <a:gd name="connsiteX210" fmla="*/ 616785 w 1206769"/>
              <a:gd name="connsiteY210" fmla="*/ 1564196 h 1684262"/>
              <a:gd name="connsiteX211" fmla="*/ 752231 w 1206769"/>
              <a:gd name="connsiteY211" fmla="*/ 1664779 h 1684262"/>
              <a:gd name="connsiteX212" fmla="*/ 739658 w 1206769"/>
              <a:gd name="connsiteY212" fmla="*/ 1664779 h 1684262"/>
              <a:gd name="connsiteX213" fmla="*/ 731180 w 1206769"/>
              <a:gd name="connsiteY213" fmla="*/ 1664779 h 1684262"/>
              <a:gd name="connsiteX214" fmla="*/ 727561 w 1206769"/>
              <a:gd name="connsiteY214" fmla="*/ 1664779 h 1684262"/>
              <a:gd name="connsiteX215" fmla="*/ 713750 w 1206769"/>
              <a:gd name="connsiteY215" fmla="*/ 1666780 h 1684262"/>
              <a:gd name="connsiteX216" fmla="*/ 704225 w 1206769"/>
              <a:gd name="connsiteY216" fmla="*/ 1665256 h 1684262"/>
              <a:gd name="connsiteX217" fmla="*/ 705558 w 1206769"/>
              <a:gd name="connsiteY217" fmla="*/ 1667733 h 1684262"/>
              <a:gd name="connsiteX218" fmla="*/ 790045 w 1206769"/>
              <a:gd name="connsiteY218" fmla="*/ 1610106 h 1684262"/>
              <a:gd name="connsiteX219" fmla="*/ 752231 w 1206769"/>
              <a:gd name="connsiteY219" fmla="*/ 1664970 h 1684262"/>
              <a:gd name="connsiteX220" fmla="*/ 752231 w 1206769"/>
              <a:gd name="connsiteY220" fmla="*/ 1664779 h 1684262"/>
              <a:gd name="connsiteX221" fmla="*/ 857863 w 1206769"/>
              <a:gd name="connsiteY221" fmla="*/ 1591056 h 1684262"/>
              <a:gd name="connsiteX222" fmla="*/ 838813 w 1206769"/>
              <a:gd name="connsiteY222" fmla="*/ 1568958 h 1684262"/>
              <a:gd name="connsiteX223" fmla="*/ 836146 w 1206769"/>
              <a:gd name="connsiteY223" fmla="*/ 1564291 h 1684262"/>
              <a:gd name="connsiteX224" fmla="*/ 955179 w 1206769"/>
              <a:gd name="connsiteY224" fmla="*/ 1500720 h 1684262"/>
              <a:gd name="connsiteX225" fmla="*/ 1066493 w 1206769"/>
              <a:gd name="connsiteY225" fmla="*/ 1492065 h 1684262"/>
              <a:gd name="connsiteX226" fmla="*/ 857863 w 1206769"/>
              <a:gd name="connsiteY226" fmla="*/ 1591247 h 1684262"/>
              <a:gd name="connsiteX227" fmla="*/ 857863 w 1206769"/>
              <a:gd name="connsiteY227" fmla="*/ 1591056 h 1684262"/>
              <a:gd name="connsiteX228" fmla="*/ 1054979 w 1206769"/>
              <a:gd name="connsiteY228" fmla="*/ 1445037 h 1684262"/>
              <a:gd name="connsiteX229" fmla="*/ 916632 w 1206769"/>
              <a:gd name="connsiteY229" fmla="*/ 1468184 h 1684262"/>
              <a:gd name="connsiteX230" fmla="*/ 1028170 w 1206769"/>
              <a:gd name="connsiteY230" fmla="*/ 1445228 h 1684262"/>
              <a:gd name="connsiteX231" fmla="*/ 1054979 w 1206769"/>
              <a:gd name="connsiteY231" fmla="*/ 1445037 h 1684262"/>
              <a:gd name="connsiteX232" fmla="*/ 862816 w 1206769"/>
              <a:gd name="connsiteY232" fmla="*/ 1410462 h 1684262"/>
              <a:gd name="connsiteX233" fmla="*/ 647551 w 1206769"/>
              <a:gd name="connsiteY233" fmla="*/ 1448562 h 1684262"/>
              <a:gd name="connsiteX234" fmla="*/ 862816 w 1206769"/>
              <a:gd name="connsiteY234" fmla="*/ 1410653 h 1684262"/>
              <a:gd name="connsiteX235" fmla="*/ 862816 w 1206769"/>
              <a:gd name="connsiteY235" fmla="*/ 1410462 h 1684262"/>
              <a:gd name="connsiteX236" fmla="*/ 689842 w 1206769"/>
              <a:gd name="connsiteY236" fmla="*/ 1391412 h 1684262"/>
              <a:gd name="connsiteX237" fmla="*/ 924347 w 1206769"/>
              <a:gd name="connsiteY237" fmla="*/ 1306830 h 1684262"/>
              <a:gd name="connsiteX238" fmla="*/ 689842 w 1206769"/>
              <a:gd name="connsiteY238" fmla="*/ 1391412 h 1684262"/>
              <a:gd name="connsiteX239" fmla="*/ 1162663 w 1206769"/>
              <a:gd name="connsiteY239" fmla="*/ 1057085 h 1684262"/>
              <a:gd name="connsiteX240" fmla="*/ 1148756 w 1206769"/>
              <a:gd name="connsiteY240" fmla="*/ 1134428 h 1684262"/>
              <a:gd name="connsiteX241" fmla="*/ 1066841 w 1206769"/>
              <a:gd name="connsiteY241" fmla="*/ 1139762 h 1684262"/>
              <a:gd name="connsiteX242" fmla="*/ 1035790 w 1206769"/>
              <a:gd name="connsiteY242" fmla="*/ 1087755 h 1684262"/>
              <a:gd name="connsiteX243" fmla="*/ 1162663 w 1206769"/>
              <a:gd name="connsiteY243" fmla="*/ 1057085 h 1684262"/>
              <a:gd name="connsiteX244" fmla="*/ 987913 w 1206769"/>
              <a:gd name="connsiteY244" fmla="*/ 1181170 h 1684262"/>
              <a:gd name="connsiteX245" fmla="*/ 958923 w 1206769"/>
              <a:gd name="connsiteY245" fmla="*/ 1264444 h 1684262"/>
              <a:gd name="connsiteX246" fmla="*/ 905107 w 1206769"/>
              <a:gd name="connsiteY246" fmla="*/ 1118330 h 1684262"/>
              <a:gd name="connsiteX247" fmla="*/ 987913 w 1206769"/>
              <a:gd name="connsiteY247"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75123 w 1206769"/>
              <a:gd name="connsiteY75" fmla="*/ 1516571 h 1684262"/>
              <a:gd name="connsiteX76" fmla="*/ 255883 w 1206769"/>
              <a:gd name="connsiteY76" fmla="*/ 1502664 h 1684262"/>
              <a:gd name="connsiteX77" fmla="*/ 255883 w 1206769"/>
              <a:gd name="connsiteY77" fmla="*/ 1502664 h 1684262"/>
              <a:gd name="connsiteX78" fmla="*/ 239976 w 1206769"/>
              <a:gd name="connsiteY78" fmla="*/ 1484281 h 1684262"/>
              <a:gd name="connsiteX79" fmla="*/ 203495 w 1206769"/>
              <a:gd name="connsiteY79" fmla="*/ 1484281 h 1684262"/>
              <a:gd name="connsiteX80" fmla="*/ 187303 w 1206769"/>
              <a:gd name="connsiteY80" fmla="*/ 1499140 h 1684262"/>
              <a:gd name="connsiteX81" fmla="*/ 490674 w 1206769"/>
              <a:gd name="connsiteY81" fmla="*/ 1673352 h 1684262"/>
              <a:gd name="connsiteX82" fmla="*/ 757374 w 1206769"/>
              <a:gd name="connsiteY82" fmla="*/ 1682401 h 1684262"/>
              <a:gd name="connsiteX83" fmla="*/ 988070 w 1206769"/>
              <a:gd name="connsiteY83" fmla="*/ 1594485 h 1684262"/>
              <a:gd name="connsiteX84" fmla="*/ 1152566 w 1206769"/>
              <a:gd name="connsiteY84" fmla="*/ 1394460 h 1684262"/>
              <a:gd name="connsiteX85" fmla="*/ 918822 w 1206769"/>
              <a:gd name="connsiteY85" fmla="*/ 1363507 h 1684262"/>
              <a:gd name="connsiteX86" fmla="*/ 802904 w 1206769"/>
              <a:gd name="connsiteY86" fmla="*/ 1350454 h 1684262"/>
              <a:gd name="connsiteX87" fmla="*/ 841956 w 1206769"/>
              <a:gd name="connsiteY87" fmla="*/ 1326547 h 1684262"/>
              <a:gd name="connsiteX88" fmla="*/ 1018286 w 1206769"/>
              <a:gd name="connsiteY88" fmla="*/ 1315425 h 1684262"/>
              <a:gd name="connsiteX89" fmla="*/ 980354 w 1206769"/>
              <a:gd name="connsiteY89" fmla="*/ 1268921 h 1684262"/>
              <a:gd name="connsiteX90" fmla="*/ 1091488 w 1206769"/>
              <a:gd name="connsiteY90" fmla="*/ 1221043 h 1684262"/>
              <a:gd name="connsiteX91" fmla="*/ 911203 w 1206769"/>
              <a:gd name="connsiteY91" fmla="*/ 1022890 h 1684262"/>
              <a:gd name="connsiteX92" fmla="*/ 1193429 w 1206769"/>
              <a:gd name="connsiteY92" fmla="*/ 899446 h 1684262"/>
              <a:gd name="connsiteX93" fmla="*/ 759089 w 1206769"/>
              <a:gd name="connsiteY93" fmla="*/ 61246 h 1684262"/>
              <a:gd name="connsiteX94" fmla="*/ 720989 w 1206769"/>
              <a:gd name="connsiteY94" fmla="*/ 145828 h 1684262"/>
              <a:gd name="connsiteX95" fmla="*/ 759089 w 1206769"/>
              <a:gd name="connsiteY95" fmla="*/ 61436 h 1684262"/>
              <a:gd name="connsiteX96" fmla="*/ 759089 w 1206769"/>
              <a:gd name="connsiteY96" fmla="*/ 61246 h 1684262"/>
              <a:gd name="connsiteX97" fmla="*/ 363611 w 1206769"/>
              <a:gd name="connsiteY97" fmla="*/ 545783 h 1684262"/>
              <a:gd name="connsiteX98" fmla="*/ 348275 w 1206769"/>
              <a:gd name="connsiteY98" fmla="*/ 553498 h 1684262"/>
              <a:gd name="connsiteX99" fmla="*/ 363611 w 1206769"/>
              <a:gd name="connsiteY99" fmla="*/ 545783 h 1684262"/>
              <a:gd name="connsiteX100" fmla="*/ 232451 w 1206769"/>
              <a:gd name="connsiteY100" fmla="*/ 523113 h 1684262"/>
              <a:gd name="connsiteX101" fmla="*/ 254694 w 1206769"/>
              <a:gd name="connsiteY101" fmla="*/ 664096 h 1684262"/>
              <a:gd name="connsiteX102" fmla="*/ 232451 w 1206769"/>
              <a:gd name="connsiteY102" fmla="*/ 523113 h 1684262"/>
              <a:gd name="connsiteX103" fmla="*/ 340084 w 1206769"/>
              <a:gd name="connsiteY103" fmla="*/ 692277 h 1684262"/>
              <a:gd name="connsiteX104" fmla="*/ 470767 w 1206769"/>
              <a:gd name="connsiteY104" fmla="*/ 684562 h 1684262"/>
              <a:gd name="connsiteX105" fmla="*/ 340084 w 1206769"/>
              <a:gd name="connsiteY105" fmla="*/ 691896 h 1684262"/>
              <a:gd name="connsiteX106" fmla="*/ 340084 w 1206769"/>
              <a:gd name="connsiteY106" fmla="*/ 692277 h 1684262"/>
              <a:gd name="connsiteX107" fmla="*/ 382375 w 1206769"/>
              <a:gd name="connsiteY107" fmla="*/ 615410 h 1684262"/>
              <a:gd name="connsiteX108" fmla="*/ 516868 w 1206769"/>
              <a:gd name="connsiteY108" fmla="*/ 688372 h 1684262"/>
              <a:gd name="connsiteX109" fmla="*/ 382661 w 1206769"/>
              <a:gd name="connsiteY109" fmla="*/ 615029 h 1684262"/>
              <a:gd name="connsiteX110" fmla="*/ 382375 w 1206769"/>
              <a:gd name="connsiteY110" fmla="*/ 615410 h 1684262"/>
              <a:gd name="connsiteX111" fmla="*/ 201400 w 1206769"/>
              <a:gd name="connsiteY111" fmla="*/ 907542 h 1684262"/>
              <a:gd name="connsiteX112" fmla="*/ 163300 w 1206769"/>
              <a:gd name="connsiteY112" fmla="*/ 838295 h 1684262"/>
              <a:gd name="connsiteX113" fmla="*/ 201686 w 1206769"/>
              <a:gd name="connsiteY113" fmla="*/ 907161 h 1684262"/>
              <a:gd name="connsiteX114" fmla="*/ 201400 w 1206769"/>
              <a:gd name="connsiteY114" fmla="*/ 907542 h 1684262"/>
              <a:gd name="connsiteX115" fmla="*/ 97811 w 1206769"/>
              <a:gd name="connsiteY115" fmla="*/ 1285557 h 1684262"/>
              <a:gd name="connsiteX116" fmla="*/ 123279 w 1206769"/>
              <a:gd name="connsiteY116" fmla="*/ 1264178 h 1684262"/>
              <a:gd name="connsiteX117" fmla="*/ 231975 w 1206769"/>
              <a:gd name="connsiteY117" fmla="*/ 1341501 h 1684262"/>
              <a:gd name="connsiteX118" fmla="*/ 97811 w 1206769"/>
              <a:gd name="connsiteY118" fmla="*/ 1285557 h 1684262"/>
              <a:gd name="connsiteX119" fmla="*/ 232928 w 1206769"/>
              <a:gd name="connsiteY119" fmla="*/ 1376077 h 1684262"/>
              <a:gd name="connsiteX120" fmla="*/ 279029 w 1206769"/>
              <a:gd name="connsiteY120" fmla="*/ 1379887 h 1684262"/>
              <a:gd name="connsiteX121" fmla="*/ 232451 w 1206769"/>
              <a:gd name="connsiteY121" fmla="*/ 1376077 h 1684262"/>
              <a:gd name="connsiteX122" fmla="*/ 232928 w 1206769"/>
              <a:gd name="connsiteY122" fmla="*/ 1376077 h 1684262"/>
              <a:gd name="connsiteX123" fmla="*/ 856244 w 1206769"/>
              <a:gd name="connsiteY123" fmla="*/ 715613 h 1684262"/>
              <a:gd name="connsiteX124" fmla="*/ 817635 w 1206769"/>
              <a:gd name="connsiteY124" fmla="*/ 708913 h 1684262"/>
              <a:gd name="connsiteX125" fmla="*/ 721084 w 1206769"/>
              <a:gd name="connsiteY125" fmla="*/ 657225 h 1684262"/>
              <a:gd name="connsiteX126" fmla="*/ 855767 w 1206769"/>
              <a:gd name="connsiteY126" fmla="*/ 715613 h 1684262"/>
              <a:gd name="connsiteX127" fmla="*/ 856244 w 1206769"/>
              <a:gd name="connsiteY127" fmla="*/ 715613 h 1684262"/>
              <a:gd name="connsiteX128" fmla="*/ 663458 w 1206769"/>
              <a:gd name="connsiteY128" fmla="*/ 722662 h 1684262"/>
              <a:gd name="connsiteX129" fmla="*/ 644408 w 1206769"/>
              <a:gd name="connsiteY129" fmla="*/ 807149 h 1684262"/>
              <a:gd name="connsiteX130" fmla="*/ 662981 w 1206769"/>
              <a:gd name="connsiteY130" fmla="*/ 723138 h 1684262"/>
              <a:gd name="connsiteX131" fmla="*/ 663458 w 1206769"/>
              <a:gd name="connsiteY131" fmla="*/ 722662 h 1684262"/>
              <a:gd name="connsiteX132" fmla="*/ 628882 w 1206769"/>
              <a:gd name="connsiteY132" fmla="*/ 753332 h 1684262"/>
              <a:gd name="connsiteX133" fmla="*/ 655742 w 1206769"/>
              <a:gd name="connsiteY133" fmla="*/ 726472 h 1684262"/>
              <a:gd name="connsiteX134" fmla="*/ 628406 w 1206769"/>
              <a:gd name="connsiteY134" fmla="*/ 753332 h 1684262"/>
              <a:gd name="connsiteX135" fmla="*/ 628882 w 1206769"/>
              <a:gd name="connsiteY135" fmla="*/ 753332 h 1684262"/>
              <a:gd name="connsiteX136" fmla="*/ 771090 w 1206769"/>
              <a:gd name="connsiteY136" fmla="*/ 757237 h 1684262"/>
              <a:gd name="connsiteX137" fmla="*/ 690318 w 1206769"/>
              <a:gd name="connsiteY137" fmla="*/ 822579 h 1684262"/>
              <a:gd name="connsiteX138" fmla="*/ 770614 w 1206769"/>
              <a:gd name="connsiteY138" fmla="*/ 757237 h 1684262"/>
              <a:gd name="connsiteX139" fmla="*/ 771090 w 1206769"/>
              <a:gd name="connsiteY139" fmla="*/ 757237 h 1684262"/>
              <a:gd name="connsiteX140" fmla="*/ 759565 w 1206769"/>
              <a:gd name="connsiteY140" fmla="*/ 538162 h 1684262"/>
              <a:gd name="connsiteX141" fmla="*/ 851767 w 1206769"/>
              <a:gd name="connsiteY141" fmla="*/ 480536 h 1684262"/>
              <a:gd name="connsiteX142" fmla="*/ 759089 w 1206769"/>
              <a:gd name="connsiteY142" fmla="*/ 538067 h 1684262"/>
              <a:gd name="connsiteX143" fmla="*/ 759565 w 1206769"/>
              <a:gd name="connsiteY143" fmla="*/ 538162 h 1684262"/>
              <a:gd name="connsiteX144" fmla="*/ 877961 w 1206769"/>
              <a:gd name="connsiteY144" fmla="*/ 342138 h 1684262"/>
              <a:gd name="connsiteX145" fmla="*/ 812619 w 1206769"/>
              <a:gd name="connsiteY145" fmla="*/ 442055 h 1684262"/>
              <a:gd name="connsiteX146" fmla="*/ 877961 w 1206769"/>
              <a:gd name="connsiteY146" fmla="*/ 342138 h 1684262"/>
              <a:gd name="connsiteX147" fmla="*/ 681841 w 1206769"/>
              <a:gd name="connsiteY147" fmla="*/ 323088 h 1684262"/>
              <a:gd name="connsiteX148" fmla="*/ 758803 w 1206769"/>
              <a:gd name="connsiteY148" fmla="*/ 430816 h 1684262"/>
              <a:gd name="connsiteX149" fmla="*/ 643455 w 1206769"/>
              <a:gd name="connsiteY149" fmla="*/ 396145 h 1684262"/>
              <a:gd name="connsiteX150" fmla="*/ 639550 w 1206769"/>
              <a:gd name="connsiteY150" fmla="*/ 438436 h 1684262"/>
              <a:gd name="connsiteX151" fmla="*/ 682127 w 1206769"/>
              <a:gd name="connsiteY151" fmla="*/ 323088 h 1684262"/>
              <a:gd name="connsiteX152" fmla="*/ 681841 w 1206769"/>
              <a:gd name="connsiteY152" fmla="*/ 323088 h 1684262"/>
              <a:gd name="connsiteX153" fmla="*/ 351323 w 1206769"/>
              <a:gd name="connsiteY153" fmla="*/ 219361 h 1684262"/>
              <a:gd name="connsiteX154" fmla="*/ 383994 w 1206769"/>
              <a:gd name="connsiteY154" fmla="*/ 183070 h 1684262"/>
              <a:gd name="connsiteX155" fmla="*/ 403711 w 1206769"/>
              <a:gd name="connsiteY155" fmla="*/ 175069 h 1684262"/>
              <a:gd name="connsiteX156" fmla="*/ 411331 w 1206769"/>
              <a:gd name="connsiteY156" fmla="*/ 176117 h 1684262"/>
              <a:gd name="connsiteX157" fmla="*/ 569351 w 1206769"/>
              <a:gd name="connsiteY157" fmla="*/ 242792 h 1684262"/>
              <a:gd name="connsiteX158" fmla="*/ 569922 w 1206769"/>
              <a:gd name="connsiteY158" fmla="*/ 242792 h 1684262"/>
              <a:gd name="connsiteX159" fmla="*/ 558873 w 1206769"/>
              <a:gd name="connsiteY159" fmla="*/ 299942 h 1684262"/>
              <a:gd name="connsiteX160" fmla="*/ 351609 w 1206769"/>
              <a:gd name="connsiteY160" fmla="*/ 219075 h 1684262"/>
              <a:gd name="connsiteX161" fmla="*/ 351323 w 1206769"/>
              <a:gd name="connsiteY161" fmla="*/ 219361 h 1684262"/>
              <a:gd name="connsiteX162" fmla="*/ 470767 w 1206769"/>
              <a:gd name="connsiteY162" fmla="*/ 361188 h 1684262"/>
              <a:gd name="connsiteX163" fmla="*/ 566874 w 1206769"/>
              <a:gd name="connsiteY163" fmla="*/ 503396 h 1684262"/>
              <a:gd name="connsiteX164" fmla="*/ 470767 w 1206769"/>
              <a:gd name="connsiteY164" fmla="*/ 361188 h 1684262"/>
              <a:gd name="connsiteX165" fmla="*/ 632216 w 1206769"/>
              <a:gd name="connsiteY165" fmla="*/ 453485 h 1684262"/>
              <a:gd name="connsiteX166" fmla="*/ 699367 w 1206769"/>
              <a:gd name="connsiteY166" fmla="*/ 515112 h 1684262"/>
              <a:gd name="connsiteX167" fmla="*/ 759089 w 1206769"/>
              <a:gd name="connsiteY167" fmla="*/ 438055 h 1684262"/>
              <a:gd name="connsiteX168" fmla="*/ 678317 w 1206769"/>
              <a:gd name="connsiteY168" fmla="*/ 611029 h 1684262"/>
              <a:gd name="connsiteX169" fmla="*/ 640217 w 1206769"/>
              <a:gd name="connsiteY169" fmla="*/ 587978 h 1684262"/>
              <a:gd name="connsiteX170" fmla="*/ 632216 w 1206769"/>
              <a:gd name="connsiteY170" fmla="*/ 453581 h 1684262"/>
              <a:gd name="connsiteX171" fmla="*/ 632216 w 1206769"/>
              <a:gd name="connsiteY171" fmla="*/ 453485 h 1684262"/>
              <a:gd name="connsiteX172" fmla="*/ 686032 w 1206769"/>
              <a:gd name="connsiteY172" fmla="*/ 837819 h 1684262"/>
              <a:gd name="connsiteX173" fmla="*/ 628310 w 1206769"/>
              <a:gd name="connsiteY173" fmla="*/ 930116 h 1684262"/>
              <a:gd name="connsiteX174" fmla="*/ 686032 w 1206769"/>
              <a:gd name="connsiteY174" fmla="*/ 837914 h 1684262"/>
              <a:gd name="connsiteX175" fmla="*/ 686032 w 1206769"/>
              <a:gd name="connsiteY175" fmla="*/ 837819 h 1684262"/>
              <a:gd name="connsiteX176" fmla="*/ 743658 w 1206769"/>
              <a:gd name="connsiteY176" fmla="*/ 1291400 h 1684262"/>
              <a:gd name="connsiteX177" fmla="*/ 547634 w 1206769"/>
              <a:gd name="connsiteY177" fmla="*/ 1206818 h 1684262"/>
              <a:gd name="connsiteX178" fmla="*/ 573446 w 1206769"/>
              <a:gd name="connsiteY178" fmla="*/ 1222439 h 1684262"/>
              <a:gd name="connsiteX179" fmla="*/ 603450 w 1206769"/>
              <a:gd name="connsiteY179" fmla="*/ 1227487 h 1684262"/>
              <a:gd name="connsiteX180" fmla="*/ 743658 w 1206769"/>
              <a:gd name="connsiteY180" fmla="*/ 1291495 h 1684262"/>
              <a:gd name="connsiteX181" fmla="*/ 743658 w 1206769"/>
              <a:gd name="connsiteY181" fmla="*/ 1291400 h 1684262"/>
              <a:gd name="connsiteX182" fmla="*/ 578399 w 1206769"/>
              <a:gd name="connsiteY182" fmla="*/ 945452 h 1684262"/>
              <a:gd name="connsiteX183" fmla="*/ 689842 w 1206769"/>
              <a:gd name="connsiteY183" fmla="*/ 1122236 h 1684262"/>
              <a:gd name="connsiteX184" fmla="*/ 578399 w 1206769"/>
              <a:gd name="connsiteY184" fmla="*/ 945547 h 1684262"/>
              <a:gd name="connsiteX185" fmla="*/ 578399 w 1206769"/>
              <a:gd name="connsiteY185" fmla="*/ 945452 h 1684262"/>
              <a:gd name="connsiteX186" fmla="*/ 351609 w 1206769"/>
              <a:gd name="connsiteY186" fmla="*/ 1045464 h 1684262"/>
              <a:gd name="connsiteX187" fmla="*/ 382375 w 1206769"/>
              <a:gd name="connsiteY187" fmla="*/ 887825 h 1684262"/>
              <a:gd name="connsiteX188" fmla="*/ 351609 w 1206769"/>
              <a:gd name="connsiteY188" fmla="*/ 1045559 h 1684262"/>
              <a:gd name="connsiteX189" fmla="*/ 351609 w 1206769"/>
              <a:gd name="connsiteY189" fmla="*/ 1045464 h 1684262"/>
              <a:gd name="connsiteX190" fmla="*/ 420761 w 1206769"/>
              <a:gd name="connsiteY190" fmla="*/ 1018413 h 1684262"/>
              <a:gd name="connsiteX191" fmla="*/ 605260 w 1206769"/>
              <a:gd name="connsiteY191" fmla="*/ 1180338 h 1684262"/>
              <a:gd name="connsiteX192" fmla="*/ 420761 w 1206769"/>
              <a:gd name="connsiteY192" fmla="*/ 1018413 h 1684262"/>
              <a:gd name="connsiteX193" fmla="*/ 366944 w 1206769"/>
              <a:gd name="connsiteY193" fmla="*/ 1414272 h 1684262"/>
              <a:gd name="connsiteX194" fmla="*/ 597640 w 1206769"/>
              <a:gd name="connsiteY194" fmla="*/ 1460468 h 1684262"/>
              <a:gd name="connsiteX195" fmla="*/ 366944 w 1206769"/>
              <a:gd name="connsiteY195" fmla="*/ 1414463 h 1684262"/>
              <a:gd name="connsiteX196" fmla="*/ 366944 w 1206769"/>
              <a:gd name="connsiteY196" fmla="*/ 1414272 h 1684262"/>
              <a:gd name="connsiteX197" fmla="*/ 536108 w 1206769"/>
              <a:gd name="connsiteY197" fmla="*/ 1644968 h 1684262"/>
              <a:gd name="connsiteX198" fmla="*/ 498008 w 1206769"/>
              <a:gd name="connsiteY198" fmla="*/ 1625918 h 1684262"/>
              <a:gd name="connsiteX199" fmla="*/ 471148 w 1206769"/>
              <a:gd name="connsiteY199" fmla="*/ 1618202 h 1684262"/>
              <a:gd name="connsiteX200" fmla="*/ 471148 w 1206769"/>
              <a:gd name="connsiteY200" fmla="*/ 1664399 h 1684262"/>
              <a:gd name="connsiteX201" fmla="*/ 401901 w 1206769"/>
              <a:gd name="connsiteY201" fmla="*/ 1579817 h 1684262"/>
              <a:gd name="connsiteX202" fmla="*/ 536108 w 1206769"/>
              <a:gd name="connsiteY202" fmla="*/ 1645158 h 1684262"/>
              <a:gd name="connsiteX203" fmla="*/ 536108 w 1206769"/>
              <a:gd name="connsiteY203" fmla="*/ 1644968 h 1684262"/>
              <a:gd name="connsiteX204" fmla="*/ 616785 w 1206769"/>
              <a:gd name="connsiteY204" fmla="*/ 1564196 h 1684262"/>
              <a:gd name="connsiteX205" fmla="*/ 555349 w 1206769"/>
              <a:gd name="connsiteY205" fmla="*/ 1541145 h 1684262"/>
              <a:gd name="connsiteX206" fmla="*/ 638597 w 1206769"/>
              <a:gd name="connsiteY206" fmla="*/ 1493520 h 1684262"/>
              <a:gd name="connsiteX207" fmla="*/ 739848 w 1206769"/>
              <a:gd name="connsiteY207" fmla="*/ 1525715 h 1684262"/>
              <a:gd name="connsiteX208" fmla="*/ 616785 w 1206769"/>
              <a:gd name="connsiteY208" fmla="*/ 1564386 h 1684262"/>
              <a:gd name="connsiteX209" fmla="*/ 616785 w 1206769"/>
              <a:gd name="connsiteY209" fmla="*/ 1564196 h 1684262"/>
              <a:gd name="connsiteX210" fmla="*/ 752231 w 1206769"/>
              <a:gd name="connsiteY210" fmla="*/ 1664779 h 1684262"/>
              <a:gd name="connsiteX211" fmla="*/ 739658 w 1206769"/>
              <a:gd name="connsiteY211" fmla="*/ 1664779 h 1684262"/>
              <a:gd name="connsiteX212" fmla="*/ 731180 w 1206769"/>
              <a:gd name="connsiteY212" fmla="*/ 1664779 h 1684262"/>
              <a:gd name="connsiteX213" fmla="*/ 727561 w 1206769"/>
              <a:gd name="connsiteY213" fmla="*/ 1664779 h 1684262"/>
              <a:gd name="connsiteX214" fmla="*/ 713750 w 1206769"/>
              <a:gd name="connsiteY214" fmla="*/ 1666780 h 1684262"/>
              <a:gd name="connsiteX215" fmla="*/ 704225 w 1206769"/>
              <a:gd name="connsiteY215" fmla="*/ 1665256 h 1684262"/>
              <a:gd name="connsiteX216" fmla="*/ 705558 w 1206769"/>
              <a:gd name="connsiteY216" fmla="*/ 1667733 h 1684262"/>
              <a:gd name="connsiteX217" fmla="*/ 790045 w 1206769"/>
              <a:gd name="connsiteY217" fmla="*/ 1610106 h 1684262"/>
              <a:gd name="connsiteX218" fmla="*/ 752231 w 1206769"/>
              <a:gd name="connsiteY218" fmla="*/ 1664970 h 1684262"/>
              <a:gd name="connsiteX219" fmla="*/ 752231 w 1206769"/>
              <a:gd name="connsiteY219" fmla="*/ 1664779 h 1684262"/>
              <a:gd name="connsiteX220" fmla="*/ 857863 w 1206769"/>
              <a:gd name="connsiteY220" fmla="*/ 1591056 h 1684262"/>
              <a:gd name="connsiteX221" fmla="*/ 838813 w 1206769"/>
              <a:gd name="connsiteY221" fmla="*/ 1568958 h 1684262"/>
              <a:gd name="connsiteX222" fmla="*/ 836146 w 1206769"/>
              <a:gd name="connsiteY222" fmla="*/ 1564291 h 1684262"/>
              <a:gd name="connsiteX223" fmla="*/ 955179 w 1206769"/>
              <a:gd name="connsiteY223" fmla="*/ 1500720 h 1684262"/>
              <a:gd name="connsiteX224" fmla="*/ 1066493 w 1206769"/>
              <a:gd name="connsiteY224" fmla="*/ 1492065 h 1684262"/>
              <a:gd name="connsiteX225" fmla="*/ 857863 w 1206769"/>
              <a:gd name="connsiteY225" fmla="*/ 1591247 h 1684262"/>
              <a:gd name="connsiteX226" fmla="*/ 857863 w 1206769"/>
              <a:gd name="connsiteY226" fmla="*/ 1591056 h 1684262"/>
              <a:gd name="connsiteX227" fmla="*/ 1054979 w 1206769"/>
              <a:gd name="connsiteY227" fmla="*/ 1445037 h 1684262"/>
              <a:gd name="connsiteX228" fmla="*/ 916632 w 1206769"/>
              <a:gd name="connsiteY228" fmla="*/ 1468184 h 1684262"/>
              <a:gd name="connsiteX229" fmla="*/ 1028170 w 1206769"/>
              <a:gd name="connsiteY229" fmla="*/ 1445228 h 1684262"/>
              <a:gd name="connsiteX230" fmla="*/ 1054979 w 1206769"/>
              <a:gd name="connsiteY230" fmla="*/ 1445037 h 1684262"/>
              <a:gd name="connsiteX231" fmla="*/ 862816 w 1206769"/>
              <a:gd name="connsiteY231" fmla="*/ 1410462 h 1684262"/>
              <a:gd name="connsiteX232" fmla="*/ 647551 w 1206769"/>
              <a:gd name="connsiteY232" fmla="*/ 1448562 h 1684262"/>
              <a:gd name="connsiteX233" fmla="*/ 862816 w 1206769"/>
              <a:gd name="connsiteY233" fmla="*/ 1410653 h 1684262"/>
              <a:gd name="connsiteX234" fmla="*/ 862816 w 1206769"/>
              <a:gd name="connsiteY234" fmla="*/ 1410462 h 1684262"/>
              <a:gd name="connsiteX235" fmla="*/ 689842 w 1206769"/>
              <a:gd name="connsiteY235" fmla="*/ 1391412 h 1684262"/>
              <a:gd name="connsiteX236" fmla="*/ 924347 w 1206769"/>
              <a:gd name="connsiteY236" fmla="*/ 1306830 h 1684262"/>
              <a:gd name="connsiteX237" fmla="*/ 689842 w 1206769"/>
              <a:gd name="connsiteY237" fmla="*/ 1391412 h 1684262"/>
              <a:gd name="connsiteX238" fmla="*/ 1162663 w 1206769"/>
              <a:gd name="connsiteY238" fmla="*/ 1057085 h 1684262"/>
              <a:gd name="connsiteX239" fmla="*/ 1148756 w 1206769"/>
              <a:gd name="connsiteY239" fmla="*/ 1134428 h 1684262"/>
              <a:gd name="connsiteX240" fmla="*/ 1066841 w 1206769"/>
              <a:gd name="connsiteY240" fmla="*/ 1139762 h 1684262"/>
              <a:gd name="connsiteX241" fmla="*/ 1035790 w 1206769"/>
              <a:gd name="connsiteY241" fmla="*/ 1087755 h 1684262"/>
              <a:gd name="connsiteX242" fmla="*/ 1162663 w 1206769"/>
              <a:gd name="connsiteY242" fmla="*/ 1057085 h 1684262"/>
              <a:gd name="connsiteX243" fmla="*/ 987913 w 1206769"/>
              <a:gd name="connsiteY243" fmla="*/ 1181170 h 1684262"/>
              <a:gd name="connsiteX244" fmla="*/ 958923 w 1206769"/>
              <a:gd name="connsiteY244" fmla="*/ 1264444 h 1684262"/>
              <a:gd name="connsiteX245" fmla="*/ 905107 w 1206769"/>
              <a:gd name="connsiteY245" fmla="*/ 1118330 h 1684262"/>
              <a:gd name="connsiteX246" fmla="*/ 987913 w 1206769"/>
              <a:gd name="connsiteY246"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309509 w 1206769"/>
              <a:gd name="connsiteY74" fmla="*/ 1541241 h 1684262"/>
              <a:gd name="connsiteX75" fmla="*/ 255883 w 1206769"/>
              <a:gd name="connsiteY75" fmla="*/ 1502664 h 1684262"/>
              <a:gd name="connsiteX76" fmla="*/ 255883 w 1206769"/>
              <a:gd name="connsiteY76" fmla="*/ 1502664 h 1684262"/>
              <a:gd name="connsiteX77" fmla="*/ 239976 w 1206769"/>
              <a:gd name="connsiteY77" fmla="*/ 1484281 h 1684262"/>
              <a:gd name="connsiteX78" fmla="*/ 203495 w 1206769"/>
              <a:gd name="connsiteY78" fmla="*/ 1484281 h 1684262"/>
              <a:gd name="connsiteX79" fmla="*/ 187303 w 1206769"/>
              <a:gd name="connsiteY79" fmla="*/ 1499140 h 1684262"/>
              <a:gd name="connsiteX80" fmla="*/ 490674 w 1206769"/>
              <a:gd name="connsiteY80" fmla="*/ 1673352 h 1684262"/>
              <a:gd name="connsiteX81" fmla="*/ 757374 w 1206769"/>
              <a:gd name="connsiteY81" fmla="*/ 1682401 h 1684262"/>
              <a:gd name="connsiteX82" fmla="*/ 988070 w 1206769"/>
              <a:gd name="connsiteY82" fmla="*/ 1594485 h 1684262"/>
              <a:gd name="connsiteX83" fmla="*/ 1152566 w 1206769"/>
              <a:gd name="connsiteY83" fmla="*/ 1394460 h 1684262"/>
              <a:gd name="connsiteX84" fmla="*/ 918822 w 1206769"/>
              <a:gd name="connsiteY84" fmla="*/ 1363507 h 1684262"/>
              <a:gd name="connsiteX85" fmla="*/ 802904 w 1206769"/>
              <a:gd name="connsiteY85" fmla="*/ 1350454 h 1684262"/>
              <a:gd name="connsiteX86" fmla="*/ 841956 w 1206769"/>
              <a:gd name="connsiteY86" fmla="*/ 1326547 h 1684262"/>
              <a:gd name="connsiteX87" fmla="*/ 1018286 w 1206769"/>
              <a:gd name="connsiteY87" fmla="*/ 1315425 h 1684262"/>
              <a:gd name="connsiteX88" fmla="*/ 980354 w 1206769"/>
              <a:gd name="connsiteY88" fmla="*/ 1268921 h 1684262"/>
              <a:gd name="connsiteX89" fmla="*/ 1091488 w 1206769"/>
              <a:gd name="connsiteY89" fmla="*/ 1221043 h 1684262"/>
              <a:gd name="connsiteX90" fmla="*/ 911203 w 1206769"/>
              <a:gd name="connsiteY90" fmla="*/ 1022890 h 1684262"/>
              <a:gd name="connsiteX91" fmla="*/ 1193429 w 1206769"/>
              <a:gd name="connsiteY91" fmla="*/ 899446 h 1684262"/>
              <a:gd name="connsiteX92" fmla="*/ 759089 w 1206769"/>
              <a:gd name="connsiteY92" fmla="*/ 61246 h 1684262"/>
              <a:gd name="connsiteX93" fmla="*/ 720989 w 1206769"/>
              <a:gd name="connsiteY93" fmla="*/ 145828 h 1684262"/>
              <a:gd name="connsiteX94" fmla="*/ 759089 w 1206769"/>
              <a:gd name="connsiteY94" fmla="*/ 61436 h 1684262"/>
              <a:gd name="connsiteX95" fmla="*/ 759089 w 1206769"/>
              <a:gd name="connsiteY95" fmla="*/ 61246 h 1684262"/>
              <a:gd name="connsiteX96" fmla="*/ 363611 w 1206769"/>
              <a:gd name="connsiteY96" fmla="*/ 545783 h 1684262"/>
              <a:gd name="connsiteX97" fmla="*/ 348275 w 1206769"/>
              <a:gd name="connsiteY97" fmla="*/ 553498 h 1684262"/>
              <a:gd name="connsiteX98" fmla="*/ 363611 w 1206769"/>
              <a:gd name="connsiteY98" fmla="*/ 545783 h 1684262"/>
              <a:gd name="connsiteX99" fmla="*/ 232451 w 1206769"/>
              <a:gd name="connsiteY99" fmla="*/ 523113 h 1684262"/>
              <a:gd name="connsiteX100" fmla="*/ 254694 w 1206769"/>
              <a:gd name="connsiteY100" fmla="*/ 664096 h 1684262"/>
              <a:gd name="connsiteX101" fmla="*/ 232451 w 1206769"/>
              <a:gd name="connsiteY101" fmla="*/ 523113 h 1684262"/>
              <a:gd name="connsiteX102" fmla="*/ 340084 w 1206769"/>
              <a:gd name="connsiteY102" fmla="*/ 692277 h 1684262"/>
              <a:gd name="connsiteX103" fmla="*/ 470767 w 1206769"/>
              <a:gd name="connsiteY103" fmla="*/ 684562 h 1684262"/>
              <a:gd name="connsiteX104" fmla="*/ 340084 w 1206769"/>
              <a:gd name="connsiteY104" fmla="*/ 691896 h 1684262"/>
              <a:gd name="connsiteX105" fmla="*/ 340084 w 1206769"/>
              <a:gd name="connsiteY105" fmla="*/ 692277 h 1684262"/>
              <a:gd name="connsiteX106" fmla="*/ 382375 w 1206769"/>
              <a:gd name="connsiteY106" fmla="*/ 615410 h 1684262"/>
              <a:gd name="connsiteX107" fmla="*/ 516868 w 1206769"/>
              <a:gd name="connsiteY107" fmla="*/ 688372 h 1684262"/>
              <a:gd name="connsiteX108" fmla="*/ 382661 w 1206769"/>
              <a:gd name="connsiteY108" fmla="*/ 615029 h 1684262"/>
              <a:gd name="connsiteX109" fmla="*/ 382375 w 1206769"/>
              <a:gd name="connsiteY109" fmla="*/ 615410 h 1684262"/>
              <a:gd name="connsiteX110" fmla="*/ 201400 w 1206769"/>
              <a:gd name="connsiteY110" fmla="*/ 907542 h 1684262"/>
              <a:gd name="connsiteX111" fmla="*/ 163300 w 1206769"/>
              <a:gd name="connsiteY111" fmla="*/ 838295 h 1684262"/>
              <a:gd name="connsiteX112" fmla="*/ 201686 w 1206769"/>
              <a:gd name="connsiteY112" fmla="*/ 907161 h 1684262"/>
              <a:gd name="connsiteX113" fmla="*/ 201400 w 1206769"/>
              <a:gd name="connsiteY113" fmla="*/ 907542 h 1684262"/>
              <a:gd name="connsiteX114" fmla="*/ 97811 w 1206769"/>
              <a:gd name="connsiteY114" fmla="*/ 1285557 h 1684262"/>
              <a:gd name="connsiteX115" fmla="*/ 123279 w 1206769"/>
              <a:gd name="connsiteY115" fmla="*/ 1264178 h 1684262"/>
              <a:gd name="connsiteX116" fmla="*/ 231975 w 1206769"/>
              <a:gd name="connsiteY116" fmla="*/ 1341501 h 1684262"/>
              <a:gd name="connsiteX117" fmla="*/ 97811 w 1206769"/>
              <a:gd name="connsiteY117" fmla="*/ 1285557 h 1684262"/>
              <a:gd name="connsiteX118" fmla="*/ 232928 w 1206769"/>
              <a:gd name="connsiteY118" fmla="*/ 1376077 h 1684262"/>
              <a:gd name="connsiteX119" fmla="*/ 279029 w 1206769"/>
              <a:gd name="connsiteY119" fmla="*/ 1379887 h 1684262"/>
              <a:gd name="connsiteX120" fmla="*/ 232451 w 1206769"/>
              <a:gd name="connsiteY120" fmla="*/ 1376077 h 1684262"/>
              <a:gd name="connsiteX121" fmla="*/ 232928 w 1206769"/>
              <a:gd name="connsiteY121" fmla="*/ 1376077 h 1684262"/>
              <a:gd name="connsiteX122" fmla="*/ 856244 w 1206769"/>
              <a:gd name="connsiteY122" fmla="*/ 715613 h 1684262"/>
              <a:gd name="connsiteX123" fmla="*/ 817635 w 1206769"/>
              <a:gd name="connsiteY123" fmla="*/ 708913 h 1684262"/>
              <a:gd name="connsiteX124" fmla="*/ 721084 w 1206769"/>
              <a:gd name="connsiteY124" fmla="*/ 657225 h 1684262"/>
              <a:gd name="connsiteX125" fmla="*/ 855767 w 1206769"/>
              <a:gd name="connsiteY125" fmla="*/ 715613 h 1684262"/>
              <a:gd name="connsiteX126" fmla="*/ 856244 w 1206769"/>
              <a:gd name="connsiteY126" fmla="*/ 715613 h 1684262"/>
              <a:gd name="connsiteX127" fmla="*/ 663458 w 1206769"/>
              <a:gd name="connsiteY127" fmla="*/ 722662 h 1684262"/>
              <a:gd name="connsiteX128" fmla="*/ 644408 w 1206769"/>
              <a:gd name="connsiteY128" fmla="*/ 807149 h 1684262"/>
              <a:gd name="connsiteX129" fmla="*/ 662981 w 1206769"/>
              <a:gd name="connsiteY129" fmla="*/ 723138 h 1684262"/>
              <a:gd name="connsiteX130" fmla="*/ 663458 w 1206769"/>
              <a:gd name="connsiteY130" fmla="*/ 722662 h 1684262"/>
              <a:gd name="connsiteX131" fmla="*/ 628882 w 1206769"/>
              <a:gd name="connsiteY131" fmla="*/ 753332 h 1684262"/>
              <a:gd name="connsiteX132" fmla="*/ 655742 w 1206769"/>
              <a:gd name="connsiteY132" fmla="*/ 726472 h 1684262"/>
              <a:gd name="connsiteX133" fmla="*/ 628406 w 1206769"/>
              <a:gd name="connsiteY133" fmla="*/ 753332 h 1684262"/>
              <a:gd name="connsiteX134" fmla="*/ 628882 w 1206769"/>
              <a:gd name="connsiteY134" fmla="*/ 753332 h 1684262"/>
              <a:gd name="connsiteX135" fmla="*/ 771090 w 1206769"/>
              <a:gd name="connsiteY135" fmla="*/ 757237 h 1684262"/>
              <a:gd name="connsiteX136" fmla="*/ 690318 w 1206769"/>
              <a:gd name="connsiteY136" fmla="*/ 822579 h 1684262"/>
              <a:gd name="connsiteX137" fmla="*/ 770614 w 1206769"/>
              <a:gd name="connsiteY137" fmla="*/ 757237 h 1684262"/>
              <a:gd name="connsiteX138" fmla="*/ 771090 w 1206769"/>
              <a:gd name="connsiteY138" fmla="*/ 757237 h 1684262"/>
              <a:gd name="connsiteX139" fmla="*/ 759565 w 1206769"/>
              <a:gd name="connsiteY139" fmla="*/ 538162 h 1684262"/>
              <a:gd name="connsiteX140" fmla="*/ 851767 w 1206769"/>
              <a:gd name="connsiteY140" fmla="*/ 480536 h 1684262"/>
              <a:gd name="connsiteX141" fmla="*/ 759089 w 1206769"/>
              <a:gd name="connsiteY141" fmla="*/ 538067 h 1684262"/>
              <a:gd name="connsiteX142" fmla="*/ 759565 w 1206769"/>
              <a:gd name="connsiteY142" fmla="*/ 538162 h 1684262"/>
              <a:gd name="connsiteX143" fmla="*/ 877961 w 1206769"/>
              <a:gd name="connsiteY143" fmla="*/ 342138 h 1684262"/>
              <a:gd name="connsiteX144" fmla="*/ 812619 w 1206769"/>
              <a:gd name="connsiteY144" fmla="*/ 442055 h 1684262"/>
              <a:gd name="connsiteX145" fmla="*/ 877961 w 1206769"/>
              <a:gd name="connsiteY145" fmla="*/ 342138 h 1684262"/>
              <a:gd name="connsiteX146" fmla="*/ 681841 w 1206769"/>
              <a:gd name="connsiteY146" fmla="*/ 323088 h 1684262"/>
              <a:gd name="connsiteX147" fmla="*/ 758803 w 1206769"/>
              <a:gd name="connsiteY147" fmla="*/ 430816 h 1684262"/>
              <a:gd name="connsiteX148" fmla="*/ 643455 w 1206769"/>
              <a:gd name="connsiteY148" fmla="*/ 396145 h 1684262"/>
              <a:gd name="connsiteX149" fmla="*/ 639550 w 1206769"/>
              <a:gd name="connsiteY149" fmla="*/ 438436 h 1684262"/>
              <a:gd name="connsiteX150" fmla="*/ 682127 w 1206769"/>
              <a:gd name="connsiteY150" fmla="*/ 323088 h 1684262"/>
              <a:gd name="connsiteX151" fmla="*/ 681841 w 1206769"/>
              <a:gd name="connsiteY151" fmla="*/ 323088 h 1684262"/>
              <a:gd name="connsiteX152" fmla="*/ 351323 w 1206769"/>
              <a:gd name="connsiteY152" fmla="*/ 219361 h 1684262"/>
              <a:gd name="connsiteX153" fmla="*/ 383994 w 1206769"/>
              <a:gd name="connsiteY153" fmla="*/ 183070 h 1684262"/>
              <a:gd name="connsiteX154" fmla="*/ 403711 w 1206769"/>
              <a:gd name="connsiteY154" fmla="*/ 175069 h 1684262"/>
              <a:gd name="connsiteX155" fmla="*/ 411331 w 1206769"/>
              <a:gd name="connsiteY155" fmla="*/ 176117 h 1684262"/>
              <a:gd name="connsiteX156" fmla="*/ 569351 w 1206769"/>
              <a:gd name="connsiteY156" fmla="*/ 242792 h 1684262"/>
              <a:gd name="connsiteX157" fmla="*/ 569922 w 1206769"/>
              <a:gd name="connsiteY157" fmla="*/ 242792 h 1684262"/>
              <a:gd name="connsiteX158" fmla="*/ 558873 w 1206769"/>
              <a:gd name="connsiteY158" fmla="*/ 299942 h 1684262"/>
              <a:gd name="connsiteX159" fmla="*/ 351609 w 1206769"/>
              <a:gd name="connsiteY159" fmla="*/ 219075 h 1684262"/>
              <a:gd name="connsiteX160" fmla="*/ 351323 w 1206769"/>
              <a:gd name="connsiteY160" fmla="*/ 219361 h 1684262"/>
              <a:gd name="connsiteX161" fmla="*/ 470767 w 1206769"/>
              <a:gd name="connsiteY161" fmla="*/ 361188 h 1684262"/>
              <a:gd name="connsiteX162" fmla="*/ 566874 w 1206769"/>
              <a:gd name="connsiteY162" fmla="*/ 503396 h 1684262"/>
              <a:gd name="connsiteX163" fmla="*/ 470767 w 1206769"/>
              <a:gd name="connsiteY163" fmla="*/ 361188 h 1684262"/>
              <a:gd name="connsiteX164" fmla="*/ 632216 w 1206769"/>
              <a:gd name="connsiteY164" fmla="*/ 453485 h 1684262"/>
              <a:gd name="connsiteX165" fmla="*/ 699367 w 1206769"/>
              <a:gd name="connsiteY165" fmla="*/ 515112 h 1684262"/>
              <a:gd name="connsiteX166" fmla="*/ 759089 w 1206769"/>
              <a:gd name="connsiteY166" fmla="*/ 438055 h 1684262"/>
              <a:gd name="connsiteX167" fmla="*/ 678317 w 1206769"/>
              <a:gd name="connsiteY167" fmla="*/ 611029 h 1684262"/>
              <a:gd name="connsiteX168" fmla="*/ 640217 w 1206769"/>
              <a:gd name="connsiteY168" fmla="*/ 587978 h 1684262"/>
              <a:gd name="connsiteX169" fmla="*/ 632216 w 1206769"/>
              <a:gd name="connsiteY169" fmla="*/ 453581 h 1684262"/>
              <a:gd name="connsiteX170" fmla="*/ 632216 w 1206769"/>
              <a:gd name="connsiteY170" fmla="*/ 453485 h 1684262"/>
              <a:gd name="connsiteX171" fmla="*/ 686032 w 1206769"/>
              <a:gd name="connsiteY171" fmla="*/ 837819 h 1684262"/>
              <a:gd name="connsiteX172" fmla="*/ 628310 w 1206769"/>
              <a:gd name="connsiteY172" fmla="*/ 930116 h 1684262"/>
              <a:gd name="connsiteX173" fmla="*/ 686032 w 1206769"/>
              <a:gd name="connsiteY173" fmla="*/ 837914 h 1684262"/>
              <a:gd name="connsiteX174" fmla="*/ 686032 w 1206769"/>
              <a:gd name="connsiteY174" fmla="*/ 837819 h 1684262"/>
              <a:gd name="connsiteX175" fmla="*/ 743658 w 1206769"/>
              <a:gd name="connsiteY175" fmla="*/ 1291400 h 1684262"/>
              <a:gd name="connsiteX176" fmla="*/ 547634 w 1206769"/>
              <a:gd name="connsiteY176" fmla="*/ 1206818 h 1684262"/>
              <a:gd name="connsiteX177" fmla="*/ 573446 w 1206769"/>
              <a:gd name="connsiteY177" fmla="*/ 1222439 h 1684262"/>
              <a:gd name="connsiteX178" fmla="*/ 603450 w 1206769"/>
              <a:gd name="connsiteY178" fmla="*/ 1227487 h 1684262"/>
              <a:gd name="connsiteX179" fmla="*/ 743658 w 1206769"/>
              <a:gd name="connsiteY179" fmla="*/ 1291495 h 1684262"/>
              <a:gd name="connsiteX180" fmla="*/ 743658 w 1206769"/>
              <a:gd name="connsiteY180" fmla="*/ 1291400 h 1684262"/>
              <a:gd name="connsiteX181" fmla="*/ 578399 w 1206769"/>
              <a:gd name="connsiteY181" fmla="*/ 945452 h 1684262"/>
              <a:gd name="connsiteX182" fmla="*/ 689842 w 1206769"/>
              <a:gd name="connsiteY182" fmla="*/ 1122236 h 1684262"/>
              <a:gd name="connsiteX183" fmla="*/ 578399 w 1206769"/>
              <a:gd name="connsiteY183" fmla="*/ 945547 h 1684262"/>
              <a:gd name="connsiteX184" fmla="*/ 578399 w 1206769"/>
              <a:gd name="connsiteY184" fmla="*/ 945452 h 1684262"/>
              <a:gd name="connsiteX185" fmla="*/ 351609 w 1206769"/>
              <a:gd name="connsiteY185" fmla="*/ 1045464 h 1684262"/>
              <a:gd name="connsiteX186" fmla="*/ 382375 w 1206769"/>
              <a:gd name="connsiteY186" fmla="*/ 887825 h 1684262"/>
              <a:gd name="connsiteX187" fmla="*/ 351609 w 1206769"/>
              <a:gd name="connsiteY187" fmla="*/ 1045559 h 1684262"/>
              <a:gd name="connsiteX188" fmla="*/ 351609 w 1206769"/>
              <a:gd name="connsiteY188" fmla="*/ 1045464 h 1684262"/>
              <a:gd name="connsiteX189" fmla="*/ 420761 w 1206769"/>
              <a:gd name="connsiteY189" fmla="*/ 1018413 h 1684262"/>
              <a:gd name="connsiteX190" fmla="*/ 605260 w 1206769"/>
              <a:gd name="connsiteY190" fmla="*/ 1180338 h 1684262"/>
              <a:gd name="connsiteX191" fmla="*/ 420761 w 1206769"/>
              <a:gd name="connsiteY191" fmla="*/ 1018413 h 1684262"/>
              <a:gd name="connsiteX192" fmla="*/ 366944 w 1206769"/>
              <a:gd name="connsiteY192" fmla="*/ 1414272 h 1684262"/>
              <a:gd name="connsiteX193" fmla="*/ 597640 w 1206769"/>
              <a:gd name="connsiteY193" fmla="*/ 1460468 h 1684262"/>
              <a:gd name="connsiteX194" fmla="*/ 366944 w 1206769"/>
              <a:gd name="connsiteY194" fmla="*/ 1414463 h 1684262"/>
              <a:gd name="connsiteX195" fmla="*/ 366944 w 1206769"/>
              <a:gd name="connsiteY195" fmla="*/ 1414272 h 1684262"/>
              <a:gd name="connsiteX196" fmla="*/ 536108 w 1206769"/>
              <a:gd name="connsiteY196" fmla="*/ 1644968 h 1684262"/>
              <a:gd name="connsiteX197" fmla="*/ 498008 w 1206769"/>
              <a:gd name="connsiteY197" fmla="*/ 1625918 h 1684262"/>
              <a:gd name="connsiteX198" fmla="*/ 471148 w 1206769"/>
              <a:gd name="connsiteY198" fmla="*/ 1618202 h 1684262"/>
              <a:gd name="connsiteX199" fmla="*/ 471148 w 1206769"/>
              <a:gd name="connsiteY199" fmla="*/ 1664399 h 1684262"/>
              <a:gd name="connsiteX200" fmla="*/ 401901 w 1206769"/>
              <a:gd name="connsiteY200" fmla="*/ 1579817 h 1684262"/>
              <a:gd name="connsiteX201" fmla="*/ 536108 w 1206769"/>
              <a:gd name="connsiteY201" fmla="*/ 1645158 h 1684262"/>
              <a:gd name="connsiteX202" fmla="*/ 536108 w 1206769"/>
              <a:gd name="connsiteY202" fmla="*/ 1644968 h 1684262"/>
              <a:gd name="connsiteX203" fmla="*/ 616785 w 1206769"/>
              <a:gd name="connsiteY203" fmla="*/ 1564196 h 1684262"/>
              <a:gd name="connsiteX204" fmla="*/ 555349 w 1206769"/>
              <a:gd name="connsiteY204" fmla="*/ 1541145 h 1684262"/>
              <a:gd name="connsiteX205" fmla="*/ 638597 w 1206769"/>
              <a:gd name="connsiteY205" fmla="*/ 1493520 h 1684262"/>
              <a:gd name="connsiteX206" fmla="*/ 739848 w 1206769"/>
              <a:gd name="connsiteY206" fmla="*/ 1525715 h 1684262"/>
              <a:gd name="connsiteX207" fmla="*/ 616785 w 1206769"/>
              <a:gd name="connsiteY207" fmla="*/ 1564386 h 1684262"/>
              <a:gd name="connsiteX208" fmla="*/ 616785 w 1206769"/>
              <a:gd name="connsiteY208" fmla="*/ 1564196 h 1684262"/>
              <a:gd name="connsiteX209" fmla="*/ 752231 w 1206769"/>
              <a:gd name="connsiteY209" fmla="*/ 1664779 h 1684262"/>
              <a:gd name="connsiteX210" fmla="*/ 739658 w 1206769"/>
              <a:gd name="connsiteY210" fmla="*/ 1664779 h 1684262"/>
              <a:gd name="connsiteX211" fmla="*/ 731180 w 1206769"/>
              <a:gd name="connsiteY211" fmla="*/ 1664779 h 1684262"/>
              <a:gd name="connsiteX212" fmla="*/ 727561 w 1206769"/>
              <a:gd name="connsiteY212" fmla="*/ 1664779 h 1684262"/>
              <a:gd name="connsiteX213" fmla="*/ 713750 w 1206769"/>
              <a:gd name="connsiteY213" fmla="*/ 1666780 h 1684262"/>
              <a:gd name="connsiteX214" fmla="*/ 704225 w 1206769"/>
              <a:gd name="connsiteY214" fmla="*/ 1665256 h 1684262"/>
              <a:gd name="connsiteX215" fmla="*/ 705558 w 1206769"/>
              <a:gd name="connsiteY215" fmla="*/ 1667733 h 1684262"/>
              <a:gd name="connsiteX216" fmla="*/ 790045 w 1206769"/>
              <a:gd name="connsiteY216" fmla="*/ 1610106 h 1684262"/>
              <a:gd name="connsiteX217" fmla="*/ 752231 w 1206769"/>
              <a:gd name="connsiteY217" fmla="*/ 1664970 h 1684262"/>
              <a:gd name="connsiteX218" fmla="*/ 752231 w 1206769"/>
              <a:gd name="connsiteY218" fmla="*/ 1664779 h 1684262"/>
              <a:gd name="connsiteX219" fmla="*/ 857863 w 1206769"/>
              <a:gd name="connsiteY219" fmla="*/ 1591056 h 1684262"/>
              <a:gd name="connsiteX220" fmla="*/ 838813 w 1206769"/>
              <a:gd name="connsiteY220" fmla="*/ 1568958 h 1684262"/>
              <a:gd name="connsiteX221" fmla="*/ 836146 w 1206769"/>
              <a:gd name="connsiteY221" fmla="*/ 1564291 h 1684262"/>
              <a:gd name="connsiteX222" fmla="*/ 955179 w 1206769"/>
              <a:gd name="connsiteY222" fmla="*/ 1500720 h 1684262"/>
              <a:gd name="connsiteX223" fmla="*/ 1066493 w 1206769"/>
              <a:gd name="connsiteY223" fmla="*/ 1492065 h 1684262"/>
              <a:gd name="connsiteX224" fmla="*/ 857863 w 1206769"/>
              <a:gd name="connsiteY224" fmla="*/ 1591247 h 1684262"/>
              <a:gd name="connsiteX225" fmla="*/ 857863 w 1206769"/>
              <a:gd name="connsiteY225" fmla="*/ 1591056 h 1684262"/>
              <a:gd name="connsiteX226" fmla="*/ 1054979 w 1206769"/>
              <a:gd name="connsiteY226" fmla="*/ 1445037 h 1684262"/>
              <a:gd name="connsiteX227" fmla="*/ 916632 w 1206769"/>
              <a:gd name="connsiteY227" fmla="*/ 1468184 h 1684262"/>
              <a:gd name="connsiteX228" fmla="*/ 1028170 w 1206769"/>
              <a:gd name="connsiteY228" fmla="*/ 1445228 h 1684262"/>
              <a:gd name="connsiteX229" fmla="*/ 1054979 w 1206769"/>
              <a:gd name="connsiteY229" fmla="*/ 1445037 h 1684262"/>
              <a:gd name="connsiteX230" fmla="*/ 862816 w 1206769"/>
              <a:gd name="connsiteY230" fmla="*/ 1410462 h 1684262"/>
              <a:gd name="connsiteX231" fmla="*/ 647551 w 1206769"/>
              <a:gd name="connsiteY231" fmla="*/ 1448562 h 1684262"/>
              <a:gd name="connsiteX232" fmla="*/ 862816 w 1206769"/>
              <a:gd name="connsiteY232" fmla="*/ 1410653 h 1684262"/>
              <a:gd name="connsiteX233" fmla="*/ 862816 w 1206769"/>
              <a:gd name="connsiteY233" fmla="*/ 1410462 h 1684262"/>
              <a:gd name="connsiteX234" fmla="*/ 689842 w 1206769"/>
              <a:gd name="connsiteY234" fmla="*/ 1391412 h 1684262"/>
              <a:gd name="connsiteX235" fmla="*/ 924347 w 1206769"/>
              <a:gd name="connsiteY235" fmla="*/ 1306830 h 1684262"/>
              <a:gd name="connsiteX236" fmla="*/ 689842 w 1206769"/>
              <a:gd name="connsiteY236" fmla="*/ 1391412 h 1684262"/>
              <a:gd name="connsiteX237" fmla="*/ 1162663 w 1206769"/>
              <a:gd name="connsiteY237" fmla="*/ 1057085 h 1684262"/>
              <a:gd name="connsiteX238" fmla="*/ 1148756 w 1206769"/>
              <a:gd name="connsiteY238" fmla="*/ 1134428 h 1684262"/>
              <a:gd name="connsiteX239" fmla="*/ 1066841 w 1206769"/>
              <a:gd name="connsiteY239" fmla="*/ 1139762 h 1684262"/>
              <a:gd name="connsiteX240" fmla="*/ 1035790 w 1206769"/>
              <a:gd name="connsiteY240" fmla="*/ 1087755 h 1684262"/>
              <a:gd name="connsiteX241" fmla="*/ 1162663 w 1206769"/>
              <a:gd name="connsiteY241" fmla="*/ 1057085 h 1684262"/>
              <a:gd name="connsiteX242" fmla="*/ 987913 w 1206769"/>
              <a:gd name="connsiteY242" fmla="*/ 1181170 h 1684262"/>
              <a:gd name="connsiteX243" fmla="*/ 958923 w 1206769"/>
              <a:gd name="connsiteY243" fmla="*/ 1264444 h 1684262"/>
              <a:gd name="connsiteX244" fmla="*/ 905107 w 1206769"/>
              <a:gd name="connsiteY244" fmla="*/ 1118330 h 1684262"/>
              <a:gd name="connsiteX245" fmla="*/ 987913 w 1206769"/>
              <a:gd name="connsiteY245"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329797 w 1206769"/>
              <a:gd name="connsiteY73" fmla="*/ 1549622 h 1684262"/>
              <a:gd name="connsiteX74" fmla="*/ 255883 w 1206769"/>
              <a:gd name="connsiteY74" fmla="*/ 1502664 h 1684262"/>
              <a:gd name="connsiteX75" fmla="*/ 255883 w 1206769"/>
              <a:gd name="connsiteY75" fmla="*/ 1502664 h 1684262"/>
              <a:gd name="connsiteX76" fmla="*/ 239976 w 1206769"/>
              <a:gd name="connsiteY76" fmla="*/ 1484281 h 1684262"/>
              <a:gd name="connsiteX77" fmla="*/ 203495 w 1206769"/>
              <a:gd name="connsiteY77" fmla="*/ 1484281 h 1684262"/>
              <a:gd name="connsiteX78" fmla="*/ 187303 w 1206769"/>
              <a:gd name="connsiteY78" fmla="*/ 1499140 h 1684262"/>
              <a:gd name="connsiteX79" fmla="*/ 490674 w 1206769"/>
              <a:gd name="connsiteY79" fmla="*/ 1673352 h 1684262"/>
              <a:gd name="connsiteX80" fmla="*/ 757374 w 1206769"/>
              <a:gd name="connsiteY80" fmla="*/ 1682401 h 1684262"/>
              <a:gd name="connsiteX81" fmla="*/ 988070 w 1206769"/>
              <a:gd name="connsiteY81" fmla="*/ 1594485 h 1684262"/>
              <a:gd name="connsiteX82" fmla="*/ 1152566 w 1206769"/>
              <a:gd name="connsiteY82" fmla="*/ 1394460 h 1684262"/>
              <a:gd name="connsiteX83" fmla="*/ 918822 w 1206769"/>
              <a:gd name="connsiteY83" fmla="*/ 1363507 h 1684262"/>
              <a:gd name="connsiteX84" fmla="*/ 802904 w 1206769"/>
              <a:gd name="connsiteY84" fmla="*/ 1350454 h 1684262"/>
              <a:gd name="connsiteX85" fmla="*/ 841956 w 1206769"/>
              <a:gd name="connsiteY85" fmla="*/ 1326547 h 1684262"/>
              <a:gd name="connsiteX86" fmla="*/ 1018286 w 1206769"/>
              <a:gd name="connsiteY86" fmla="*/ 1315425 h 1684262"/>
              <a:gd name="connsiteX87" fmla="*/ 980354 w 1206769"/>
              <a:gd name="connsiteY87" fmla="*/ 1268921 h 1684262"/>
              <a:gd name="connsiteX88" fmla="*/ 1091488 w 1206769"/>
              <a:gd name="connsiteY88" fmla="*/ 1221043 h 1684262"/>
              <a:gd name="connsiteX89" fmla="*/ 911203 w 1206769"/>
              <a:gd name="connsiteY89" fmla="*/ 1022890 h 1684262"/>
              <a:gd name="connsiteX90" fmla="*/ 1193429 w 1206769"/>
              <a:gd name="connsiteY90" fmla="*/ 899446 h 1684262"/>
              <a:gd name="connsiteX91" fmla="*/ 759089 w 1206769"/>
              <a:gd name="connsiteY91" fmla="*/ 61246 h 1684262"/>
              <a:gd name="connsiteX92" fmla="*/ 720989 w 1206769"/>
              <a:gd name="connsiteY92" fmla="*/ 145828 h 1684262"/>
              <a:gd name="connsiteX93" fmla="*/ 759089 w 1206769"/>
              <a:gd name="connsiteY93" fmla="*/ 61436 h 1684262"/>
              <a:gd name="connsiteX94" fmla="*/ 759089 w 1206769"/>
              <a:gd name="connsiteY94" fmla="*/ 61246 h 1684262"/>
              <a:gd name="connsiteX95" fmla="*/ 363611 w 1206769"/>
              <a:gd name="connsiteY95" fmla="*/ 545783 h 1684262"/>
              <a:gd name="connsiteX96" fmla="*/ 348275 w 1206769"/>
              <a:gd name="connsiteY96" fmla="*/ 553498 h 1684262"/>
              <a:gd name="connsiteX97" fmla="*/ 363611 w 1206769"/>
              <a:gd name="connsiteY97" fmla="*/ 545783 h 1684262"/>
              <a:gd name="connsiteX98" fmla="*/ 232451 w 1206769"/>
              <a:gd name="connsiteY98" fmla="*/ 523113 h 1684262"/>
              <a:gd name="connsiteX99" fmla="*/ 254694 w 1206769"/>
              <a:gd name="connsiteY99" fmla="*/ 664096 h 1684262"/>
              <a:gd name="connsiteX100" fmla="*/ 232451 w 1206769"/>
              <a:gd name="connsiteY100" fmla="*/ 523113 h 1684262"/>
              <a:gd name="connsiteX101" fmla="*/ 340084 w 1206769"/>
              <a:gd name="connsiteY101" fmla="*/ 692277 h 1684262"/>
              <a:gd name="connsiteX102" fmla="*/ 470767 w 1206769"/>
              <a:gd name="connsiteY102" fmla="*/ 684562 h 1684262"/>
              <a:gd name="connsiteX103" fmla="*/ 340084 w 1206769"/>
              <a:gd name="connsiteY103" fmla="*/ 691896 h 1684262"/>
              <a:gd name="connsiteX104" fmla="*/ 340084 w 1206769"/>
              <a:gd name="connsiteY104" fmla="*/ 692277 h 1684262"/>
              <a:gd name="connsiteX105" fmla="*/ 382375 w 1206769"/>
              <a:gd name="connsiteY105" fmla="*/ 615410 h 1684262"/>
              <a:gd name="connsiteX106" fmla="*/ 516868 w 1206769"/>
              <a:gd name="connsiteY106" fmla="*/ 688372 h 1684262"/>
              <a:gd name="connsiteX107" fmla="*/ 382661 w 1206769"/>
              <a:gd name="connsiteY107" fmla="*/ 615029 h 1684262"/>
              <a:gd name="connsiteX108" fmla="*/ 382375 w 1206769"/>
              <a:gd name="connsiteY108" fmla="*/ 615410 h 1684262"/>
              <a:gd name="connsiteX109" fmla="*/ 201400 w 1206769"/>
              <a:gd name="connsiteY109" fmla="*/ 907542 h 1684262"/>
              <a:gd name="connsiteX110" fmla="*/ 163300 w 1206769"/>
              <a:gd name="connsiteY110" fmla="*/ 838295 h 1684262"/>
              <a:gd name="connsiteX111" fmla="*/ 201686 w 1206769"/>
              <a:gd name="connsiteY111" fmla="*/ 907161 h 1684262"/>
              <a:gd name="connsiteX112" fmla="*/ 201400 w 1206769"/>
              <a:gd name="connsiteY112" fmla="*/ 907542 h 1684262"/>
              <a:gd name="connsiteX113" fmla="*/ 97811 w 1206769"/>
              <a:gd name="connsiteY113" fmla="*/ 1285557 h 1684262"/>
              <a:gd name="connsiteX114" fmla="*/ 123279 w 1206769"/>
              <a:gd name="connsiteY114" fmla="*/ 1264178 h 1684262"/>
              <a:gd name="connsiteX115" fmla="*/ 231975 w 1206769"/>
              <a:gd name="connsiteY115" fmla="*/ 1341501 h 1684262"/>
              <a:gd name="connsiteX116" fmla="*/ 97811 w 1206769"/>
              <a:gd name="connsiteY116" fmla="*/ 1285557 h 1684262"/>
              <a:gd name="connsiteX117" fmla="*/ 232928 w 1206769"/>
              <a:gd name="connsiteY117" fmla="*/ 1376077 h 1684262"/>
              <a:gd name="connsiteX118" fmla="*/ 279029 w 1206769"/>
              <a:gd name="connsiteY118" fmla="*/ 1379887 h 1684262"/>
              <a:gd name="connsiteX119" fmla="*/ 232451 w 1206769"/>
              <a:gd name="connsiteY119" fmla="*/ 1376077 h 1684262"/>
              <a:gd name="connsiteX120" fmla="*/ 232928 w 1206769"/>
              <a:gd name="connsiteY120" fmla="*/ 1376077 h 1684262"/>
              <a:gd name="connsiteX121" fmla="*/ 856244 w 1206769"/>
              <a:gd name="connsiteY121" fmla="*/ 715613 h 1684262"/>
              <a:gd name="connsiteX122" fmla="*/ 817635 w 1206769"/>
              <a:gd name="connsiteY122" fmla="*/ 708913 h 1684262"/>
              <a:gd name="connsiteX123" fmla="*/ 721084 w 1206769"/>
              <a:gd name="connsiteY123" fmla="*/ 657225 h 1684262"/>
              <a:gd name="connsiteX124" fmla="*/ 855767 w 1206769"/>
              <a:gd name="connsiteY124" fmla="*/ 715613 h 1684262"/>
              <a:gd name="connsiteX125" fmla="*/ 856244 w 1206769"/>
              <a:gd name="connsiteY125" fmla="*/ 715613 h 1684262"/>
              <a:gd name="connsiteX126" fmla="*/ 663458 w 1206769"/>
              <a:gd name="connsiteY126" fmla="*/ 722662 h 1684262"/>
              <a:gd name="connsiteX127" fmla="*/ 644408 w 1206769"/>
              <a:gd name="connsiteY127" fmla="*/ 807149 h 1684262"/>
              <a:gd name="connsiteX128" fmla="*/ 662981 w 1206769"/>
              <a:gd name="connsiteY128" fmla="*/ 723138 h 1684262"/>
              <a:gd name="connsiteX129" fmla="*/ 663458 w 1206769"/>
              <a:gd name="connsiteY129" fmla="*/ 722662 h 1684262"/>
              <a:gd name="connsiteX130" fmla="*/ 628882 w 1206769"/>
              <a:gd name="connsiteY130" fmla="*/ 753332 h 1684262"/>
              <a:gd name="connsiteX131" fmla="*/ 655742 w 1206769"/>
              <a:gd name="connsiteY131" fmla="*/ 726472 h 1684262"/>
              <a:gd name="connsiteX132" fmla="*/ 628406 w 1206769"/>
              <a:gd name="connsiteY132" fmla="*/ 753332 h 1684262"/>
              <a:gd name="connsiteX133" fmla="*/ 628882 w 1206769"/>
              <a:gd name="connsiteY133" fmla="*/ 753332 h 1684262"/>
              <a:gd name="connsiteX134" fmla="*/ 771090 w 1206769"/>
              <a:gd name="connsiteY134" fmla="*/ 757237 h 1684262"/>
              <a:gd name="connsiteX135" fmla="*/ 690318 w 1206769"/>
              <a:gd name="connsiteY135" fmla="*/ 822579 h 1684262"/>
              <a:gd name="connsiteX136" fmla="*/ 770614 w 1206769"/>
              <a:gd name="connsiteY136" fmla="*/ 757237 h 1684262"/>
              <a:gd name="connsiteX137" fmla="*/ 771090 w 1206769"/>
              <a:gd name="connsiteY137" fmla="*/ 757237 h 1684262"/>
              <a:gd name="connsiteX138" fmla="*/ 759565 w 1206769"/>
              <a:gd name="connsiteY138" fmla="*/ 538162 h 1684262"/>
              <a:gd name="connsiteX139" fmla="*/ 851767 w 1206769"/>
              <a:gd name="connsiteY139" fmla="*/ 480536 h 1684262"/>
              <a:gd name="connsiteX140" fmla="*/ 759089 w 1206769"/>
              <a:gd name="connsiteY140" fmla="*/ 538067 h 1684262"/>
              <a:gd name="connsiteX141" fmla="*/ 759565 w 1206769"/>
              <a:gd name="connsiteY141" fmla="*/ 538162 h 1684262"/>
              <a:gd name="connsiteX142" fmla="*/ 877961 w 1206769"/>
              <a:gd name="connsiteY142" fmla="*/ 342138 h 1684262"/>
              <a:gd name="connsiteX143" fmla="*/ 812619 w 1206769"/>
              <a:gd name="connsiteY143" fmla="*/ 442055 h 1684262"/>
              <a:gd name="connsiteX144" fmla="*/ 877961 w 1206769"/>
              <a:gd name="connsiteY144" fmla="*/ 342138 h 1684262"/>
              <a:gd name="connsiteX145" fmla="*/ 681841 w 1206769"/>
              <a:gd name="connsiteY145" fmla="*/ 323088 h 1684262"/>
              <a:gd name="connsiteX146" fmla="*/ 758803 w 1206769"/>
              <a:gd name="connsiteY146" fmla="*/ 430816 h 1684262"/>
              <a:gd name="connsiteX147" fmla="*/ 643455 w 1206769"/>
              <a:gd name="connsiteY147" fmla="*/ 396145 h 1684262"/>
              <a:gd name="connsiteX148" fmla="*/ 639550 w 1206769"/>
              <a:gd name="connsiteY148" fmla="*/ 438436 h 1684262"/>
              <a:gd name="connsiteX149" fmla="*/ 682127 w 1206769"/>
              <a:gd name="connsiteY149" fmla="*/ 323088 h 1684262"/>
              <a:gd name="connsiteX150" fmla="*/ 681841 w 1206769"/>
              <a:gd name="connsiteY150" fmla="*/ 323088 h 1684262"/>
              <a:gd name="connsiteX151" fmla="*/ 351323 w 1206769"/>
              <a:gd name="connsiteY151" fmla="*/ 219361 h 1684262"/>
              <a:gd name="connsiteX152" fmla="*/ 383994 w 1206769"/>
              <a:gd name="connsiteY152" fmla="*/ 183070 h 1684262"/>
              <a:gd name="connsiteX153" fmla="*/ 403711 w 1206769"/>
              <a:gd name="connsiteY153" fmla="*/ 175069 h 1684262"/>
              <a:gd name="connsiteX154" fmla="*/ 411331 w 1206769"/>
              <a:gd name="connsiteY154" fmla="*/ 176117 h 1684262"/>
              <a:gd name="connsiteX155" fmla="*/ 569351 w 1206769"/>
              <a:gd name="connsiteY155" fmla="*/ 242792 h 1684262"/>
              <a:gd name="connsiteX156" fmla="*/ 569922 w 1206769"/>
              <a:gd name="connsiteY156" fmla="*/ 242792 h 1684262"/>
              <a:gd name="connsiteX157" fmla="*/ 558873 w 1206769"/>
              <a:gd name="connsiteY157" fmla="*/ 299942 h 1684262"/>
              <a:gd name="connsiteX158" fmla="*/ 351609 w 1206769"/>
              <a:gd name="connsiteY158" fmla="*/ 219075 h 1684262"/>
              <a:gd name="connsiteX159" fmla="*/ 351323 w 1206769"/>
              <a:gd name="connsiteY159" fmla="*/ 219361 h 1684262"/>
              <a:gd name="connsiteX160" fmla="*/ 470767 w 1206769"/>
              <a:gd name="connsiteY160" fmla="*/ 361188 h 1684262"/>
              <a:gd name="connsiteX161" fmla="*/ 566874 w 1206769"/>
              <a:gd name="connsiteY161" fmla="*/ 503396 h 1684262"/>
              <a:gd name="connsiteX162" fmla="*/ 470767 w 1206769"/>
              <a:gd name="connsiteY162" fmla="*/ 361188 h 1684262"/>
              <a:gd name="connsiteX163" fmla="*/ 632216 w 1206769"/>
              <a:gd name="connsiteY163" fmla="*/ 453485 h 1684262"/>
              <a:gd name="connsiteX164" fmla="*/ 699367 w 1206769"/>
              <a:gd name="connsiteY164" fmla="*/ 515112 h 1684262"/>
              <a:gd name="connsiteX165" fmla="*/ 759089 w 1206769"/>
              <a:gd name="connsiteY165" fmla="*/ 438055 h 1684262"/>
              <a:gd name="connsiteX166" fmla="*/ 678317 w 1206769"/>
              <a:gd name="connsiteY166" fmla="*/ 611029 h 1684262"/>
              <a:gd name="connsiteX167" fmla="*/ 640217 w 1206769"/>
              <a:gd name="connsiteY167" fmla="*/ 587978 h 1684262"/>
              <a:gd name="connsiteX168" fmla="*/ 632216 w 1206769"/>
              <a:gd name="connsiteY168" fmla="*/ 453581 h 1684262"/>
              <a:gd name="connsiteX169" fmla="*/ 632216 w 1206769"/>
              <a:gd name="connsiteY169" fmla="*/ 453485 h 1684262"/>
              <a:gd name="connsiteX170" fmla="*/ 686032 w 1206769"/>
              <a:gd name="connsiteY170" fmla="*/ 837819 h 1684262"/>
              <a:gd name="connsiteX171" fmla="*/ 628310 w 1206769"/>
              <a:gd name="connsiteY171" fmla="*/ 930116 h 1684262"/>
              <a:gd name="connsiteX172" fmla="*/ 686032 w 1206769"/>
              <a:gd name="connsiteY172" fmla="*/ 837914 h 1684262"/>
              <a:gd name="connsiteX173" fmla="*/ 686032 w 1206769"/>
              <a:gd name="connsiteY173" fmla="*/ 837819 h 1684262"/>
              <a:gd name="connsiteX174" fmla="*/ 743658 w 1206769"/>
              <a:gd name="connsiteY174" fmla="*/ 1291400 h 1684262"/>
              <a:gd name="connsiteX175" fmla="*/ 547634 w 1206769"/>
              <a:gd name="connsiteY175" fmla="*/ 1206818 h 1684262"/>
              <a:gd name="connsiteX176" fmla="*/ 573446 w 1206769"/>
              <a:gd name="connsiteY176" fmla="*/ 1222439 h 1684262"/>
              <a:gd name="connsiteX177" fmla="*/ 603450 w 1206769"/>
              <a:gd name="connsiteY177" fmla="*/ 1227487 h 1684262"/>
              <a:gd name="connsiteX178" fmla="*/ 743658 w 1206769"/>
              <a:gd name="connsiteY178" fmla="*/ 1291495 h 1684262"/>
              <a:gd name="connsiteX179" fmla="*/ 743658 w 1206769"/>
              <a:gd name="connsiteY179" fmla="*/ 1291400 h 1684262"/>
              <a:gd name="connsiteX180" fmla="*/ 578399 w 1206769"/>
              <a:gd name="connsiteY180" fmla="*/ 945452 h 1684262"/>
              <a:gd name="connsiteX181" fmla="*/ 689842 w 1206769"/>
              <a:gd name="connsiteY181" fmla="*/ 1122236 h 1684262"/>
              <a:gd name="connsiteX182" fmla="*/ 578399 w 1206769"/>
              <a:gd name="connsiteY182" fmla="*/ 945547 h 1684262"/>
              <a:gd name="connsiteX183" fmla="*/ 578399 w 1206769"/>
              <a:gd name="connsiteY183" fmla="*/ 945452 h 1684262"/>
              <a:gd name="connsiteX184" fmla="*/ 351609 w 1206769"/>
              <a:gd name="connsiteY184" fmla="*/ 1045464 h 1684262"/>
              <a:gd name="connsiteX185" fmla="*/ 382375 w 1206769"/>
              <a:gd name="connsiteY185" fmla="*/ 887825 h 1684262"/>
              <a:gd name="connsiteX186" fmla="*/ 351609 w 1206769"/>
              <a:gd name="connsiteY186" fmla="*/ 1045559 h 1684262"/>
              <a:gd name="connsiteX187" fmla="*/ 351609 w 1206769"/>
              <a:gd name="connsiteY187" fmla="*/ 1045464 h 1684262"/>
              <a:gd name="connsiteX188" fmla="*/ 420761 w 1206769"/>
              <a:gd name="connsiteY188" fmla="*/ 1018413 h 1684262"/>
              <a:gd name="connsiteX189" fmla="*/ 605260 w 1206769"/>
              <a:gd name="connsiteY189" fmla="*/ 1180338 h 1684262"/>
              <a:gd name="connsiteX190" fmla="*/ 420761 w 1206769"/>
              <a:gd name="connsiteY190" fmla="*/ 1018413 h 1684262"/>
              <a:gd name="connsiteX191" fmla="*/ 366944 w 1206769"/>
              <a:gd name="connsiteY191" fmla="*/ 1414272 h 1684262"/>
              <a:gd name="connsiteX192" fmla="*/ 597640 w 1206769"/>
              <a:gd name="connsiteY192" fmla="*/ 1460468 h 1684262"/>
              <a:gd name="connsiteX193" fmla="*/ 366944 w 1206769"/>
              <a:gd name="connsiteY193" fmla="*/ 1414463 h 1684262"/>
              <a:gd name="connsiteX194" fmla="*/ 366944 w 1206769"/>
              <a:gd name="connsiteY194" fmla="*/ 1414272 h 1684262"/>
              <a:gd name="connsiteX195" fmla="*/ 536108 w 1206769"/>
              <a:gd name="connsiteY195" fmla="*/ 1644968 h 1684262"/>
              <a:gd name="connsiteX196" fmla="*/ 498008 w 1206769"/>
              <a:gd name="connsiteY196" fmla="*/ 1625918 h 1684262"/>
              <a:gd name="connsiteX197" fmla="*/ 471148 w 1206769"/>
              <a:gd name="connsiteY197" fmla="*/ 1618202 h 1684262"/>
              <a:gd name="connsiteX198" fmla="*/ 471148 w 1206769"/>
              <a:gd name="connsiteY198" fmla="*/ 1664399 h 1684262"/>
              <a:gd name="connsiteX199" fmla="*/ 401901 w 1206769"/>
              <a:gd name="connsiteY199" fmla="*/ 1579817 h 1684262"/>
              <a:gd name="connsiteX200" fmla="*/ 536108 w 1206769"/>
              <a:gd name="connsiteY200" fmla="*/ 1645158 h 1684262"/>
              <a:gd name="connsiteX201" fmla="*/ 536108 w 1206769"/>
              <a:gd name="connsiteY201" fmla="*/ 1644968 h 1684262"/>
              <a:gd name="connsiteX202" fmla="*/ 616785 w 1206769"/>
              <a:gd name="connsiteY202" fmla="*/ 1564196 h 1684262"/>
              <a:gd name="connsiteX203" fmla="*/ 555349 w 1206769"/>
              <a:gd name="connsiteY203" fmla="*/ 1541145 h 1684262"/>
              <a:gd name="connsiteX204" fmla="*/ 638597 w 1206769"/>
              <a:gd name="connsiteY204" fmla="*/ 1493520 h 1684262"/>
              <a:gd name="connsiteX205" fmla="*/ 739848 w 1206769"/>
              <a:gd name="connsiteY205" fmla="*/ 1525715 h 1684262"/>
              <a:gd name="connsiteX206" fmla="*/ 616785 w 1206769"/>
              <a:gd name="connsiteY206" fmla="*/ 1564386 h 1684262"/>
              <a:gd name="connsiteX207" fmla="*/ 616785 w 1206769"/>
              <a:gd name="connsiteY207" fmla="*/ 1564196 h 1684262"/>
              <a:gd name="connsiteX208" fmla="*/ 752231 w 1206769"/>
              <a:gd name="connsiteY208" fmla="*/ 1664779 h 1684262"/>
              <a:gd name="connsiteX209" fmla="*/ 739658 w 1206769"/>
              <a:gd name="connsiteY209" fmla="*/ 1664779 h 1684262"/>
              <a:gd name="connsiteX210" fmla="*/ 731180 w 1206769"/>
              <a:gd name="connsiteY210" fmla="*/ 1664779 h 1684262"/>
              <a:gd name="connsiteX211" fmla="*/ 727561 w 1206769"/>
              <a:gd name="connsiteY211" fmla="*/ 1664779 h 1684262"/>
              <a:gd name="connsiteX212" fmla="*/ 713750 w 1206769"/>
              <a:gd name="connsiteY212" fmla="*/ 1666780 h 1684262"/>
              <a:gd name="connsiteX213" fmla="*/ 704225 w 1206769"/>
              <a:gd name="connsiteY213" fmla="*/ 1665256 h 1684262"/>
              <a:gd name="connsiteX214" fmla="*/ 705558 w 1206769"/>
              <a:gd name="connsiteY214" fmla="*/ 1667733 h 1684262"/>
              <a:gd name="connsiteX215" fmla="*/ 790045 w 1206769"/>
              <a:gd name="connsiteY215" fmla="*/ 1610106 h 1684262"/>
              <a:gd name="connsiteX216" fmla="*/ 752231 w 1206769"/>
              <a:gd name="connsiteY216" fmla="*/ 1664970 h 1684262"/>
              <a:gd name="connsiteX217" fmla="*/ 752231 w 1206769"/>
              <a:gd name="connsiteY217" fmla="*/ 1664779 h 1684262"/>
              <a:gd name="connsiteX218" fmla="*/ 857863 w 1206769"/>
              <a:gd name="connsiteY218" fmla="*/ 1591056 h 1684262"/>
              <a:gd name="connsiteX219" fmla="*/ 838813 w 1206769"/>
              <a:gd name="connsiteY219" fmla="*/ 1568958 h 1684262"/>
              <a:gd name="connsiteX220" fmla="*/ 836146 w 1206769"/>
              <a:gd name="connsiteY220" fmla="*/ 1564291 h 1684262"/>
              <a:gd name="connsiteX221" fmla="*/ 955179 w 1206769"/>
              <a:gd name="connsiteY221" fmla="*/ 1500720 h 1684262"/>
              <a:gd name="connsiteX222" fmla="*/ 1066493 w 1206769"/>
              <a:gd name="connsiteY222" fmla="*/ 1492065 h 1684262"/>
              <a:gd name="connsiteX223" fmla="*/ 857863 w 1206769"/>
              <a:gd name="connsiteY223" fmla="*/ 1591247 h 1684262"/>
              <a:gd name="connsiteX224" fmla="*/ 857863 w 1206769"/>
              <a:gd name="connsiteY224" fmla="*/ 1591056 h 1684262"/>
              <a:gd name="connsiteX225" fmla="*/ 1054979 w 1206769"/>
              <a:gd name="connsiteY225" fmla="*/ 1445037 h 1684262"/>
              <a:gd name="connsiteX226" fmla="*/ 916632 w 1206769"/>
              <a:gd name="connsiteY226" fmla="*/ 1468184 h 1684262"/>
              <a:gd name="connsiteX227" fmla="*/ 1028170 w 1206769"/>
              <a:gd name="connsiteY227" fmla="*/ 1445228 h 1684262"/>
              <a:gd name="connsiteX228" fmla="*/ 1054979 w 1206769"/>
              <a:gd name="connsiteY228" fmla="*/ 1445037 h 1684262"/>
              <a:gd name="connsiteX229" fmla="*/ 862816 w 1206769"/>
              <a:gd name="connsiteY229" fmla="*/ 1410462 h 1684262"/>
              <a:gd name="connsiteX230" fmla="*/ 647551 w 1206769"/>
              <a:gd name="connsiteY230" fmla="*/ 1448562 h 1684262"/>
              <a:gd name="connsiteX231" fmla="*/ 862816 w 1206769"/>
              <a:gd name="connsiteY231" fmla="*/ 1410653 h 1684262"/>
              <a:gd name="connsiteX232" fmla="*/ 862816 w 1206769"/>
              <a:gd name="connsiteY232" fmla="*/ 1410462 h 1684262"/>
              <a:gd name="connsiteX233" fmla="*/ 689842 w 1206769"/>
              <a:gd name="connsiteY233" fmla="*/ 1391412 h 1684262"/>
              <a:gd name="connsiteX234" fmla="*/ 924347 w 1206769"/>
              <a:gd name="connsiteY234" fmla="*/ 1306830 h 1684262"/>
              <a:gd name="connsiteX235" fmla="*/ 689842 w 1206769"/>
              <a:gd name="connsiteY235" fmla="*/ 1391412 h 1684262"/>
              <a:gd name="connsiteX236" fmla="*/ 1162663 w 1206769"/>
              <a:gd name="connsiteY236" fmla="*/ 1057085 h 1684262"/>
              <a:gd name="connsiteX237" fmla="*/ 1148756 w 1206769"/>
              <a:gd name="connsiteY237" fmla="*/ 1134428 h 1684262"/>
              <a:gd name="connsiteX238" fmla="*/ 1066841 w 1206769"/>
              <a:gd name="connsiteY238" fmla="*/ 1139762 h 1684262"/>
              <a:gd name="connsiteX239" fmla="*/ 1035790 w 1206769"/>
              <a:gd name="connsiteY239" fmla="*/ 1087755 h 1684262"/>
              <a:gd name="connsiteX240" fmla="*/ 1162663 w 1206769"/>
              <a:gd name="connsiteY240" fmla="*/ 1057085 h 1684262"/>
              <a:gd name="connsiteX241" fmla="*/ 987913 w 1206769"/>
              <a:gd name="connsiteY241" fmla="*/ 1181170 h 1684262"/>
              <a:gd name="connsiteX242" fmla="*/ 958923 w 1206769"/>
              <a:gd name="connsiteY242" fmla="*/ 1264444 h 1684262"/>
              <a:gd name="connsiteX243" fmla="*/ 905107 w 1206769"/>
              <a:gd name="connsiteY243" fmla="*/ 1118330 h 1684262"/>
              <a:gd name="connsiteX244" fmla="*/ 987913 w 1206769"/>
              <a:gd name="connsiteY244"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0738 w 1206769"/>
              <a:gd name="connsiteY15" fmla="*/ 677704 h 1684262"/>
              <a:gd name="connsiteX16" fmla="*/ 1005881 w 1206769"/>
              <a:gd name="connsiteY16" fmla="*/ 661511 h 1684262"/>
              <a:gd name="connsiteX17" fmla="*/ 1065794 w 1206769"/>
              <a:gd name="connsiteY17" fmla="*/ 651415 h 1684262"/>
              <a:gd name="connsiteX18" fmla="*/ 1073223 w 1206769"/>
              <a:gd name="connsiteY18" fmla="*/ 652653 h 1684262"/>
              <a:gd name="connsiteX19" fmla="*/ 1086272 w 1206769"/>
              <a:gd name="connsiteY19" fmla="*/ 660654 h 1684262"/>
              <a:gd name="connsiteX20" fmla="*/ 1102560 w 1206769"/>
              <a:gd name="connsiteY20" fmla="*/ 657701 h 1684262"/>
              <a:gd name="connsiteX21" fmla="*/ 739848 w 1206769"/>
              <a:gd name="connsiteY21" fmla="*/ 595694 h 1684262"/>
              <a:gd name="connsiteX22" fmla="*/ 716893 w 1206769"/>
              <a:gd name="connsiteY22" fmla="*/ 318992 h 1684262"/>
              <a:gd name="connsiteX23" fmla="*/ 920537 w 1206769"/>
              <a:gd name="connsiteY23" fmla="*/ 246031 h 1684262"/>
              <a:gd name="connsiteX24" fmla="*/ 682412 w 1206769"/>
              <a:gd name="connsiteY24" fmla="*/ 238316 h 1684262"/>
              <a:gd name="connsiteX25" fmla="*/ 928538 w 1206769"/>
              <a:gd name="connsiteY25" fmla="*/ 226790 h 1684262"/>
              <a:gd name="connsiteX26" fmla="*/ 720893 w 1206769"/>
              <a:gd name="connsiteY26" fmla="*/ 196025 h 1684262"/>
              <a:gd name="connsiteX27" fmla="*/ 736229 w 1206769"/>
              <a:gd name="connsiteY27" fmla="*/ 49911 h 1684262"/>
              <a:gd name="connsiteX28" fmla="*/ 663267 w 1206769"/>
              <a:gd name="connsiteY28" fmla="*/ 0 h 1684262"/>
              <a:gd name="connsiteX29" fmla="*/ 625167 w 1206769"/>
              <a:gd name="connsiteY29" fmla="*/ 103727 h 1684262"/>
              <a:gd name="connsiteX30" fmla="*/ 625167 w 1206769"/>
              <a:gd name="connsiteY30" fmla="*/ 288322 h 1684262"/>
              <a:gd name="connsiteX31" fmla="*/ 336845 w 1206769"/>
              <a:gd name="connsiteY31" fmla="*/ 261366 h 1684262"/>
              <a:gd name="connsiteX32" fmla="*/ 367611 w 1206769"/>
              <a:gd name="connsiteY32" fmla="*/ 307467 h 1684262"/>
              <a:gd name="connsiteX33" fmla="*/ 579066 w 1206769"/>
              <a:gd name="connsiteY33" fmla="*/ 615029 h 1684262"/>
              <a:gd name="connsiteX34" fmla="*/ 263884 w 1206769"/>
              <a:gd name="connsiteY34" fmla="*/ 511207 h 1684262"/>
              <a:gd name="connsiteX35" fmla="*/ 233118 w 1206769"/>
              <a:gd name="connsiteY35" fmla="*/ 714947 h 1684262"/>
              <a:gd name="connsiteX36" fmla="*/ 532965 w 1206769"/>
              <a:gd name="connsiteY36" fmla="*/ 807149 h 1684262"/>
              <a:gd name="connsiteX37" fmla="*/ 513915 w 1206769"/>
              <a:gd name="connsiteY37" fmla="*/ 803339 h 1684262"/>
              <a:gd name="connsiteX38" fmla="*/ 502390 w 1206769"/>
              <a:gd name="connsiteY38" fmla="*/ 791813 h 1684262"/>
              <a:gd name="connsiteX39" fmla="*/ 464290 w 1206769"/>
              <a:gd name="connsiteY39" fmla="*/ 772763 h 1684262"/>
              <a:gd name="connsiteX40" fmla="*/ 375231 w 1206769"/>
              <a:gd name="connsiteY40" fmla="*/ 788670 h 1684262"/>
              <a:gd name="connsiteX41" fmla="*/ 418189 w 1206769"/>
              <a:gd name="connsiteY41" fmla="*/ 826770 h 1684262"/>
              <a:gd name="connsiteX42" fmla="*/ 333607 w 1206769"/>
              <a:gd name="connsiteY42" fmla="*/ 826770 h 1684262"/>
              <a:gd name="connsiteX43" fmla="*/ 276457 w 1206769"/>
              <a:gd name="connsiteY43" fmla="*/ 857536 h 1684262"/>
              <a:gd name="connsiteX44" fmla="*/ 288458 w 1206769"/>
              <a:gd name="connsiteY44" fmla="*/ 766001 h 1684262"/>
              <a:gd name="connsiteX45" fmla="*/ 138059 w 1206769"/>
              <a:gd name="connsiteY45" fmla="*/ 911352 h 1684262"/>
              <a:gd name="connsiteX46" fmla="*/ 237976 w 1206769"/>
              <a:gd name="connsiteY46" fmla="*/ 961358 h 1684262"/>
              <a:gd name="connsiteX47" fmla="*/ 75102 w 1206769"/>
              <a:gd name="connsiteY47" fmla="*/ 1025783 h 1684262"/>
              <a:gd name="connsiteX48" fmla="*/ 80432 w 1206769"/>
              <a:gd name="connsiteY48" fmla="*/ 915162 h 1684262"/>
              <a:gd name="connsiteX49" fmla="*/ 91958 w 1206769"/>
              <a:gd name="connsiteY49" fmla="*/ 1107377 h 1684262"/>
              <a:gd name="connsiteX50" fmla="*/ 214925 w 1206769"/>
              <a:gd name="connsiteY50" fmla="*/ 1157383 h 1684262"/>
              <a:gd name="connsiteX51" fmla="*/ 322463 w 1206769"/>
              <a:gd name="connsiteY51" fmla="*/ 1240346 h 1684262"/>
              <a:gd name="connsiteX52" fmla="*/ 309794 w 1206769"/>
              <a:gd name="connsiteY52" fmla="*/ 1240346 h 1684262"/>
              <a:gd name="connsiteX53" fmla="*/ 311699 w 1206769"/>
              <a:gd name="connsiteY53" fmla="*/ 1248728 h 1684262"/>
              <a:gd name="connsiteX54" fmla="*/ 310842 w 1206769"/>
              <a:gd name="connsiteY54" fmla="*/ 1254824 h 1684262"/>
              <a:gd name="connsiteX55" fmla="*/ 309223 w 1206769"/>
              <a:gd name="connsiteY55" fmla="*/ 1259396 h 1684262"/>
              <a:gd name="connsiteX56" fmla="*/ 301317 w 1206769"/>
              <a:gd name="connsiteY56" fmla="*/ 1268063 h 1684262"/>
              <a:gd name="connsiteX57" fmla="*/ 283886 w 1206769"/>
              <a:gd name="connsiteY57" fmla="*/ 1268063 h 1684262"/>
              <a:gd name="connsiteX58" fmla="*/ 284934 w 1206769"/>
              <a:gd name="connsiteY58" fmla="*/ 1275207 h 1684262"/>
              <a:gd name="connsiteX59" fmla="*/ 395615 w 1206769"/>
              <a:gd name="connsiteY59" fmla="*/ 1319117 h 1684262"/>
              <a:gd name="connsiteX60" fmla="*/ 257026 w 1206769"/>
              <a:gd name="connsiteY60" fmla="*/ 1309592 h 1684262"/>
              <a:gd name="connsiteX61" fmla="*/ 257026 w 1206769"/>
              <a:gd name="connsiteY61" fmla="*/ 1309592 h 1684262"/>
              <a:gd name="connsiteX62" fmla="*/ 248263 w 1206769"/>
              <a:gd name="connsiteY62" fmla="*/ 1308259 h 1684262"/>
              <a:gd name="connsiteX63" fmla="*/ 247691 w 1206769"/>
              <a:gd name="connsiteY63" fmla="*/ 1308735 h 1684262"/>
              <a:gd name="connsiteX64" fmla="*/ 229880 w 1206769"/>
              <a:gd name="connsiteY64" fmla="*/ 1312259 h 1684262"/>
              <a:gd name="connsiteX65" fmla="*/ 146155 w 1206769"/>
              <a:gd name="connsiteY65" fmla="*/ 1230344 h 1684262"/>
              <a:gd name="connsiteX66" fmla="*/ 115389 w 1206769"/>
              <a:gd name="connsiteY66" fmla="*/ 1430369 h 1684262"/>
              <a:gd name="connsiteX67" fmla="*/ 349799 w 1206769"/>
              <a:gd name="connsiteY67" fmla="*/ 1480280 h 1684262"/>
              <a:gd name="connsiteX68" fmla="*/ 299507 w 1206769"/>
              <a:gd name="connsiteY68" fmla="*/ 1464659 h 1684262"/>
              <a:gd name="connsiteX69" fmla="*/ 321034 w 1206769"/>
              <a:gd name="connsiteY69" fmla="*/ 1477042 h 1684262"/>
              <a:gd name="connsiteX70" fmla="*/ 330559 w 1206769"/>
              <a:gd name="connsiteY70" fmla="*/ 1484376 h 1684262"/>
              <a:gd name="connsiteX71" fmla="*/ 388280 w 1206769"/>
              <a:gd name="connsiteY71" fmla="*/ 1545717 h 1684262"/>
              <a:gd name="connsiteX72" fmla="*/ 348847 w 1206769"/>
              <a:gd name="connsiteY72" fmla="*/ 1542479 h 1684262"/>
              <a:gd name="connsiteX73" fmla="*/ 255883 w 1206769"/>
              <a:gd name="connsiteY73" fmla="*/ 1502664 h 1684262"/>
              <a:gd name="connsiteX74" fmla="*/ 255883 w 1206769"/>
              <a:gd name="connsiteY74" fmla="*/ 1502664 h 1684262"/>
              <a:gd name="connsiteX75" fmla="*/ 239976 w 1206769"/>
              <a:gd name="connsiteY75" fmla="*/ 1484281 h 1684262"/>
              <a:gd name="connsiteX76" fmla="*/ 203495 w 1206769"/>
              <a:gd name="connsiteY76" fmla="*/ 1484281 h 1684262"/>
              <a:gd name="connsiteX77" fmla="*/ 187303 w 1206769"/>
              <a:gd name="connsiteY77" fmla="*/ 1499140 h 1684262"/>
              <a:gd name="connsiteX78" fmla="*/ 490674 w 1206769"/>
              <a:gd name="connsiteY78" fmla="*/ 1673352 h 1684262"/>
              <a:gd name="connsiteX79" fmla="*/ 757374 w 1206769"/>
              <a:gd name="connsiteY79" fmla="*/ 1682401 h 1684262"/>
              <a:gd name="connsiteX80" fmla="*/ 988070 w 1206769"/>
              <a:gd name="connsiteY80" fmla="*/ 1594485 h 1684262"/>
              <a:gd name="connsiteX81" fmla="*/ 1152566 w 1206769"/>
              <a:gd name="connsiteY81" fmla="*/ 1394460 h 1684262"/>
              <a:gd name="connsiteX82" fmla="*/ 918822 w 1206769"/>
              <a:gd name="connsiteY82" fmla="*/ 1363507 h 1684262"/>
              <a:gd name="connsiteX83" fmla="*/ 802904 w 1206769"/>
              <a:gd name="connsiteY83" fmla="*/ 1350454 h 1684262"/>
              <a:gd name="connsiteX84" fmla="*/ 841956 w 1206769"/>
              <a:gd name="connsiteY84" fmla="*/ 1326547 h 1684262"/>
              <a:gd name="connsiteX85" fmla="*/ 1018286 w 1206769"/>
              <a:gd name="connsiteY85" fmla="*/ 1315425 h 1684262"/>
              <a:gd name="connsiteX86" fmla="*/ 980354 w 1206769"/>
              <a:gd name="connsiteY86" fmla="*/ 1268921 h 1684262"/>
              <a:gd name="connsiteX87" fmla="*/ 1091488 w 1206769"/>
              <a:gd name="connsiteY87" fmla="*/ 1221043 h 1684262"/>
              <a:gd name="connsiteX88" fmla="*/ 911203 w 1206769"/>
              <a:gd name="connsiteY88" fmla="*/ 1022890 h 1684262"/>
              <a:gd name="connsiteX89" fmla="*/ 1193429 w 1206769"/>
              <a:gd name="connsiteY89" fmla="*/ 899446 h 1684262"/>
              <a:gd name="connsiteX90" fmla="*/ 759089 w 1206769"/>
              <a:gd name="connsiteY90" fmla="*/ 61246 h 1684262"/>
              <a:gd name="connsiteX91" fmla="*/ 720989 w 1206769"/>
              <a:gd name="connsiteY91" fmla="*/ 145828 h 1684262"/>
              <a:gd name="connsiteX92" fmla="*/ 759089 w 1206769"/>
              <a:gd name="connsiteY92" fmla="*/ 61436 h 1684262"/>
              <a:gd name="connsiteX93" fmla="*/ 759089 w 1206769"/>
              <a:gd name="connsiteY93" fmla="*/ 61246 h 1684262"/>
              <a:gd name="connsiteX94" fmla="*/ 363611 w 1206769"/>
              <a:gd name="connsiteY94" fmla="*/ 545783 h 1684262"/>
              <a:gd name="connsiteX95" fmla="*/ 348275 w 1206769"/>
              <a:gd name="connsiteY95" fmla="*/ 553498 h 1684262"/>
              <a:gd name="connsiteX96" fmla="*/ 363611 w 1206769"/>
              <a:gd name="connsiteY96" fmla="*/ 545783 h 1684262"/>
              <a:gd name="connsiteX97" fmla="*/ 232451 w 1206769"/>
              <a:gd name="connsiteY97" fmla="*/ 523113 h 1684262"/>
              <a:gd name="connsiteX98" fmla="*/ 254694 w 1206769"/>
              <a:gd name="connsiteY98" fmla="*/ 664096 h 1684262"/>
              <a:gd name="connsiteX99" fmla="*/ 232451 w 1206769"/>
              <a:gd name="connsiteY99" fmla="*/ 523113 h 1684262"/>
              <a:gd name="connsiteX100" fmla="*/ 340084 w 1206769"/>
              <a:gd name="connsiteY100" fmla="*/ 692277 h 1684262"/>
              <a:gd name="connsiteX101" fmla="*/ 470767 w 1206769"/>
              <a:gd name="connsiteY101" fmla="*/ 684562 h 1684262"/>
              <a:gd name="connsiteX102" fmla="*/ 340084 w 1206769"/>
              <a:gd name="connsiteY102" fmla="*/ 691896 h 1684262"/>
              <a:gd name="connsiteX103" fmla="*/ 340084 w 1206769"/>
              <a:gd name="connsiteY103" fmla="*/ 692277 h 1684262"/>
              <a:gd name="connsiteX104" fmla="*/ 382375 w 1206769"/>
              <a:gd name="connsiteY104" fmla="*/ 615410 h 1684262"/>
              <a:gd name="connsiteX105" fmla="*/ 516868 w 1206769"/>
              <a:gd name="connsiteY105" fmla="*/ 688372 h 1684262"/>
              <a:gd name="connsiteX106" fmla="*/ 382661 w 1206769"/>
              <a:gd name="connsiteY106" fmla="*/ 615029 h 1684262"/>
              <a:gd name="connsiteX107" fmla="*/ 382375 w 1206769"/>
              <a:gd name="connsiteY107" fmla="*/ 615410 h 1684262"/>
              <a:gd name="connsiteX108" fmla="*/ 201400 w 1206769"/>
              <a:gd name="connsiteY108" fmla="*/ 907542 h 1684262"/>
              <a:gd name="connsiteX109" fmla="*/ 163300 w 1206769"/>
              <a:gd name="connsiteY109" fmla="*/ 838295 h 1684262"/>
              <a:gd name="connsiteX110" fmla="*/ 201686 w 1206769"/>
              <a:gd name="connsiteY110" fmla="*/ 907161 h 1684262"/>
              <a:gd name="connsiteX111" fmla="*/ 201400 w 1206769"/>
              <a:gd name="connsiteY111" fmla="*/ 907542 h 1684262"/>
              <a:gd name="connsiteX112" fmla="*/ 97811 w 1206769"/>
              <a:gd name="connsiteY112" fmla="*/ 1285557 h 1684262"/>
              <a:gd name="connsiteX113" fmla="*/ 123279 w 1206769"/>
              <a:gd name="connsiteY113" fmla="*/ 1264178 h 1684262"/>
              <a:gd name="connsiteX114" fmla="*/ 231975 w 1206769"/>
              <a:gd name="connsiteY114" fmla="*/ 1341501 h 1684262"/>
              <a:gd name="connsiteX115" fmla="*/ 97811 w 1206769"/>
              <a:gd name="connsiteY115" fmla="*/ 1285557 h 1684262"/>
              <a:gd name="connsiteX116" fmla="*/ 232928 w 1206769"/>
              <a:gd name="connsiteY116" fmla="*/ 1376077 h 1684262"/>
              <a:gd name="connsiteX117" fmla="*/ 279029 w 1206769"/>
              <a:gd name="connsiteY117" fmla="*/ 1379887 h 1684262"/>
              <a:gd name="connsiteX118" fmla="*/ 232451 w 1206769"/>
              <a:gd name="connsiteY118" fmla="*/ 1376077 h 1684262"/>
              <a:gd name="connsiteX119" fmla="*/ 232928 w 1206769"/>
              <a:gd name="connsiteY119" fmla="*/ 1376077 h 1684262"/>
              <a:gd name="connsiteX120" fmla="*/ 856244 w 1206769"/>
              <a:gd name="connsiteY120" fmla="*/ 715613 h 1684262"/>
              <a:gd name="connsiteX121" fmla="*/ 817635 w 1206769"/>
              <a:gd name="connsiteY121" fmla="*/ 708913 h 1684262"/>
              <a:gd name="connsiteX122" fmla="*/ 721084 w 1206769"/>
              <a:gd name="connsiteY122" fmla="*/ 657225 h 1684262"/>
              <a:gd name="connsiteX123" fmla="*/ 855767 w 1206769"/>
              <a:gd name="connsiteY123" fmla="*/ 715613 h 1684262"/>
              <a:gd name="connsiteX124" fmla="*/ 856244 w 1206769"/>
              <a:gd name="connsiteY124" fmla="*/ 715613 h 1684262"/>
              <a:gd name="connsiteX125" fmla="*/ 663458 w 1206769"/>
              <a:gd name="connsiteY125" fmla="*/ 722662 h 1684262"/>
              <a:gd name="connsiteX126" fmla="*/ 644408 w 1206769"/>
              <a:gd name="connsiteY126" fmla="*/ 807149 h 1684262"/>
              <a:gd name="connsiteX127" fmla="*/ 662981 w 1206769"/>
              <a:gd name="connsiteY127" fmla="*/ 723138 h 1684262"/>
              <a:gd name="connsiteX128" fmla="*/ 663458 w 1206769"/>
              <a:gd name="connsiteY128" fmla="*/ 722662 h 1684262"/>
              <a:gd name="connsiteX129" fmla="*/ 628882 w 1206769"/>
              <a:gd name="connsiteY129" fmla="*/ 753332 h 1684262"/>
              <a:gd name="connsiteX130" fmla="*/ 655742 w 1206769"/>
              <a:gd name="connsiteY130" fmla="*/ 726472 h 1684262"/>
              <a:gd name="connsiteX131" fmla="*/ 628406 w 1206769"/>
              <a:gd name="connsiteY131" fmla="*/ 753332 h 1684262"/>
              <a:gd name="connsiteX132" fmla="*/ 628882 w 1206769"/>
              <a:gd name="connsiteY132" fmla="*/ 753332 h 1684262"/>
              <a:gd name="connsiteX133" fmla="*/ 771090 w 1206769"/>
              <a:gd name="connsiteY133" fmla="*/ 757237 h 1684262"/>
              <a:gd name="connsiteX134" fmla="*/ 690318 w 1206769"/>
              <a:gd name="connsiteY134" fmla="*/ 822579 h 1684262"/>
              <a:gd name="connsiteX135" fmla="*/ 770614 w 1206769"/>
              <a:gd name="connsiteY135" fmla="*/ 757237 h 1684262"/>
              <a:gd name="connsiteX136" fmla="*/ 771090 w 1206769"/>
              <a:gd name="connsiteY136" fmla="*/ 757237 h 1684262"/>
              <a:gd name="connsiteX137" fmla="*/ 759565 w 1206769"/>
              <a:gd name="connsiteY137" fmla="*/ 538162 h 1684262"/>
              <a:gd name="connsiteX138" fmla="*/ 851767 w 1206769"/>
              <a:gd name="connsiteY138" fmla="*/ 480536 h 1684262"/>
              <a:gd name="connsiteX139" fmla="*/ 759089 w 1206769"/>
              <a:gd name="connsiteY139" fmla="*/ 538067 h 1684262"/>
              <a:gd name="connsiteX140" fmla="*/ 759565 w 1206769"/>
              <a:gd name="connsiteY140" fmla="*/ 538162 h 1684262"/>
              <a:gd name="connsiteX141" fmla="*/ 877961 w 1206769"/>
              <a:gd name="connsiteY141" fmla="*/ 342138 h 1684262"/>
              <a:gd name="connsiteX142" fmla="*/ 812619 w 1206769"/>
              <a:gd name="connsiteY142" fmla="*/ 442055 h 1684262"/>
              <a:gd name="connsiteX143" fmla="*/ 877961 w 1206769"/>
              <a:gd name="connsiteY143" fmla="*/ 342138 h 1684262"/>
              <a:gd name="connsiteX144" fmla="*/ 681841 w 1206769"/>
              <a:gd name="connsiteY144" fmla="*/ 323088 h 1684262"/>
              <a:gd name="connsiteX145" fmla="*/ 758803 w 1206769"/>
              <a:gd name="connsiteY145" fmla="*/ 430816 h 1684262"/>
              <a:gd name="connsiteX146" fmla="*/ 643455 w 1206769"/>
              <a:gd name="connsiteY146" fmla="*/ 396145 h 1684262"/>
              <a:gd name="connsiteX147" fmla="*/ 639550 w 1206769"/>
              <a:gd name="connsiteY147" fmla="*/ 438436 h 1684262"/>
              <a:gd name="connsiteX148" fmla="*/ 682127 w 1206769"/>
              <a:gd name="connsiteY148" fmla="*/ 323088 h 1684262"/>
              <a:gd name="connsiteX149" fmla="*/ 681841 w 1206769"/>
              <a:gd name="connsiteY149" fmla="*/ 323088 h 1684262"/>
              <a:gd name="connsiteX150" fmla="*/ 351323 w 1206769"/>
              <a:gd name="connsiteY150" fmla="*/ 219361 h 1684262"/>
              <a:gd name="connsiteX151" fmla="*/ 383994 w 1206769"/>
              <a:gd name="connsiteY151" fmla="*/ 183070 h 1684262"/>
              <a:gd name="connsiteX152" fmla="*/ 403711 w 1206769"/>
              <a:gd name="connsiteY152" fmla="*/ 175069 h 1684262"/>
              <a:gd name="connsiteX153" fmla="*/ 411331 w 1206769"/>
              <a:gd name="connsiteY153" fmla="*/ 176117 h 1684262"/>
              <a:gd name="connsiteX154" fmla="*/ 569351 w 1206769"/>
              <a:gd name="connsiteY154" fmla="*/ 242792 h 1684262"/>
              <a:gd name="connsiteX155" fmla="*/ 569922 w 1206769"/>
              <a:gd name="connsiteY155" fmla="*/ 242792 h 1684262"/>
              <a:gd name="connsiteX156" fmla="*/ 558873 w 1206769"/>
              <a:gd name="connsiteY156" fmla="*/ 299942 h 1684262"/>
              <a:gd name="connsiteX157" fmla="*/ 351609 w 1206769"/>
              <a:gd name="connsiteY157" fmla="*/ 219075 h 1684262"/>
              <a:gd name="connsiteX158" fmla="*/ 351323 w 1206769"/>
              <a:gd name="connsiteY158" fmla="*/ 219361 h 1684262"/>
              <a:gd name="connsiteX159" fmla="*/ 470767 w 1206769"/>
              <a:gd name="connsiteY159" fmla="*/ 361188 h 1684262"/>
              <a:gd name="connsiteX160" fmla="*/ 566874 w 1206769"/>
              <a:gd name="connsiteY160" fmla="*/ 503396 h 1684262"/>
              <a:gd name="connsiteX161" fmla="*/ 470767 w 1206769"/>
              <a:gd name="connsiteY161" fmla="*/ 361188 h 1684262"/>
              <a:gd name="connsiteX162" fmla="*/ 632216 w 1206769"/>
              <a:gd name="connsiteY162" fmla="*/ 453485 h 1684262"/>
              <a:gd name="connsiteX163" fmla="*/ 699367 w 1206769"/>
              <a:gd name="connsiteY163" fmla="*/ 515112 h 1684262"/>
              <a:gd name="connsiteX164" fmla="*/ 759089 w 1206769"/>
              <a:gd name="connsiteY164" fmla="*/ 438055 h 1684262"/>
              <a:gd name="connsiteX165" fmla="*/ 678317 w 1206769"/>
              <a:gd name="connsiteY165" fmla="*/ 611029 h 1684262"/>
              <a:gd name="connsiteX166" fmla="*/ 640217 w 1206769"/>
              <a:gd name="connsiteY166" fmla="*/ 587978 h 1684262"/>
              <a:gd name="connsiteX167" fmla="*/ 632216 w 1206769"/>
              <a:gd name="connsiteY167" fmla="*/ 453581 h 1684262"/>
              <a:gd name="connsiteX168" fmla="*/ 632216 w 1206769"/>
              <a:gd name="connsiteY168" fmla="*/ 453485 h 1684262"/>
              <a:gd name="connsiteX169" fmla="*/ 686032 w 1206769"/>
              <a:gd name="connsiteY169" fmla="*/ 837819 h 1684262"/>
              <a:gd name="connsiteX170" fmla="*/ 628310 w 1206769"/>
              <a:gd name="connsiteY170" fmla="*/ 930116 h 1684262"/>
              <a:gd name="connsiteX171" fmla="*/ 686032 w 1206769"/>
              <a:gd name="connsiteY171" fmla="*/ 837914 h 1684262"/>
              <a:gd name="connsiteX172" fmla="*/ 686032 w 1206769"/>
              <a:gd name="connsiteY172" fmla="*/ 837819 h 1684262"/>
              <a:gd name="connsiteX173" fmla="*/ 743658 w 1206769"/>
              <a:gd name="connsiteY173" fmla="*/ 1291400 h 1684262"/>
              <a:gd name="connsiteX174" fmla="*/ 547634 w 1206769"/>
              <a:gd name="connsiteY174" fmla="*/ 1206818 h 1684262"/>
              <a:gd name="connsiteX175" fmla="*/ 573446 w 1206769"/>
              <a:gd name="connsiteY175" fmla="*/ 1222439 h 1684262"/>
              <a:gd name="connsiteX176" fmla="*/ 603450 w 1206769"/>
              <a:gd name="connsiteY176" fmla="*/ 1227487 h 1684262"/>
              <a:gd name="connsiteX177" fmla="*/ 743658 w 1206769"/>
              <a:gd name="connsiteY177" fmla="*/ 1291495 h 1684262"/>
              <a:gd name="connsiteX178" fmla="*/ 743658 w 1206769"/>
              <a:gd name="connsiteY178" fmla="*/ 1291400 h 1684262"/>
              <a:gd name="connsiteX179" fmla="*/ 578399 w 1206769"/>
              <a:gd name="connsiteY179" fmla="*/ 945452 h 1684262"/>
              <a:gd name="connsiteX180" fmla="*/ 689842 w 1206769"/>
              <a:gd name="connsiteY180" fmla="*/ 1122236 h 1684262"/>
              <a:gd name="connsiteX181" fmla="*/ 578399 w 1206769"/>
              <a:gd name="connsiteY181" fmla="*/ 945547 h 1684262"/>
              <a:gd name="connsiteX182" fmla="*/ 578399 w 1206769"/>
              <a:gd name="connsiteY182" fmla="*/ 945452 h 1684262"/>
              <a:gd name="connsiteX183" fmla="*/ 351609 w 1206769"/>
              <a:gd name="connsiteY183" fmla="*/ 1045464 h 1684262"/>
              <a:gd name="connsiteX184" fmla="*/ 382375 w 1206769"/>
              <a:gd name="connsiteY184" fmla="*/ 887825 h 1684262"/>
              <a:gd name="connsiteX185" fmla="*/ 351609 w 1206769"/>
              <a:gd name="connsiteY185" fmla="*/ 1045559 h 1684262"/>
              <a:gd name="connsiteX186" fmla="*/ 351609 w 1206769"/>
              <a:gd name="connsiteY186" fmla="*/ 1045464 h 1684262"/>
              <a:gd name="connsiteX187" fmla="*/ 420761 w 1206769"/>
              <a:gd name="connsiteY187" fmla="*/ 1018413 h 1684262"/>
              <a:gd name="connsiteX188" fmla="*/ 605260 w 1206769"/>
              <a:gd name="connsiteY188" fmla="*/ 1180338 h 1684262"/>
              <a:gd name="connsiteX189" fmla="*/ 420761 w 1206769"/>
              <a:gd name="connsiteY189" fmla="*/ 1018413 h 1684262"/>
              <a:gd name="connsiteX190" fmla="*/ 366944 w 1206769"/>
              <a:gd name="connsiteY190" fmla="*/ 1414272 h 1684262"/>
              <a:gd name="connsiteX191" fmla="*/ 597640 w 1206769"/>
              <a:gd name="connsiteY191" fmla="*/ 1460468 h 1684262"/>
              <a:gd name="connsiteX192" fmla="*/ 366944 w 1206769"/>
              <a:gd name="connsiteY192" fmla="*/ 1414463 h 1684262"/>
              <a:gd name="connsiteX193" fmla="*/ 366944 w 1206769"/>
              <a:gd name="connsiteY193" fmla="*/ 1414272 h 1684262"/>
              <a:gd name="connsiteX194" fmla="*/ 536108 w 1206769"/>
              <a:gd name="connsiteY194" fmla="*/ 1644968 h 1684262"/>
              <a:gd name="connsiteX195" fmla="*/ 498008 w 1206769"/>
              <a:gd name="connsiteY195" fmla="*/ 1625918 h 1684262"/>
              <a:gd name="connsiteX196" fmla="*/ 471148 w 1206769"/>
              <a:gd name="connsiteY196" fmla="*/ 1618202 h 1684262"/>
              <a:gd name="connsiteX197" fmla="*/ 471148 w 1206769"/>
              <a:gd name="connsiteY197" fmla="*/ 1664399 h 1684262"/>
              <a:gd name="connsiteX198" fmla="*/ 401901 w 1206769"/>
              <a:gd name="connsiteY198" fmla="*/ 1579817 h 1684262"/>
              <a:gd name="connsiteX199" fmla="*/ 536108 w 1206769"/>
              <a:gd name="connsiteY199" fmla="*/ 1645158 h 1684262"/>
              <a:gd name="connsiteX200" fmla="*/ 536108 w 1206769"/>
              <a:gd name="connsiteY200" fmla="*/ 1644968 h 1684262"/>
              <a:gd name="connsiteX201" fmla="*/ 616785 w 1206769"/>
              <a:gd name="connsiteY201" fmla="*/ 1564196 h 1684262"/>
              <a:gd name="connsiteX202" fmla="*/ 555349 w 1206769"/>
              <a:gd name="connsiteY202" fmla="*/ 1541145 h 1684262"/>
              <a:gd name="connsiteX203" fmla="*/ 638597 w 1206769"/>
              <a:gd name="connsiteY203" fmla="*/ 1493520 h 1684262"/>
              <a:gd name="connsiteX204" fmla="*/ 739848 w 1206769"/>
              <a:gd name="connsiteY204" fmla="*/ 1525715 h 1684262"/>
              <a:gd name="connsiteX205" fmla="*/ 616785 w 1206769"/>
              <a:gd name="connsiteY205" fmla="*/ 1564386 h 1684262"/>
              <a:gd name="connsiteX206" fmla="*/ 616785 w 1206769"/>
              <a:gd name="connsiteY206" fmla="*/ 1564196 h 1684262"/>
              <a:gd name="connsiteX207" fmla="*/ 752231 w 1206769"/>
              <a:gd name="connsiteY207" fmla="*/ 1664779 h 1684262"/>
              <a:gd name="connsiteX208" fmla="*/ 739658 w 1206769"/>
              <a:gd name="connsiteY208" fmla="*/ 1664779 h 1684262"/>
              <a:gd name="connsiteX209" fmla="*/ 731180 w 1206769"/>
              <a:gd name="connsiteY209" fmla="*/ 1664779 h 1684262"/>
              <a:gd name="connsiteX210" fmla="*/ 727561 w 1206769"/>
              <a:gd name="connsiteY210" fmla="*/ 1664779 h 1684262"/>
              <a:gd name="connsiteX211" fmla="*/ 713750 w 1206769"/>
              <a:gd name="connsiteY211" fmla="*/ 1666780 h 1684262"/>
              <a:gd name="connsiteX212" fmla="*/ 704225 w 1206769"/>
              <a:gd name="connsiteY212" fmla="*/ 1665256 h 1684262"/>
              <a:gd name="connsiteX213" fmla="*/ 705558 w 1206769"/>
              <a:gd name="connsiteY213" fmla="*/ 1667733 h 1684262"/>
              <a:gd name="connsiteX214" fmla="*/ 790045 w 1206769"/>
              <a:gd name="connsiteY214" fmla="*/ 1610106 h 1684262"/>
              <a:gd name="connsiteX215" fmla="*/ 752231 w 1206769"/>
              <a:gd name="connsiteY215" fmla="*/ 1664970 h 1684262"/>
              <a:gd name="connsiteX216" fmla="*/ 752231 w 1206769"/>
              <a:gd name="connsiteY216" fmla="*/ 1664779 h 1684262"/>
              <a:gd name="connsiteX217" fmla="*/ 857863 w 1206769"/>
              <a:gd name="connsiteY217" fmla="*/ 1591056 h 1684262"/>
              <a:gd name="connsiteX218" fmla="*/ 838813 w 1206769"/>
              <a:gd name="connsiteY218" fmla="*/ 1568958 h 1684262"/>
              <a:gd name="connsiteX219" fmla="*/ 836146 w 1206769"/>
              <a:gd name="connsiteY219" fmla="*/ 1564291 h 1684262"/>
              <a:gd name="connsiteX220" fmla="*/ 955179 w 1206769"/>
              <a:gd name="connsiteY220" fmla="*/ 1500720 h 1684262"/>
              <a:gd name="connsiteX221" fmla="*/ 1066493 w 1206769"/>
              <a:gd name="connsiteY221" fmla="*/ 1492065 h 1684262"/>
              <a:gd name="connsiteX222" fmla="*/ 857863 w 1206769"/>
              <a:gd name="connsiteY222" fmla="*/ 1591247 h 1684262"/>
              <a:gd name="connsiteX223" fmla="*/ 857863 w 1206769"/>
              <a:gd name="connsiteY223" fmla="*/ 1591056 h 1684262"/>
              <a:gd name="connsiteX224" fmla="*/ 1054979 w 1206769"/>
              <a:gd name="connsiteY224" fmla="*/ 1445037 h 1684262"/>
              <a:gd name="connsiteX225" fmla="*/ 916632 w 1206769"/>
              <a:gd name="connsiteY225" fmla="*/ 1468184 h 1684262"/>
              <a:gd name="connsiteX226" fmla="*/ 1028170 w 1206769"/>
              <a:gd name="connsiteY226" fmla="*/ 1445228 h 1684262"/>
              <a:gd name="connsiteX227" fmla="*/ 1054979 w 1206769"/>
              <a:gd name="connsiteY227" fmla="*/ 1445037 h 1684262"/>
              <a:gd name="connsiteX228" fmla="*/ 862816 w 1206769"/>
              <a:gd name="connsiteY228" fmla="*/ 1410462 h 1684262"/>
              <a:gd name="connsiteX229" fmla="*/ 647551 w 1206769"/>
              <a:gd name="connsiteY229" fmla="*/ 1448562 h 1684262"/>
              <a:gd name="connsiteX230" fmla="*/ 862816 w 1206769"/>
              <a:gd name="connsiteY230" fmla="*/ 1410653 h 1684262"/>
              <a:gd name="connsiteX231" fmla="*/ 862816 w 1206769"/>
              <a:gd name="connsiteY231" fmla="*/ 1410462 h 1684262"/>
              <a:gd name="connsiteX232" fmla="*/ 689842 w 1206769"/>
              <a:gd name="connsiteY232" fmla="*/ 1391412 h 1684262"/>
              <a:gd name="connsiteX233" fmla="*/ 924347 w 1206769"/>
              <a:gd name="connsiteY233" fmla="*/ 1306830 h 1684262"/>
              <a:gd name="connsiteX234" fmla="*/ 689842 w 1206769"/>
              <a:gd name="connsiteY234" fmla="*/ 1391412 h 1684262"/>
              <a:gd name="connsiteX235" fmla="*/ 1162663 w 1206769"/>
              <a:gd name="connsiteY235" fmla="*/ 1057085 h 1684262"/>
              <a:gd name="connsiteX236" fmla="*/ 1148756 w 1206769"/>
              <a:gd name="connsiteY236" fmla="*/ 1134428 h 1684262"/>
              <a:gd name="connsiteX237" fmla="*/ 1066841 w 1206769"/>
              <a:gd name="connsiteY237" fmla="*/ 1139762 h 1684262"/>
              <a:gd name="connsiteX238" fmla="*/ 1035790 w 1206769"/>
              <a:gd name="connsiteY238" fmla="*/ 1087755 h 1684262"/>
              <a:gd name="connsiteX239" fmla="*/ 1162663 w 1206769"/>
              <a:gd name="connsiteY239" fmla="*/ 1057085 h 1684262"/>
              <a:gd name="connsiteX240" fmla="*/ 987913 w 1206769"/>
              <a:gd name="connsiteY240" fmla="*/ 1181170 h 1684262"/>
              <a:gd name="connsiteX241" fmla="*/ 958923 w 1206769"/>
              <a:gd name="connsiteY241" fmla="*/ 1264444 h 1684262"/>
              <a:gd name="connsiteX242" fmla="*/ 905107 w 1206769"/>
              <a:gd name="connsiteY242" fmla="*/ 1118330 h 1684262"/>
              <a:gd name="connsiteX243" fmla="*/ 987913 w 1206769"/>
              <a:gd name="connsiteY243"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073223 w 1206769"/>
              <a:gd name="connsiteY17" fmla="*/ 652653 h 1684262"/>
              <a:gd name="connsiteX18" fmla="*/ 1086272 w 1206769"/>
              <a:gd name="connsiteY18" fmla="*/ 660654 h 1684262"/>
              <a:gd name="connsiteX19" fmla="*/ 1102560 w 1206769"/>
              <a:gd name="connsiteY19" fmla="*/ 657701 h 1684262"/>
              <a:gd name="connsiteX20" fmla="*/ 739848 w 1206769"/>
              <a:gd name="connsiteY20" fmla="*/ 595694 h 1684262"/>
              <a:gd name="connsiteX21" fmla="*/ 716893 w 1206769"/>
              <a:gd name="connsiteY21" fmla="*/ 318992 h 1684262"/>
              <a:gd name="connsiteX22" fmla="*/ 920537 w 1206769"/>
              <a:gd name="connsiteY22" fmla="*/ 246031 h 1684262"/>
              <a:gd name="connsiteX23" fmla="*/ 682412 w 1206769"/>
              <a:gd name="connsiteY23" fmla="*/ 238316 h 1684262"/>
              <a:gd name="connsiteX24" fmla="*/ 928538 w 1206769"/>
              <a:gd name="connsiteY24" fmla="*/ 226790 h 1684262"/>
              <a:gd name="connsiteX25" fmla="*/ 720893 w 1206769"/>
              <a:gd name="connsiteY25" fmla="*/ 196025 h 1684262"/>
              <a:gd name="connsiteX26" fmla="*/ 736229 w 1206769"/>
              <a:gd name="connsiteY26" fmla="*/ 49911 h 1684262"/>
              <a:gd name="connsiteX27" fmla="*/ 663267 w 1206769"/>
              <a:gd name="connsiteY27" fmla="*/ 0 h 1684262"/>
              <a:gd name="connsiteX28" fmla="*/ 625167 w 1206769"/>
              <a:gd name="connsiteY28" fmla="*/ 103727 h 1684262"/>
              <a:gd name="connsiteX29" fmla="*/ 625167 w 1206769"/>
              <a:gd name="connsiteY29" fmla="*/ 288322 h 1684262"/>
              <a:gd name="connsiteX30" fmla="*/ 336845 w 1206769"/>
              <a:gd name="connsiteY30" fmla="*/ 261366 h 1684262"/>
              <a:gd name="connsiteX31" fmla="*/ 367611 w 1206769"/>
              <a:gd name="connsiteY31" fmla="*/ 307467 h 1684262"/>
              <a:gd name="connsiteX32" fmla="*/ 579066 w 1206769"/>
              <a:gd name="connsiteY32" fmla="*/ 615029 h 1684262"/>
              <a:gd name="connsiteX33" fmla="*/ 263884 w 1206769"/>
              <a:gd name="connsiteY33" fmla="*/ 511207 h 1684262"/>
              <a:gd name="connsiteX34" fmla="*/ 233118 w 1206769"/>
              <a:gd name="connsiteY34" fmla="*/ 714947 h 1684262"/>
              <a:gd name="connsiteX35" fmla="*/ 532965 w 1206769"/>
              <a:gd name="connsiteY35" fmla="*/ 807149 h 1684262"/>
              <a:gd name="connsiteX36" fmla="*/ 513915 w 1206769"/>
              <a:gd name="connsiteY36" fmla="*/ 803339 h 1684262"/>
              <a:gd name="connsiteX37" fmla="*/ 502390 w 1206769"/>
              <a:gd name="connsiteY37" fmla="*/ 791813 h 1684262"/>
              <a:gd name="connsiteX38" fmla="*/ 464290 w 1206769"/>
              <a:gd name="connsiteY38" fmla="*/ 772763 h 1684262"/>
              <a:gd name="connsiteX39" fmla="*/ 375231 w 1206769"/>
              <a:gd name="connsiteY39" fmla="*/ 788670 h 1684262"/>
              <a:gd name="connsiteX40" fmla="*/ 418189 w 1206769"/>
              <a:gd name="connsiteY40" fmla="*/ 826770 h 1684262"/>
              <a:gd name="connsiteX41" fmla="*/ 333607 w 1206769"/>
              <a:gd name="connsiteY41" fmla="*/ 826770 h 1684262"/>
              <a:gd name="connsiteX42" fmla="*/ 276457 w 1206769"/>
              <a:gd name="connsiteY42" fmla="*/ 857536 h 1684262"/>
              <a:gd name="connsiteX43" fmla="*/ 288458 w 1206769"/>
              <a:gd name="connsiteY43" fmla="*/ 766001 h 1684262"/>
              <a:gd name="connsiteX44" fmla="*/ 138059 w 1206769"/>
              <a:gd name="connsiteY44" fmla="*/ 911352 h 1684262"/>
              <a:gd name="connsiteX45" fmla="*/ 237976 w 1206769"/>
              <a:gd name="connsiteY45" fmla="*/ 961358 h 1684262"/>
              <a:gd name="connsiteX46" fmla="*/ 75102 w 1206769"/>
              <a:gd name="connsiteY46" fmla="*/ 1025783 h 1684262"/>
              <a:gd name="connsiteX47" fmla="*/ 80432 w 1206769"/>
              <a:gd name="connsiteY47" fmla="*/ 915162 h 1684262"/>
              <a:gd name="connsiteX48" fmla="*/ 91958 w 1206769"/>
              <a:gd name="connsiteY48" fmla="*/ 1107377 h 1684262"/>
              <a:gd name="connsiteX49" fmla="*/ 214925 w 1206769"/>
              <a:gd name="connsiteY49" fmla="*/ 1157383 h 1684262"/>
              <a:gd name="connsiteX50" fmla="*/ 322463 w 1206769"/>
              <a:gd name="connsiteY50" fmla="*/ 1240346 h 1684262"/>
              <a:gd name="connsiteX51" fmla="*/ 309794 w 1206769"/>
              <a:gd name="connsiteY51" fmla="*/ 1240346 h 1684262"/>
              <a:gd name="connsiteX52" fmla="*/ 311699 w 1206769"/>
              <a:gd name="connsiteY52" fmla="*/ 1248728 h 1684262"/>
              <a:gd name="connsiteX53" fmla="*/ 310842 w 1206769"/>
              <a:gd name="connsiteY53" fmla="*/ 1254824 h 1684262"/>
              <a:gd name="connsiteX54" fmla="*/ 309223 w 1206769"/>
              <a:gd name="connsiteY54" fmla="*/ 1259396 h 1684262"/>
              <a:gd name="connsiteX55" fmla="*/ 301317 w 1206769"/>
              <a:gd name="connsiteY55" fmla="*/ 1268063 h 1684262"/>
              <a:gd name="connsiteX56" fmla="*/ 283886 w 1206769"/>
              <a:gd name="connsiteY56" fmla="*/ 1268063 h 1684262"/>
              <a:gd name="connsiteX57" fmla="*/ 284934 w 1206769"/>
              <a:gd name="connsiteY57" fmla="*/ 1275207 h 1684262"/>
              <a:gd name="connsiteX58" fmla="*/ 395615 w 1206769"/>
              <a:gd name="connsiteY58" fmla="*/ 1319117 h 1684262"/>
              <a:gd name="connsiteX59" fmla="*/ 257026 w 1206769"/>
              <a:gd name="connsiteY59" fmla="*/ 1309592 h 1684262"/>
              <a:gd name="connsiteX60" fmla="*/ 257026 w 1206769"/>
              <a:gd name="connsiteY60" fmla="*/ 1309592 h 1684262"/>
              <a:gd name="connsiteX61" fmla="*/ 248263 w 1206769"/>
              <a:gd name="connsiteY61" fmla="*/ 1308259 h 1684262"/>
              <a:gd name="connsiteX62" fmla="*/ 247691 w 1206769"/>
              <a:gd name="connsiteY62" fmla="*/ 1308735 h 1684262"/>
              <a:gd name="connsiteX63" fmla="*/ 229880 w 1206769"/>
              <a:gd name="connsiteY63" fmla="*/ 1312259 h 1684262"/>
              <a:gd name="connsiteX64" fmla="*/ 146155 w 1206769"/>
              <a:gd name="connsiteY64" fmla="*/ 1230344 h 1684262"/>
              <a:gd name="connsiteX65" fmla="*/ 115389 w 1206769"/>
              <a:gd name="connsiteY65" fmla="*/ 1430369 h 1684262"/>
              <a:gd name="connsiteX66" fmla="*/ 349799 w 1206769"/>
              <a:gd name="connsiteY66" fmla="*/ 1480280 h 1684262"/>
              <a:gd name="connsiteX67" fmla="*/ 299507 w 1206769"/>
              <a:gd name="connsiteY67" fmla="*/ 1464659 h 1684262"/>
              <a:gd name="connsiteX68" fmla="*/ 321034 w 1206769"/>
              <a:gd name="connsiteY68" fmla="*/ 1477042 h 1684262"/>
              <a:gd name="connsiteX69" fmla="*/ 330559 w 1206769"/>
              <a:gd name="connsiteY69" fmla="*/ 1484376 h 1684262"/>
              <a:gd name="connsiteX70" fmla="*/ 388280 w 1206769"/>
              <a:gd name="connsiteY70" fmla="*/ 1545717 h 1684262"/>
              <a:gd name="connsiteX71" fmla="*/ 348847 w 1206769"/>
              <a:gd name="connsiteY71" fmla="*/ 1542479 h 1684262"/>
              <a:gd name="connsiteX72" fmla="*/ 255883 w 1206769"/>
              <a:gd name="connsiteY72" fmla="*/ 1502664 h 1684262"/>
              <a:gd name="connsiteX73" fmla="*/ 255883 w 1206769"/>
              <a:gd name="connsiteY73" fmla="*/ 1502664 h 1684262"/>
              <a:gd name="connsiteX74" fmla="*/ 239976 w 1206769"/>
              <a:gd name="connsiteY74" fmla="*/ 1484281 h 1684262"/>
              <a:gd name="connsiteX75" fmla="*/ 203495 w 1206769"/>
              <a:gd name="connsiteY75" fmla="*/ 1484281 h 1684262"/>
              <a:gd name="connsiteX76" fmla="*/ 187303 w 1206769"/>
              <a:gd name="connsiteY76" fmla="*/ 1499140 h 1684262"/>
              <a:gd name="connsiteX77" fmla="*/ 490674 w 1206769"/>
              <a:gd name="connsiteY77" fmla="*/ 1673352 h 1684262"/>
              <a:gd name="connsiteX78" fmla="*/ 757374 w 1206769"/>
              <a:gd name="connsiteY78" fmla="*/ 1682401 h 1684262"/>
              <a:gd name="connsiteX79" fmla="*/ 988070 w 1206769"/>
              <a:gd name="connsiteY79" fmla="*/ 1594485 h 1684262"/>
              <a:gd name="connsiteX80" fmla="*/ 1152566 w 1206769"/>
              <a:gd name="connsiteY80" fmla="*/ 1394460 h 1684262"/>
              <a:gd name="connsiteX81" fmla="*/ 918822 w 1206769"/>
              <a:gd name="connsiteY81" fmla="*/ 1363507 h 1684262"/>
              <a:gd name="connsiteX82" fmla="*/ 802904 w 1206769"/>
              <a:gd name="connsiteY82" fmla="*/ 1350454 h 1684262"/>
              <a:gd name="connsiteX83" fmla="*/ 841956 w 1206769"/>
              <a:gd name="connsiteY83" fmla="*/ 1326547 h 1684262"/>
              <a:gd name="connsiteX84" fmla="*/ 1018286 w 1206769"/>
              <a:gd name="connsiteY84" fmla="*/ 1315425 h 1684262"/>
              <a:gd name="connsiteX85" fmla="*/ 980354 w 1206769"/>
              <a:gd name="connsiteY85" fmla="*/ 1268921 h 1684262"/>
              <a:gd name="connsiteX86" fmla="*/ 1091488 w 1206769"/>
              <a:gd name="connsiteY86" fmla="*/ 1221043 h 1684262"/>
              <a:gd name="connsiteX87" fmla="*/ 911203 w 1206769"/>
              <a:gd name="connsiteY87" fmla="*/ 1022890 h 1684262"/>
              <a:gd name="connsiteX88" fmla="*/ 1193429 w 1206769"/>
              <a:gd name="connsiteY88" fmla="*/ 899446 h 1684262"/>
              <a:gd name="connsiteX89" fmla="*/ 759089 w 1206769"/>
              <a:gd name="connsiteY89" fmla="*/ 61246 h 1684262"/>
              <a:gd name="connsiteX90" fmla="*/ 720989 w 1206769"/>
              <a:gd name="connsiteY90" fmla="*/ 145828 h 1684262"/>
              <a:gd name="connsiteX91" fmla="*/ 759089 w 1206769"/>
              <a:gd name="connsiteY91" fmla="*/ 61436 h 1684262"/>
              <a:gd name="connsiteX92" fmla="*/ 759089 w 1206769"/>
              <a:gd name="connsiteY92" fmla="*/ 61246 h 1684262"/>
              <a:gd name="connsiteX93" fmla="*/ 363611 w 1206769"/>
              <a:gd name="connsiteY93" fmla="*/ 545783 h 1684262"/>
              <a:gd name="connsiteX94" fmla="*/ 348275 w 1206769"/>
              <a:gd name="connsiteY94" fmla="*/ 553498 h 1684262"/>
              <a:gd name="connsiteX95" fmla="*/ 363611 w 1206769"/>
              <a:gd name="connsiteY95" fmla="*/ 545783 h 1684262"/>
              <a:gd name="connsiteX96" fmla="*/ 232451 w 1206769"/>
              <a:gd name="connsiteY96" fmla="*/ 523113 h 1684262"/>
              <a:gd name="connsiteX97" fmla="*/ 254694 w 1206769"/>
              <a:gd name="connsiteY97" fmla="*/ 664096 h 1684262"/>
              <a:gd name="connsiteX98" fmla="*/ 232451 w 1206769"/>
              <a:gd name="connsiteY98" fmla="*/ 523113 h 1684262"/>
              <a:gd name="connsiteX99" fmla="*/ 340084 w 1206769"/>
              <a:gd name="connsiteY99" fmla="*/ 692277 h 1684262"/>
              <a:gd name="connsiteX100" fmla="*/ 470767 w 1206769"/>
              <a:gd name="connsiteY100" fmla="*/ 684562 h 1684262"/>
              <a:gd name="connsiteX101" fmla="*/ 340084 w 1206769"/>
              <a:gd name="connsiteY101" fmla="*/ 691896 h 1684262"/>
              <a:gd name="connsiteX102" fmla="*/ 340084 w 1206769"/>
              <a:gd name="connsiteY102" fmla="*/ 692277 h 1684262"/>
              <a:gd name="connsiteX103" fmla="*/ 382375 w 1206769"/>
              <a:gd name="connsiteY103" fmla="*/ 615410 h 1684262"/>
              <a:gd name="connsiteX104" fmla="*/ 516868 w 1206769"/>
              <a:gd name="connsiteY104" fmla="*/ 688372 h 1684262"/>
              <a:gd name="connsiteX105" fmla="*/ 382661 w 1206769"/>
              <a:gd name="connsiteY105" fmla="*/ 615029 h 1684262"/>
              <a:gd name="connsiteX106" fmla="*/ 382375 w 1206769"/>
              <a:gd name="connsiteY106" fmla="*/ 615410 h 1684262"/>
              <a:gd name="connsiteX107" fmla="*/ 201400 w 1206769"/>
              <a:gd name="connsiteY107" fmla="*/ 907542 h 1684262"/>
              <a:gd name="connsiteX108" fmla="*/ 163300 w 1206769"/>
              <a:gd name="connsiteY108" fmla="*/ 838295 h 1684262"/>
              <a:gd name="connsiteX109" fmla="*/ 201686 w 1206769"/>
              <a:gd name="connsiteY109" fmla="*/ 907161 h 1684262"/>
              <a:gd name="connsiteX110" fmla="*/ 201400 w 1206769"/>
              <a:gd name="connsiteY110" fmla="*/ 907542 h 1684262"/>
              <a:gd name="connsiteX111" fmla="*/ 97811 w 1206769"/>
              <a:gd name="connsiteY111" fmla="*/ 1285557 h 1684262"/>
              <a:gd name="connsiteX112" fmla="*/ 123279 w 1206769"/>
              <a:gd name="connsiteY112" fmla="*/ 1264178 h 1684262"/>
              <a:gd name="connsiteX113" fmla="*/ 231975 w 1206769"/>
              <a:gd name="connsiteY113" fmla="*/ 1341501 h 1684262"/>
              <a:gd name="connsiteX114" fmla="*/ 97811 w 1206769"/>
              <a:gd name="connsiteY114" fmla="*/ 1285557 h 1684262"/>
              <a:gd name="connsiteX115" fmla="*/ 232928 w 1206769"/>
              <a:gd name="connsiteY115" fmla="*/ 1376077 h 1684262"/>
              <a:gd name="connsiteX116" fmla="*/ 279029 w 1206769"/>
              <a:gd name="connsiteY116" fmla="*/ 1379887 h 1684262"/>
              <a:gd name="connsiteX117" fmla="*/ 232451 w 1206769"/>
              <a:gd name="connsiteY117" fmla="*/ 1376077 h 1684262"/>
              <a:gd name="connsiteX118" fmla="*/ 232928 w 1206769"/>
              <a:gd name="connsiteY118" fmla="*/ 1376077 h 1684262"/>
              <a:gd name="connsiteX119" fmla="*/ 856244 w 1206769"/>
              <a:gd name="connsiteY119" fmla="*/ 715613 h 1684262"/>
              <a:gd name="connsiteX120" fmla="*/ 817635 w 1206769"/>
              <a:gd name="connsiteY120" fmla="*/ 708913 h 1684262"/>
              <a:gd name="connsiteX121" fmla="*/ 721084 w 1206769"/>
              <a:gd name="connsiteY121" fmla="*/ 657225 h 1684262"/>
              <a:gd name="connsiteX122" fmla="*/ 855767 w 1206769"/>
              <a:gd name="connsiteY122" fmla="*/ 715613 h 1684262"/>
              <a:gd name="connsiteX123" fmla="*/ 856244 w 1206769"/>
              <a:gd name="connsiteY123" fmla="*/ 715613 h 1684262"/>
              <a:gd name="connsiteX124" fmla="*/ 663458 w 1206769"/>
              <a:gd name="connsiteY124" fmla="*/ 722662 h 1684262"/>
              <a:gd name="connsiteX125" fmla="*/ 644408 w 1206769"/>
              <a:gd name="connsiteY125" fmla="*/ 807149 h 1684262"/>
              <a:gd name="connsiteX126" fmla="*/ 662981 w 1206769"/>
              <a:gd name="connsiteY126" fmla="*/ 723138 h 1684262"/>
              <a:gd name="connsiteX127" fmla="*/ 663458 w 1206769"/>
              <a:gd name="connsiteY127" fmla="*/ 722662 h 1684262"/>
              <a:gd name="connsiteX128" fmla="*/ 628882 w 1206769"/>
              <a:gd name="connsiteY128" fmla="*/ 753332 h 1684262"/>
              <a:gd name="connsiteX129" fmla="*/ 655742 w 1206769"/>
              <a:gd name="connsiteY129" fmla="*/ 726472 h 1684262"/>
              <a:gd name="connsiteX130" fmla="*/ 628406 w 1206769"/>
              <a:gd name="connsiteY130" fmla="*/ 753332 h 1684262"/>
              <a:gd name="connsiteX131" fmla="*/ 628882 w 1206769"/>
              <a:gd name="connsiteY131" fmla="*/ 753332 h 1684262"/>
              <a:gd name="connsiteX132" fmla="*/ 771090 w 1206769"/>
              <a:gd name="connsiteY132" fmla="*/ 757237 h 1684262"/>
              <a:gd name="connsiteX133" fmla="*/ 690318 w 1206769"/>
              <a:gd name="connsiteY133" fmla="*/ 822579 h 1684262"/>
              <a:gd name="connsiteX134" fmla="*/ 770614 w 1206769"/>
              <a:gd name="connsiteY134" fmla="*/ 757237 h 1684262"/>
              <a:gd name="connsiteX135" fmla="*/ 771090 w 1206769"/>
              <a:gd name="connsiteY135" fmla="*/ 757237 h 1684262"/>
              <a:gd name="connsiteX136" fmla="*/ 759565 w 1206769"/>
              <a:gd name="connsiteY136" fmla="*/ 538162 h 1684262"/>
              <a:gd name="connsiteX137" fmla="*/ 851767 w 1206769"/>
              <a:gd name="connsiteY137" fmla="*/ 480536 h 1684262"/>
              <a:gd name="connsiteX138" fmla="*/ 759089 w 1206769"/>
              <a:gd name="connsiteY138" fmla="*/ 538067 h 1684262"/>
              <a:gd name="connsiteX139" fmla="*/ 759565 w 1206769"/>
              <a:gd name="connsiteY139" fmla="*/ 538162 h 1684262"/>
              <a:gd name="connsiteX140" fmla="*/ 877961 w 1206769"/>
              <a:gd name="connsiteY140" fmla="*/ 342138 h 1684262"/>
              <a:gd name="connsiteX141" fmla="*/ 812619 w 1206769"/>
              <a:gd name="connsiteY141" fmla="*/ 442055 h 1684262"/>
              <a:gd name="connsiteX142" fmla="*/ 877961 w 1206769"/>
              <a:gd name="connsiteY142" fmla="*/ 342138 h 1684262"/>
              <a:gd name="connsiteX143" fmla="*/ 681841 w 1206769"/>
              <a:gd name="connsiteY143" fmla="*/ 323088 h 1684262"/>
              <a:gd name="connsiteX144" fmla="*/ 758803 w 1206769"/>
              <a:gd name="connsiteY144" fmla="*/ 430816 h 1684262"/>
              <a:gd name="connsiteX145" fmla="*/ 643455 w 1206769"/>
              <a:gd name="connsiteY145" fmla="*/ 396145 h 1684262"/>
              <a:gd name="connsiteX146" fmla="*/ 639550 w 1206769"/>
              <a:gd name="connsiteY146" fmla="*/ 438436 h 1684262"/>
              <a:gd name="connsiteX147" fmla="*/ 682127 w 1206769"/>
              <a:gd name="connsiteY147" fmla="*/ 323088 h 1684262"/>
              <a:gd name="connsiteX148" fmla="*/ 681841 w 1206769"/>
              <a:gd name="connsiteY148" fmla="*/ 323088 h 1684262"/>
              <a:gd name="connsiteX149" fmla="*/ 351323 w 1206769"/>
              <a:gd name="connsiteY149" fmla="*/ 219361 h 1684262"/>
              <a:gd name="connsiteX150" fmla="*/ 383994 w 1206769"/>
              <a:gd name="connsiteY150" fmla="*/ 183070 h 1684262"/>
              <a:gd name="connsiteX151" fmla="*/ 403711 w 1206769"/>
              <a:gd name="connsiteY151" fmla="*/ 175069 h 1684262"/>
              <a:gd name="connsiteX152" fmla="*/ 411331 w 1206769"/>
              <a:gd name="connsiteY152" fmla="*/ 176117 h 1684262"/>
              <a:gd name="connsiteX153" fmla="*/ 569351 w 1206769"/>
              <a:gd name="connsiteY153" fmla="*/ 242792 h 1684262"/>
              <a:gd name="connsiteX154" fmla="*/ 569922 w 1206769"/>
              <a:gd name="connsiteY154" fmla="*/ 242792 h 1684262"/>
              <a:gd name="connsiteX155" fmla="*/ 558873 w 1206769"/>
              <a:gd name="connsiteY155" fmla="*/ 299942 h 1684262"/>
              <a:gd name="connsiteX156" fmla="*/ 351609 w 1206769"/>
              <a:gd name="connsiteY156" fmla="*/ 219075 h 1684262"/>
              <a:gd name="connsiteX157" fmla="*/ 351323 w 1206769"/>
              <a:gd name="connsiteY157" fmla="*/ 219361 h 1684262"/>
              <a:gd name="connsiteX158" fmla="*/ 470767 w 1206769"/>
              <a:gd name="connsiteY158" fmla="*/ 361188 h 1684262"/>
              <a:gd name="connsiteX159" fmla="*/ 566874 w 1206769"/>
              <a:gd name="connsiteY159" fmla="*/ 503396 h 1684262"/>
              <a:gd name="connsiteX160" fmla="*/ 470767 w 1206769"/>
              <a:gd name="connsiteY160" fmla="*/ 361188 h 1684262"/>
              <a:gd name="connsiteX161" fmla="*/ 632216 w 1206769"/>
              <a:gd name="connsiteY161" fmla="*/ 453485 h 1684262"/>
              <a:gd name="connsiteX162" fmla="*/ 699367 w 1206769"/>
              <a:gd name="connsiteY162" fmla="*/ 515112 h 1684262"/>
              <a:gd name="connsiteX163" fmla="*/ 759089 w 1206769"/>
              <a:gd name="connsiteY163" fmla="*/ 438055 h 1684262"/>
              <a:gd name="connsiteX164" fmla="*/ 678317 w 1206769"/>
              <a:gd name="connsiteY164" fmla="*/ 611029 h 1684262"/>
              <a:gd name="connsiteX165" fmla="*/ 640217 w 1206769"/>
              <a:gd name="connsiteY165" fmla="*/ 587978 h 1684262"/>
              <a:gd name="connsiteX166" fmla="*/ 632216 w 1206769"/>
              <a:gd name="connsiteY166" fmla="*/ 453581 h 1684262"/>
              <a:gd name="connsiteX167" fmla="*/ 632216 w 1206769"/>
              <a:gd name="connsiteY167" fmla="*/ 453485 h 1684262"/>
              <a:gd name="connsiteX168" fmla="*/ 686032 w 1206769"/>
              <a:gd name="connsiteY168" fmla="*/ 837819 h 1684262"/>
              <a:gd name="connsiteX169" fmla="*/ 628310 w 1206769"/>
              <a:gd name="connsiteY169" fmla="*/ 930116 h 1684262"/>
              <a:gd name="connsiteX170" fmla="*/ 686032 w 1206769"/>
              <a:gd name="connsiteY170" fmla="*/ 837914 h 1684262"/>
              <a:gd name="connsiteX171" fmla="*/ 686032 w 1206769"/>
              <a:gd name="connsiteY171" fmla="*/ 837819 h 1684262"/>
              <a:gd name="connsiteX172" fmla="*/ 743658 w 1206769"/>
              <a:gd name="connsiteY172" fmla="*/ 1291400 h 1684262"/>
              <a:gd name="connsiteX173" fmla="*/ 547634 w 1206769"/>
              <a:gd name="connsiteY173" fmla="*/ 1206818 h 1684262"/>
              <a:gd name="connsiteX174" fmla="*/ 573446 w 1206769"/>
              <a:gd name="connsiteY174" fmla="*/ 1222439 h 1684262"/>
              <a:gd name="connsiteX175" fmla="*/ 603450 w 1206769"/>
              <a:gd name="connsiteY175" fmla="*/ 1227487 h 1684262"/>
              <a:gd name="connsiteX176" fmla="*/ 743658 w 1206769"/>
              <a:gd name="connsiteY176" fmla="*/ 1291495 h 1684262"/>
              <a:gd name="connsiteX177" fmla="*/ 743658 w 1206769"/>
              <a:gd name="connsiteY177" fmla="*/ 1291400 h 1684262"/>
              <a:gd name="connsiteX178" fmla="*/ 578399 w 1206769"/>
              <a:gd name="connsiteY178" fmla="*/ 945452 h 1684262"/>
              <a:gd name="connsiteX179" fmla="*/ 689842 w 1206769"/>
              <a:gd name="connsiteY179" fmla="*/ 1122236 h 1684262"/>
              <a:gd name="connsiteX180" fmla="*/ 578399 w 1206769"/>
              <a:gd name="connsiteY180" fmla="*/ 945547 h 1684262"/>
              <a:gd name="connsiteX181" fmla="*/ 578399 w 1206769"/>
              <a:gd name="connsiteY181" fmla="*/ 945452 h 1684262"/>
              <a:gd name="connsiteX182" fmla="*/ 351609 w 1206769"/>
              <a:gd name="connsiteY182" fmla="*/ 1045464 h 1684262"/>
              <a:gd name="connsiteX183" fmla="*/ 382375 w 1206769"/>
              <a:gd name="connsiteY183" fmla="*/ 887825 h 1684262"/>
              <a:gd name="connsiteX184" fmla="*/ 351609 w 1206769"/>
              <a:gd name="connsiteY184" fmla="*/ 1045559 h 1684262"/>
              <a:gd name="connsiteX185" fmla="*/ 351609 w 1206769"/>
              <a:gd name="connsiteY185" fmla="*/ 1045464 h 1684262"/>
              <a:gd name="connsiteX186" fmla="*/ 420761 w 1206769"/>
              <a:gd name="connsiteY186" fmla="*/ 1018413 h 1684262"/>
              <a:gd name="connsiteX187" fmla="*/ 605260 w 1206769"/>
              <a:gd name="connsiteY187" fmla="*/ 1180338 h 1684262"/>
              <a:gd name="connsiteX188" fmla="*/ 420761 w 1206769"/>
              <a:gd name="connsiteY188" fmla="*/ 1018413 h 1684262"/>
              <a:gd name="connsiteX189" fmla="*/ 366944 w 1206769"/>
              <a:gd name="connsiteY189" fmla="*/ 1414272 h 1684262"/>
              <a:gd name="connsiteX190" fmla="*/ 597640 w 1206769"/>
              <a:gd name="connsiteY190" fmla="*/ 1460468 h 1684262"/>
              <a:gd name="connsiteX191" fmla="*/ 366944 w 1206769"/>
              <a:gd name="connsiteY191" fmla="*/ 1414463 h 1684262"/>
              <a:gd name="connsiteX192" fmla="*/ 366944 w 1206769"/>
              <a:gd name="connsiteY192" fmla="*/ 1414272 h 1684262"/>
              <a:gd name="connsiteX193" fmla="*/ 536108 w 1206769"/>
              <a:gd name="connsiteY193" fmla="*/ 1644968 h 1684262"/>
              <a:gd name="connsiteX194" fmla="*/ 498008 w 1206769"/>
              <a:gd name="connsiteY194" fmla="*/ 1625918 h 1684262"/>
              <a:gd name="connsiteX195" fmla="*/ 471148 w 1206769"/>
              <a:gd name="connsiteY195" fmla="*/ 1618202 h 1684262"/>
              <a:gd name="connsiteX196" fmla="*/ 471148 w 1206769"/>
              <a:gd name="connsiteY196" fmla="*/ 1664399 h 1684262"/>
              <a:gd name="connsiteX197" fmla="*/ 401901 w 1206769"/>
              <a:gd name="connsiteY197" fmla="*/ 1579817 h 1684262"/>
              <a:gd name="connsiteX198" fmla="*/ 536108 w 1206769"/>
              <a:gd name="connsiteY198" fmla="*/ 1645158 h 1684262"/>
              <a:gd name="connsiteX199" fmla="*/ 536108 w 1206769"/>
              <a:gd name="connsiteY199" fmla="*/ 1644968 h 1684262"/>
              <a:gd name="connsiteX200" fmla="*/ 616785 w 1206769"/>
              <a:gd name="connsiteY200" fmla="*/ 1564196 h 1684262"/>
              <a:gd name="connsiteX201" fmla="*/ 555349 w 1206769"/>
              <a:gd name="connsiteY201" fmla="*/ 1541145 h 1684262"/>
              <a:gd name="connsiteX202" fmla="*/ 638597 w 1206769"/>
              <a:gd name="connsiteY202" fmla="*/ 1493520 h 1684262"/>
              <a:gd name="connsiteX203" fmla="*/ 739848 w 1206769"/>
              <a:gd name="connsiteY203" fmla="*/ 1525715 h 1684262"/>
              <a:gd name="connsiteX204" fmla="*/ 616785 w 1206769"/>
              <a:gd name="connsiteY204" fmla="*/ 1564386 h 1684262"/>
              <a:gd name="connsiteX205" fmla="*/ 616785 w 1206769"/>
              <a:gd name="connsiteY205" fmla="*/ 1564196 h 1684262"/>
              <a:gd name="connsiteX206" fmla="*/ 752231 w 1206769"/>
              <a:gd name="connsiteY206" fmla="*/ 1664779 h 1684262"/>
              <a:gd name="connsiteX207" fmla="*/ 739658 w 1206769"/>
              <a:gd name="connsiteY207" fmla="*/ 1664779 h 1684262"/>
              <a:gd name="connsiteX208" fmla="*/ 731180 w 1206769"/>
              <a:gd name="connsiteY208" fmla="*/ 1664779 h 1684262"/>
              <a:gd name="connsiteX209" fmla="*/ 727561 w 1206769"/>
              <a:gd name="connsiteY209" fmla="*/ 1664779 h 1684262"/>
              <a:gd name="connsiteX210" fmla="*/ 713750 w 1206769"/>
              <a:gd name="connsiteY210" fmla="*/ 1666780 h 1684262"/>
              <a:gd name="connsiteX211" fmla="*/ 704225 w 1206769"/>
              <a:gd name="connsiteY211" fmla="*/ 1665256 h 1684262"/>
              <a:gd name="connsiteX212" fmla="*/ 705558 w 1206769"/>
              <a:gd name="connsiteY212" fmla="*/ 1667733 h 1684262"/>
              <a:gd name="connsiteX213" fmla="*/ 790045 w 1206769"/>
              <a:gd name="connsiteY213" fmla="*/ 1610106 h 1684262"/>
              <a:gd name="connsiteX214" fmla="*/ 752231 w 1206769"/>
              <a:gd name="connsiteY214" fmla="*/ 1664970 h 1684262"/>
              <a:gd name="connsiteX215" fmla="*/ 752231 w 1206769"/>
              <a:gd name="connsiteY215" fmla="*/ 1664779 h 1684262"/>
              <a:gd name="connsiteX216" fmla="*/ 857863 w 1206769"/>
              <a:gd name="connsiteY216" fmla="*/ 1591056 h 1684262"/>
              <a:gd name="connsiteX217" fmla="*/ 838813 w 1206769"/>
              <a:gd name="connsiteY217" fmla="*/ 1568958 h 1684262"/>
              <a:gd name="connsiteX218" fmla="*/ 836146 w 1206769"/>
              <a:gd name="connsiteY218" fmla="*/ 1564291 h 1684262"/>
              <a:gd name="connsiteX219" fmla="*/ 955179 w 1206769"/>
              <a:gd name="connsiteY219" fmla="*/ 1500720 h 1684262"/>
              <a:gd name="connsiteX220" fmla="*/ 1066493 w 1206769"/>
              <a:gd name="connsiteY220" fmla="*/ 1492065 h 1684262"/>
              <a:gd name="connsiteX221" fmla="*/ 857863 w 1206769"/>
              <a:gd name="connsiteY221" fmla="*/ 1591247 h 1684262"/>
              <a:gd name="connsiteX222" fmla="*/ 857863 w 1206769"/>
              <a:gd name="connsiteY222" fmla="*/ 1591056 h 1684262"/>
              <a:gd name="connsiteX223" fmla="*/ 1054979 w 1206769"/>
              <a:gd name="connsiteY223" fmla="*/ 1445037 h 1684262"/>
              <a:gd name="connsiteX224" fmla="*/ 916632 w 1206769"/>
              <a:gd name="connsiteY224" fmla="*/ 1468184 h 1684262"/>
              <a:gd name="connsiteX225" fmla="*/ 1028170 w 1206769"/>
              <a:gd name="connsiteY225" fmla="*/ 1445228 h 1684262"/>
              <a:gd name="connsiteX226" fmla="*/ 1054979 w 1206769"/>
              <a:gd name="connsiteY226" fmla="*/ 1445037 h 1684262"/>
              <a:gd name="connsiteX227" fmla="*/ 862816 w 1206769"/>
              <a:gd name="connsiteY227" fmla="*/ 1410462 h 1684262"/>
              <a:gd name="connsiteX228" fmla="*/ 647551 w 1206769"/>
              <a:gd name="connsiteY228" fmla="*/ 1448562 h 1684262"/>
              <a:gd name="connsiteX229" fmla="*/ 862816 w 1206769"/>
              <a:gd name="connsiteY229" fmla="*/ 1410653 h 1684262"/>
              <a:gd name="connsiteX230" fmla="*/ 862816 w 1206769"/>
              <a:gd name="connsiteY230" fmla="*/ 1410462 h 1684262"/>
              <a:gd name="connsiteX231" fmla="*/ 689842 w 1206769"/>
              <a:gd name="connsiteY231" fmla="*/ 1391412 h 1684262"/>
              <a:gd name="connsiteX232" fmla="*/ 924347 w 1206769"/>
              <a:gd name="connsiteY232" fmla="*/ 1306830 h 1684262"/>
              <a:gd name="connsiteX233" fmla="*/ 689842 w 1206769"/>
              <a:gd name="connsiteY233" fmla="*/ 1391412 h 1684262"/>
              <a:gd name="connsiteX234" fmla="*/ 1162663 w 1206769"/>
              <a:gd name="connsiteY234" fmla="*/ 1057085 h 1684262"/>
              <a:gd name="connsiteX235" fmla="*/ 1148756 w 1206769"/>
              <a:gd name="connsiteY235" fmla="*/ 1134428 h 1684262"/>
              <a:gd name="connsiteX236" fmla="*/ 1066841 w 1206769"/>
              <a:gd name="connsiteY236" fmla="*/ 1139762 h 1684262"/>
              <a:gd name="connsiteX237" fmla="*/ 1035790 w 1206769"/>
              <a:gd name="connsiteY237" fmla="*/ 1087755 h 1684262"/>
              <a:gd name="connsiteX238" fmla="*/ 1162663 w 1206769"/>
              <a:gd name="connsiteY238" fmla="*/ 1057085 h 1684262"/>
              <a:gd name="connsiteX239" fmla="*/ 987913 w 1206769"/>
              <a:gd name="connsiteY239" fmla="*/ 1181170 h 1684262"/>
              <a:gd name="connsiteX240" fmla="*/ 958923 w 1206769"/>
              <a:gd name="connsiteY240" fmla="*/ 1264444 h 1684262"/>
              <a:gd name="connsiteX241" fmla="*/ 905107 w 1206769"/>
              <a:gd name="connsiteY241" fmla="*/ 1118330 h 1684262"/>
              <a:gd name="connsiteX242" fmla="*/ 987913 w 1206769"/>
              <a:gd name="connsiteY242"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073223 w 1206769"/>
              <a:gd name="connsiteY17" fmla="*/ 652653 h 1684262"/>
              <a:gd name="connsiteX18" fmla="*/ 1102560 w 1206769"/>
              <a:gd name="connsiteY18" fmla="*/ 657701 h 1684262"/>
              <a:gd name="connsiteX19" fmla="*/ 739848 w 1206769"/>
              <a:gd name="connsiteY19" fmla="*/ 595694 h 1684262"/>
              <a:gd name="connsiteX20" fmla="*/ 716893 w 1206769"/>
              <a:gd name="connsiteY20" fmla="*/ 318992 h 1684262"/>
              <a:gd name="connsiteX21" fmla="*/ 920537 w 1206769"/>
              <a:gd name="connsiteY21" fmla="*/ 246031 h 1684262"/>
              <a:gd name="connsiteX22" fmla="*/ 682412 w 1206769"/>
              <a:gd name="connsiteY22" fmla="*/ 238316 h 1684262"/>
              <a:gd name="connsiteX23" fmla="*/ 928538 w 1206769"/>
              <a:gd name="connsiteY23" fmla="*/ 226790 h 1684262"/>
              <a:gd name="connsiteX24" fmla="*/ 720893 w 1206769"/>
              <a:gd name="connsiteY24" fmla="*/ 196025 h 1684262"/>
              <a:gd name="connsiteX25" fmla="*/ 736229 w 1206769"/>
              <a:gd name="connsiteY25" fmla="*/ 49911 h 1684262"/>
              <a:gd name="connsiteX26" fmla="*/ 663267 w 1206769"/>
              <a:gd name="connsiteY26" fmla="*/ 0 h 1684262"/>
              <a:gd name="connsiteX27" fmla="*/ 625167 w 1206769"/>
              <a:gd name="connsiteY27" fmla="*/ 103727 h 1684262"/>
              <a:gd name="connsiteX28" fmla="*/ 625167 w 1206769"/>
              <a:gd name="connsiteY28" fmla="*/ 288322 h 1684262"/>
              <a:gd name="connsiteX29" fmla="*/ 336845 w 1206769"/>
              <a:gd name="connsiteY29" fmla="*/ 261366 h 1684262"/>
              <a:gd name="connsiteX30" fmla="*/ 367611 w 1206769"/>
              <a:gd name="connsiteY30" fmla="*/ 307467 h 1684262"/>
              <a:gd name="connsiteX31" fmla="*/ 579066 w 1206769"/>
              <a:gd name="connsiteY31" fmla="*/ 615029 h 1684262"/>
              <a:gd name="connsiteX32" fmla="*/ 263884 w 1206769"/>
              <a:gd name="connsiteY32" fmla="*/ 511207 h 1684262"/>
              <a:gd name="connsiteX33" fmla="*/ 233118 w 1206769"/>
              <a:gd name="connsiteY33" fmla="*/ 714947 h 1684262"/>
              <a:gd name="connsiteX34" fmla="*/ 532965 w 1206769"/>
              <a:gd name="connsiteY34" fmla="*/ 807149 h 1684262"/>
              <a:gd name="connsiteX35" fmla="*/ 513915 w 1206769"/>
              <a:gd name="connsiteY35" fmla="*/ 803339 h 1684262"/>
              <a:gd name="connsiteX36" fmla="*/ 502390 w 1206769"/>
              <a:gd name="connsiteY36" fmla="*/ 791813 h 1684262"/>
              <a:gd name="connsiteX37" fmla="*/ 464290 w 1206769"/>
              <a:gd name="connsiteY37" fmla="*/ 772763 h 1684262"/>
              <a:gd name="connsiteX38" fmla="*/ 375231 w 1206769"/>
              <a:gd name="connsiteY38" fmla="*/ 788670 h 1684262"/>
              <a:gd name="connsiteX39" fmla="*/ 418189 w 1206769"/>
              <a:gd name="connsiteY39" fmla="*/ 826770 h 1684262"/>
              <a:gd name="connsiteX40" fmla="*/ 333607 w 1206769"/>
              <a:gd name="connsiteY40" fmla="*/ 826770 h 1684262"/>
              <a:gd name="connsiteX41" fmla="*/ 276457 w 1206769"/>
              <a:gd name="connsiteY41" fmla="*/ 857536 h 1684262"/>
              <a:gd name="connsiteX42" fmla="*/ 288458 w 1206769"/>
              <a:gd name="connsiteY42" fmla="*/ 766001 h 1684262"/>
              <a:gd name="connsiteX43" fmla="*/ 138059 w 1206769"/>
              <a:gd name="connsiteY43" fmla="*/ 911352 h 1684262"/>
              <a:gd name="connsiteX44" fmla="*/ 237976 w 1206769"/>
              <a:gd name="connsiteY44" fmla="*/ 961358 h 1684262"/>
              <a:gd name="connsiteX45" fmla="*/ 75102 w 1206769"/>
              <a:gd name="connsiteY45" fmla="*/ 1025783 h 1684262"/>
              <a:gd name="connsiteX46" fmla="*/ 80432 w 1206769"/>
              <a:gd name="connsiteY46" fmla="*/ 915162 h 1684262"/>
              <a:gd name="connsiteX47" fmla="*/ 91958 w 1206769"/>
              <a:gd name="connsiteY47" fmla="*/ 1107377 h 1684262"/>
              <a:gd name="connsiteX48" fmla="*/ 214925 w 1206769"/>
              <a:gd name="connsiteY48" fmla="*/ 1157383 h 1684262"/>
              <a:gd name="connsiteX49" fmla="*/ 322463 w 1206769"/>
              <a:gd name="connsiteY49" fmla="*/ 1240346 h 1684262"/>
              <a:gd name="connsiteX50" fmla="*/ 309794 w 1206769"/>
              <a:gd name="connsiteY50" fmla="*/ 1240346 h 1684262"/>
              <a:gd name="connsiteX51" fmla="*/ 311699 w 1206769"/>
              <a:gd name="connsiteY51" fmla="*/ 1248728 h 1684262"/>
              <a:gd name="connsiteX52" fmla="*/ 310842 w 1206769"/>
              <a:gd name="connsiteY52" fmla="*/ 1254824 h 1684262"/>
              <a:gd name="connsiteX53" fmla="*/ 309223 w 1206769"/>
              <a:gd name="connsiteY53" fmla="*/ 1259396 h 1684262"/>
              <a:gd name="connsiteX54" fmla="*/ 301317 w 1206769"/>
              <a:gd name="connsiteY54" fmla="*/ 1268063 h 1684262"/>
              <a:gd name="connsiteX55" fmla="*/ 283886 w 1206769"/>
              <a:gd name="connsiteY55" fmla="*/ 1268063 h 1684262"/>
              <a:gd name="connsiteX56" fmla="*/ 284934 w 1206769"/>
              <a:gd name="connsiteY56" fmla="*/ 1275207 h 1684262"/>
              <a:gd name="connsiteX57" fmla="*/ 395615 w 1206769"/>
              <a:gd name="connsiteY57" fmla="*/ 1319117 h 1684262"/>
              <a:gd name="connsiteX58" fmla="*/ 257026 w 1206769"/>
              <a:gd name="connsiteY58" fmla="*/ 1309592 h 1684262"/>
              <a:gd name="connsiteX59" fmla="*/ 257026 w 1206769"/>
              <a:gd name="connsiteY59" fmla="*/ 1309592 h 1684262"/>
              <a:gd name="connsiteX60" fmla="*/ 248263 w 1206769"/>
              <a:gd name="connsiteY60" fmla="*/ 1308259 h 1684262"/>
              <a:gd name="connsiteX61" fmla="*/ 247691 w 1206769"/>
              <a:gd name="connsiteY61" fmla="*/ 1308735 h 1684262"/>
              <a:gd name="connsiteX62" fmla="*/ 229880 w 1206769"/>
              <a:gd name="connsiteY62" fmla="*/ 1312259 h 1684262"/>
              <a:gd name="connsiteX63" fmla="*/ 146155 w 1206769"/>
              <a:gd name="connsiteY63" fmla="*/ 1230344 h 1684262"/>
              <a:gd name="connsiteX64" fmla="*/ 115389 w 1206769"/>
              <a:gd name="connsiteY64" fmla="*/ 1430369 h 1684262"/>
              <a:gd name="connsiteX65" fmla="*/ 349799 w 1206769"/>
              <a:gd name="connsiteY65" fmla="*/ 1480280 h 1684262"/>
              <a:gd name="connsiteX66" fmla="*/ 299507 w 1206769"/>
              <a:gd name="connsiteY66" fmla="*/ 1464659 h 1684262"/>
              <a:gd name="connsiteX67" fmla="*/ 321034 w 1206769"/>
              <a:gd name="connsiteY67" fmla="*/ 1477042 h 1684262"/>
              <a:gd name="connsiteX68" fmla="*/ 330559 w 1206769"/>
              <a:gd name="connsiteY68" fmla="*/ 1484376 h 1684262"/>
              <a:gd name="connsiteX69" fmla="*/ 388280 w 1206769"/>
              <a:gd name="connsiteY69" fmla="*/ 1545717 h 1684262"/>
              <a:gd name="connsiteX70" fmla="*/ 348847 w 1206769"/>
              <a:gd name="connsiteY70" fmla="*/ 1542479 h 1684262"/>
              <a:gd name="connsiteX71" fmla="*/ 255883 w 1206769"/>
              <a:gd name="connsiteY71" fmla="*/ 1502664 h 1684262"/>
              <a:gd name="connsiteX72" fmla="*/ 255883 w 1206769"/>
              <a:gd name="connsiteY72" fmla="*/ 1502664 h 1684262"/>
              <a:gd name="connsiteX73" fmla="*/ 239976 w 1206769"/>
              <a:gd name="connsiteY73" fmla="*/ 1484281 h 1684262"/>
              <a:gd name="connsiteX74" fmla="*/ 203495 w 1206769"/>
              <a:gd name="connsiteY74" fmla="*/ 1484281 h 1684262"/>
              <a:gd name="connsiteX75" fmla="*/ 187303 w 1206769"/>
              <a:gd name="connsiteY75" fmla="*/ 1499140 h 1684262"/>
              <a:gd name="connsiteX76" fmla="*/ 490674 w 1206769"/>
              <a:gd name="connsiteY76" fmla="*/ 1673352 h 1684262"/>
              <a:gd name="connsiteX77" fmla="*/ 757374 w 1206769"/>
              <a:gd name="connsiteY77" fmla="*/ 1682401 h 1684262"/>
              <a:gd name="connsiteX78" fmla="*/ 988070 w 1206769"/>
              <a:gd name="connsiteY78" fmla="*/ 1594485 h 1684262"/>
              <a:gd name="connsiteX79" fmla="*/ 1152566 w 1206769"/>
              <a:gd name="connsiteY79" fmla="*/ 1394460 h 1684262"/>
              <a:gd name="connsiteX80" fmla="*/ 918822 w 1206769"/>
              <a:gd name="connsiteY80" fmla="*/ 1363507 h 1684262"/>
              <a:gd name="connsiteX81" fmla="*/ 802904 w 1206769"/>
              <a:gd name="connsiteY81" fmla="*/ 1350454 h 1684262"/>
              <a:gd name="connsiteX82" fmla="*/ 841956 w 1206769"/>
              <a:gd name="connsiteY82" fmla="*/ 1326547 h 1684262"/>
              <a:gd name="connsiteX83" fmla="*/ 1018286 w 1206769"/>
              <a:gd name="connsiteY83" fmla="*/ 1315425 h 1684262"/>
              <a:gd name="connsiteX84" fmla="*/ 980354 w 1206769"/>
              <a:gd name="connsiteY84" fmla="*/ 1268921 h 1684262"/>
              <a:gd name="connsiteX85" fmla="*/ 1091488 w 1206769"/>
              <a:gd name="connsiteY85" fmla="*/ 1221043 h 1684262"/>
              <a:gd name="connsiteX86" fmla="*/ 911203 w 1206769"/>
              <a:gd name="connsiteY86" fmla="*/ 1022890 h 1684262"/>
              <a:gd name="connsiteX87" fmla="*/ 1193429 w 1206769"/>
              <a:gd name="connsiteY87" fmla="*/ 899446 h 1684262"/>
              <a:gd name="connsiteX88" fmla="*/ 759089 w 1206769"/>
              <a:gd name="connsiteY88" fmla="*/ 61246 h 1684262"/>
              <a:gd name="connsiteX89" fmla="*/ 720989 w 1206769"/>
              <a:gd name="connsiteY89" fmla="*/ 145828 h 1684262"/>
              <a:gd name="connsiteX90" fmla="*/ 759089 w 1206769"/>
              <a:gd name="connsiteY90" fmla="*/ 61436 h 1684262"/>
              <a:gd name="connsiteX91" fmla="*/ 759089 w 1206769"/>
              <a:gd name="connsiteY91" fmla="*/ 61246 h 1684262"/>
              <a:gd name="connsiteX92" fmla="*/ 363611 w 1206769"/>
              <a:gd name="connsiteY92" fmla="*/ 545783 h 1684262"/>
              <a:gd name="connsiteX93" fmla="*/ 348275 w 1206769"/>
              <a:gd name="connsiteY93" fmla="*/ 553498 h 1684262"/>
              <a:gd name="connsiteX94" fmla="*/ 363611 w 1206769"/>
              <a:gd name="connsiteY94" fmla="*/ 545783 h 1684262"/>
              <a:gd name="connsiteX95" fmla="*/ 232451 w 1206769"/>
              <a:gd name="connsiteY95" fmla="*/ 523113 h 1684262"/>
              <a:gd name="connsiteX96" fmla="*/ 254694 w 1206769"/>
              <a:gd name="connsiteY96" fmla="*/ 664096 h 1684262"/>
              <a:gd name="connsiteX97" fmla="*/ 232451 w 1206769"/>
              <a:gd name="connsiteY97" fmla="*/ 523113 h 1684262"/>
              <a:gd name="connsiteX98" fmla="*/ 340084 w 1206769"/>
              <a:gd name="connsiteY98" fmla="*/ 692277 h 1684262"/>
              <a:gd name="connsiteX99" fmla="*/ 470767 w 1206769"/>
              <a:gd name="connsiteY99" fmla="*/ 684562 h 1684262"/>
              <a:gd name="connsiteX100" fmla="*/ 340084 w 1206769"/>
              <a:gd name="connsiteY100" fmla="*/ 691896 h 1684262"/>
              <a:gd name="connsiteX101" fmla="*/ 340084 w 1206769"/>
              <a:gd name="connsiteY101" fmla="*/ 692277 h 1684262"/>
              <a:gd name="connsiteX102" fmla="*/ 382375 w 1206769"/>
              <a:gd name="connsiteY102" fmla="*/ 615410 h 1684262"/>
              <a:gd name="connsiteX103" fmla="*/ 516868 w 1206769"/>
              <a:gd name="connsiteY103" fmla="*/ 688372 h 1684262"/>
              <a:gd name="connsiteX104" fmla="*/ 382661 w 1206769"/>
              <a:gd name="connsiteY104" fmla="*/ 615029 h 1684262"/>
              <a:gd name="connsiteX105" fmla="*/ 382375 w 1206769"/>
              <a:gd name="connsiteY105" fmla="*/ 615410 h 1684262"/>
              <a:gd name="connsiteX106" fmla="*/ 201400 w 1206769"/>
              <a:gd name="connsiteY106" fmla="*/ 907542 h 1684262"/>
              <a:gd name="connsiteX107" fmla="*/ 163300 w 1206769"/>
              <a:gd name="connsiteY107" fmla="*/ 838295 h 1684262"/>
              <a:gd name="connsiteX108" fmla="*/ 201686 w 1206769"/>
              <a:gd name="connsiteY108" fmla="*/ 907161 h 1684262"/>
              <a:gd name="connsiteX109" fmla="*/ 201400 w 1206769"/>
              <a:gd name="connsiteY109" fmla="*/ 907542 h 1684262"/>
              <a:gd name="connsiteX110" fmla="*/ 97811 w 1206769"/>
              <a:gd name="connsiteY110" fmla="*/ 1285557 h 1684262"/>
              <a:gd name="connsiteX111" fmla="*/ 123279 w 1206769"/>
              <a:gd name="connsiteY111" fmla="*/ 1264178 h 1684262"/>
              <a:gd name="connsiteX112" fmla="*/ 231975 w 1206769"/>
              <a:gd name="connsiteY112" fmla="*/ 1341501 h 1684262"/>
              <a:gd name="connsiteX113" fmla="*/ 97811 w 1206769"/>
              <a:gd name="connsiteY113" fmla="*/ 1285557 h 1684262"/>
              <a:gd name="connsiteX114" fmla="*/ 232928 w 1206769"/>
              <a:gd name="connsiteY114" fmla="*/ 1376077 h 1684262"/>
              <a:gd name="connsiteX115" fmla="*/ 279029 w 1206769"/>
              <a:gd name="connsiteY115" fmla="*/ 1379887 h 1684262"/>
              <a:gd name="connsiteX116" fmla="*/ 232451 w 1206769"/>
              <a:gd name="connsiteY116" fmla="*/ 1376077 h 1684262"/>
              <a:gd name="connsiteX117" fmla="*/ 232928 w 1206769"/>
              <a:gd name="connsiteY117" fmla="*/ 1376077 h 1684262"/>
              <a:gd name="connsiteX118" fmla="*/ 856244 w 1206769"/>
              <a:gd name="connsiteY118" fmla="*/ 715613 h 1684262"/>
              <a:gd name="connsiteX119" fmla="*/ 817635 w 1206769"/>
              <a:gd name="connsiteY119" fmla="*/ 708913 h 1684262"/>
              <a:gd name="connsiteX120" fmla="*/ 721084 w 1206769"/>
              <a:gd name="connsiteY120" fmla="*/ 657225 h 1684262"/>
              <a:gd name="connsiteX121" fmla="*/ 855767 w 1206769"/>
              <a:gd name="connsiteY121" fmla="*/ 715613 h 1684262"/>
              <a:gd name="connsiteX122" fmla="*/ 856244 w 1206769"/>
              <a:gd name="connsiteY122" fmla="*/ 715613 h 1684262"/>
              <a:gd name="connsiteX123" fmla="*/ 663458 w 1206769"/>
              <a:gd name="connsiteY123" fmla="*/ 722662 h 1684262"/>
              <a:gd name="connsiteX124" fmla="*/ 644408 w 1206769"/>
              <a:gd name="connsiteY124" fmla="*/ 807149 h 1684262"/>
              <a:gd name="connsiteX125" fmla="*/ 662981 w 1206769"/>
              <a:gd name="connsiteY125" fmla="*/ 723138 h 1684262"/>
              <a:gd name="connsiteX126" fmla="*/ 663458 w 1206769"/>
              <a:gd name="connsiteY126" fmla="*/ 722662 h 1684262"/>
              <a:gd name="connsiteX127" fmla="*/ 628882 w 1206769"/>
              <a:gd name="connsiteY127" fmla="*/ 753332 h 1684262"/>
              <a:gd name="connsiteX128" fmla="*/ 655742 w 1206769"/>
              <a:gd name="connsiteY128" fmla="*/ 726472 h 1684262"/>
              <a:gd name="connsiteX129" fmla="*/ 628406 w 1206769"/>
              <a:gd name="connsiteY129" fmla="*/ 753332 h 1684262"/>
              <a:gd name="connsiteX130" fmla="*/ 628882 w 1206769"/>
              <a:gd name="connsiteY130" fmla="*/ 753332 h 1684262"/>
              <a:gd name="connsiteX131" fmla="*/ 771090 w 1206769"/>
              <a:gd name="connsiteY131" fmla="*/ 757237 h 1684262"/>
              <a:gd name="connsiteX132" fmla="*/ 690318 w 1206769"/>
              <a:gd name="connsiteY132" fmla="*/ 822579 h 1684262"/>
              <a:gd name="connsiteX133" fmla="*/ 770614 w 1206769"/>
              <a:gd name="connsiteY133" fmla="*/ 757237 h 1684262"/>
              <a:gd name="connsiteX134" fmla="*/ 771090 w 1206769"/>
              <a:gd name="connsiteY134" fmla="*/ 757237 h 1684262"/>
              <a:gd name="connsiteX135" fmla="*/ 759565 w 1206769"/>
              <a:gd name="connsiteY135" fmla="*/ 538162 h 1684262"/>
              <a:gd name="connsiteX136" fmla="*/ 851767 w 1206769"/>
              <a:gd name="connsiteY136" fmla="*/ 480536 h 1684262"/>
              <a:gd name="connsiteX137" fmla="*/ 759089 w 1206769"/>
              <a:gd name="connsiteY137" fmla="*/ 538067 h 1684262"/>
              <a:gd name="connsiteX138" fmla="*/ 759565 w 1206769"/>
              <a:gd name="connsiteY138" fmla="*/ 538162 h 1684262"/>
              <a:gd name="connsiteX139" fmla="*/ 877961 w 1206769"/>
              <a:gd name="connsiteY139" fmla="*/ 342138 h 1684262"/>
              <a:gd name="connsiteX140" fmla="*/ 812619 w 1206769"/>
              <a:gd name="connsiteY140" fmla="*/ 442055 h 1684262"/>
              <a:gd name="connsiteX141" fmla="*/ 877961 w 1206769"/>
              <a:gd name="connsiteY141" fmla="*/ 342138 h 1684262"/>
              <a:gd name="connsiteX142" fmla="*/ 681841 w 1206769"/>
              <a:gd name="connsiteY142" fmla="*/ 323088 h 1684262"/>
              <a:gd name="connsiteX143" fmla="*/ 758803 w 1206769"/>
              <a:gd name="connsiteY143" fmla="*/ 430816 h 1684262"/>
              <a:gd name="connsiteX144" fmla="*/ 643455 w 1206769"/>
              <a:gd name="connsiteY144" fmla="*/ 396145 h 1684262"/>
              <a:gd name="connsiteX145" fmla="*/ 639550 w 1206769"/>
              <a:gd name="connsiteY145" fmla="*/ 438436 h 1684262"/>
              <a:gd name="connsiteX146" fmla="*/ 682127 w 1206769"/>
              <a:gd name="connsiteY146" fmla="*/ 323088 h 1684262"/>
              <a:gd name="connsiteX147" fmla="*/ 681841 w 1206769"/>
              <a:gd name="connsiteY147" fmla="*/ 323088 h 1684262"/>
              <a:gd name="connsiteX148" fmla="*/ 351323 w 1206769"/>
              <a:gd name="connsiteY148" fmla="*/ 219361 h 1684262"/>
              <a:gd name="connsiteX149" fmla="*/ 383994 w 1206769"/>
              <a:gd name="connsiteY149" fmla="*/ 183070 h 1684262"/>
              <a:gd name="connsiteX150" fmla="*/ 403711 w 1206769"/>
              <a:gd name="connsiteY150" fmla="*/ 175069 h 1684262"/>
              <a:gd name="connsiteX151" fmla="*/ 411331 w 1206769"/>
              <a:gd name="connsiteY151" fmla="*/ 176117 h 1684262"/>
              <a:gd name="connsiteX152" fmla="*/ 569351 w 1206769"/>
              <a:gd name="connsiteY152" fmla="*/ 242792 h 1684262"/>
              <a:gd name="connsiteX153" fmla="*/ 569922 w 1206769"/>
              <a:gd name="connsiteY153" fmla="*/ 242792 h 1684262"/>
              <a:gd name="connsiteX154" fmla="*/ 558873 w 1206769"/>
              <a:gd name="connsiteY154" fmla="*/ 299942 h 1684262"/>
              <a:gd name="connsiteX155" fmla="*/ 351609 w 1206769"/>
              <a:gd name="connsiteY155" fmla="*/ 219075 h 1684262"/>
              <a:gd name="connsiteX156" fmla="*/ 351323 w 1206769"/>
              <a:gd name="connsiteY156" fmla="*/ 219361 h 1684262"/>
              <a:gd name="connsiteX157" fmla="*/ 470767 w 1206769"/>
              <a:gd name="connsiteY157" fmla="*/ 361188 h 1684262"/>
              <a:gd name="connsiteX158" fmla="*/ 566874 w 1206769"/>
              <a:gd name="connsiteY158" fmla="*/ 503396 h 1684262"/>
              <a:gd name="connsiteX159" fmla="*/ 470767 w 1206769"/>
              <a:gd name="connsiteY159" fmla="*/ 361188 h 1684262"/>
              <a:gd name="connsiteX160" fmla="*/ 632216 w 1206769"/>
              <a:gd name="connsiteY160" fmla="*/ 453485 h 1684262"/>
              <a:gd name="connsiteX161" fmla="*/ 699367 w 1206769"/>
              <a:gd name="connsiteY161" fmla="*/ 515112 h 1684262"/>
              <a:gd name="connsiteX162" fmla="*/ 759089 w 1206769"/>
              <a:gd name="connsiteY162" fmla="*/ 438055 h 1684262"/>
              <a:gd name="connsiteX163" fmla="*/ 678317 w 1206769"/>
              <a:gd name="connsiteY163" fmla="*/ 611029 h 1684262"/>
              <a:gd name="connsiteX164" fmla="*/ 640217 w 1206769"/>
              <a:gd name="connsiteY164" fmla="*/ 587978 h 1684262"/>
              <a:gd name="connsiteX165" fmla="*/ 632216 w 1206769"/>
              <a:gd name="connsiteY165" fmla="*/ 453581 h 1684262"/>
              <a:gd name="connsiteX166" fmla="*/ 632216 w 1206769"/>
              <a:gd name="connsiteY166" fmla="*/ 453485 h 1684262"/>
              <a:gd name="connsiteX167" fmla="*/ 686032 w 1206769"/>
              <a:gd name="connsiteY167" fmla="*/ 837819 h 1684262"/>
              <a:gd name="connsiteX168" fmla="*/ 628310 w 1206769"/>
              <a:gd name="connsiteY168" fmla="*/ 930116 h 1684262"/>
              <a:gd name="connsiteX169" fmla="*/ 686032 w 1206769"/>
              <a:gd name="connsiteY169" fmla="*/ 837914 h 1684262"/>
              <a:gd name="connsiteX170" fmla="*/ 686032 w 1206769"/>
              <a:gd name="connsiteY170" fmla="*/ 837819 h 1684262"/>
              <a:gd name="connsiteX171" fmla="*/ 743658 w 1206769"/>
              <a:gd name="connsiteY171" fmla="*/ 1291400 h 1684262"/>
              <a:gd name="connsiteX172" fmla="*/ 547634 w 1206769"/>
              <a:gd name="connsiteY172" fmla="*/ 1206818 h 1684262"/>
              <a:gd name="connsiteX173" fmla="*/ 573446 w 1206769"/>
              <a:gd name="connsiteY173" fmla="*/ 1222439 h 1684262"/>
              <a:gd name="connsiteX174" fmla="*/ 603450 w 1206769"/>
              <a:gd name="connsiteY174" fmla="*/ 1227487 h 1684262"/>
              <a:gd name="connsiteX175" fmla="*/ 743658 w 1206769"/>
              <a:gd name="connsiteY175" fmla="*/ 1291495 h 1684262"/>
              <a:gd name="connsiteX176" fmla="*/ 743658 w 1206769"/>
              <a:gd name="connsiteY176" fmla="*/ 1291400 h 1684262"/>
              <a:gd name="connsiteX177" fmla="*/ 578399 w 1206769"/>
              <a:gd name="connsiteY177" fmla="*/ 945452 h 1684262"/>
              <a:gd name="connsiteX178" fmla="*/ 689842 w 1206769"/>
              <a:gd name="connsiteY178" fmla="*/ 1122236 h 1684262"/>
              <a:gd name="connsiteX179" fmla="*/ 578399 w 1206769"/>
              <a:gd name="connsiteY179" fmla="*/ 945547 h 1684262"/>
              <a:gd name="connsiteX180" fmla="*/ 578399 w 1206769"/>
              <a:gd name="connsiteY180" fmla="*/ 945452 h 1684262"/>
              <a:gd name="connsiteX181" fmla="*/ 351609 w 1206769"/>
              <a:gd name="connsiteY181" fmla="*/ 1045464 h 1684262"/>
              <a:gd name="connsiteX182" fmla="*/ 382375 w 1206769"/>
              <a:gd name="connsiteY182" fmla="*/ 887825 h 1684262"/>
              <a:gd name="connsiteX183" fmla="*/ 351609 w 1206769"/>
              <a:gd name="connsiteY183" fmla="*/ 1045559 h 1684262"/>
              <a:gd name="connsiteX184" fmla="*/ 351609 w 1206769"/>
              <a:gd name="connsiteY184" fmla="*/ 1045464 h 1684262"/>
              <a:gd name="connsiteX185" fmla="*/ 420761 w 1206769"/>
              <a:gd name="connsiteY185" fmla="*/ 1018413 h 1684262"/>
              <a:gd name="connsiteX186" fmla="*/ 605260 w 1206769"/>
              <a:gd name="connsiteY186" fmla="*/ 1180338 h 1684262"/>
              <a:gd name="connsiteX187" fmla="*/ 420761 w 1206769"/>
              <a:gd name="connsiteY187" fmla="*/ 1018413 h 1684262"/>
              <a:gd name="connsiteX188" fmla="*/ 366944 w 1206769"/>
              <a:gd name="connsiteY188" fmla="*/ 1414272 h 1684262"/>
              <a:gd name="connsiteX189" fmla="*/ 597640 w 1206769"/>
              <a:gd name="connsiteY189" fmla="*/ 1460468 h 1684262"/>
              <a:gd name="connsiteX190" fmla="*/ 366944 w 1206769"/>
              <a:gd name="connsiteY190" fmla="*/ 1414463 h 1684262"/>
              <a:gd name="connsiteX191" fmla="*/ 366944 w 1206769"/>
              <a:gd name="connsiteY191" fmla="*/ 1414272 h 1684262"/>
              <a:gd name="connsiteX192" fmla="*/ 536108 w 1206769"/>
              <a:gd name="connsiteY192" fmla="*/ 1644968 h 1684262"/>
              <a:gd name="connsiteX193" fmla="*/ 498008 w 1206769"/>
              <a:gd name="connsiteY193" fmla="*/ 1625918 h 1684262"/>
              <a:gd name="connsiteX194" fmla="*/ 471148 w 1206769"/>
              <a:gd name="connsiteY194" fmla="*/ 1618202 h 1684262"/>
              <a:gd name="connsiteX195" fmla="*/ 471148 w 1206769"/>
              <a:gd name="connsiteY195" fmla="*/ 1664399 h 1684262"/>
              <a:gd name="connsiteX196" fmla="*/ 401901 w 1206769"/>
              <a:gd name="connsiteY196" fmla="*/ 1579817 h 1684262"/>
              <a:gd name="connsiteX197" fmla="*/ 536108 w 1206769"/>
              <a:gd name="connsiteY197" fmla="*/ 1645158 h 1684262"/>
              <a:gd name="connsiteX198" fmla="*/ 536108 w 1206769"/>
              <a:gd name="connsiteY198" fmla="*/ 1644968 h 1684262"/>
              <a:gd name="connsiteX199" fmla="*/ 616785 w 1206769"/>
              <a:gd name="connsiteY199" fmla="*/ 1564196 h 1684262"/>
              <a:gd name="connsiteX200" fmla="*/ 555349 w 1206769"/>
              <a:gd name="connsiteY200" fmla="*/ 1541145 h 1684262"/>
              <a:gd name="connsiteX201" fmla="*/ 638597 w 1206769"/>
              <a:gd name="connsiteY201" fmla="*/ 1493520 h 1684262"/>
              <a:gd name="connsiteX202" fmla="*/ 739848 w 1206769"/>
              <a:gd name="connsiteY202" fmla="*/ 1525715 h 1684262"/>
              <a:gd name="connsiteX203" fmla="*/ 616785 w 1206769"/>
              <a:gd name="connsiteY203" fmla="*/ 1564386 h 1684262"/>
              <a:gd name="connsiteX204" fmla="*/ 616785 w 1206769"/>
              <a:gd name="connsiteY204" fmla="*/ 1564196 h 1684262"/>
              <a:gd name="connsiteX205" fmla="*/ 752231 w 1206769"/>
              <a:gd name="connsiteY205" fmla="*/ 1664779 h 1684262"/>
              <a:gd name="connsiteX206" fmla="*/ 739658 w 1206769"/>
              <a:gd name="connsiteY206" fmla="*/ 1664779 h 1684262"/>
              <a:gd name="connsiteX207" fmla="*/ 731180 w 1206769"/>
              <a:gd name="connsiteY207" fmla="*/ 1664779 h 1684262"/>
              <a:gd name="connsiteX208" fmla="*/ 727561 w 1206769"/>
              <a:gd name="connsiteY208" fmla="*/ 1664779 h 1684262"/>
              <a:gd name="connsiteX209" fmla="*/ 713750 w 1206769"/>
              <a:gd name="connsiteY209" fmla="*/ 1666780 h 1684262"/>
              <a:gd name="connsiteX210" fmla="*/ 704225 w 1206769"/>
              <a:gd name="connsiteY210" fmla="*/ 1665256 h 1684262"/>
              <a:gd name="connsiteX211" fmla="*/ 705558 w 1206769"/>
              <a:gd name="connsiteY211" fmla="*/ 1667733 h 1684262"/>
              <a:gd name="connsiteX212" fmla="*/ 790045 w 1206769"/>
              <a:gd name="connsiteY212" fmla="*/ 1610106 h 1684262"/>
              <a:gd name="connsiteX213" fmla="*/ 752231 w 1206769"/>
              <a:gd name="connsiteY213" fmla="*/ 1664970 h 1684262"/>
              <a:gd name="connsiteX214" fmla="*/ 752231 w 1206769"/>
              <a:gd name="connsiteY214" fmla="*/ 1664779 h 1684262"/>
              <a:gd name="connsiteX215" fmla="*/ 857863 w 1206769"/>
              <a:gd name="connsiteY215" fmla="*/ 1591056 h 1684262"/>
              <a:gd name="connsiteX216" fmla="*/ 838813 w 1206769"/>
              <a:gd name="connsiteY216" fmla="*/ 1568958 h 1684262"/>
              <a:gd name="connsiteX217" fmla="*/ 836146 w 1206769"/>
              <a:gd name="connsiteY217" fmla="*/ 1564291 h 1684262"/>
              <a:gd name="connsiteX218" fmla="*/ 955179 w 1206769"/>
              <a:gd name="connsiteY218" fmla="*/ 1500720 h 1684262"/>
              <a:gd name="connsiteX219" fmla="*/ 1066493 w 1206769"/>
              <a:gd name="connsiteY219" fmla="*/ 1492065 h 1684262"/>
              <a:gd name="connsiteX220" fmla="*/ 857863 w 1206769"/>
              <a:gd name="connsiteY220" fmla="*/ 1591247 h 1684262"/>
              <a:gd name="connsiteX221" fmla="*/ 857863 w 1206769"/>
              <a:gd name="connsiteY221" fmla="*/ 1591056 h 1684262"/>
              <a:gd name="connsiteX222" fmla="*/ 1054979 w 1206769"/>
              <a:gd name="connsiteY222" fmla="*/ 1445037 h 1684262"/>
              <a:gd name="connsiteX223" fmla="*/ 916632 w 1206769"/>
              <a:gd name="connsiteY223" fmla="*/ 1468184 h 1684262"/>
              <a:gd name="connsiteX224" fmla="*/ 1028170 w 1206769"/>
              <a:gd name="connsiteY224" fmla="*/ 1445228 h 1684262"/>
              <a:gd name="connsiteX225" fmla="*/ 1054979 w 1206769"/>
              <a:gd name="connsiteY225" fmla="*/ 1445037 h 1684262"/>
              <a:gd name="connsiteX226" fmla="*/ 862816 w 1206769"/>
              <a:gd name="connsiteY226" fmla="*/ 1410462 h 1684262"/>
              <a:gd name="connsiteX227" fmla="*/ 647551 w 1206769"/>
              <a:gd name="connsiteY227" fmla="*/ 1448562 h 1684262"/>
              <a:gd name="connsiteX228" fmla="*/ 862816 w 1206769"/>
              <a:gd name="connsiteY228" fmla="*/ 1410653 h 1684262"/>
              <a:gd name="connsiteX229" fmla="*/ 862816 w 1206769"/>
              <a:gd name="connsiteY229" fmla="*/ 1410462 h 1684262"/>
              <a:gd name="connsiteX230" fmla="*/ 689842 w 1206769"/>
              <a:gd name="connsiteY230" fmla="*/ 1391412 h 1684262"/>
              <a:gd name="connsiteX231" fmla="*/ 924347 w 1206769"/>
              <a:gd name="connsiteY231" fmla="*/ 1306830 h 1684262"/>
              <a:gd name="connsiteX232" fmla="*/ 689842 w 1206769"/>
              <a:gd name="connsiteY232" fmla="*/ 1391412 h 1684262"/>
              <a:gd name="connsiteX233" fmla="*/ 1162663 w 1206769"/>
              <a:gd name="connsiteY233" fmla="*/ 1057085 h 1684262"/>
              <a:gd name="connsiteX234" fmla="*/ 1148756 w 1206769"/>
              <a:gd name="connsiteY234" fmla="*/ 1134428 h 1684262"/>
              <a:gd name="connsiteX235" fmla="*/ 1066841 w 1206769"/>
              <a:gd name="connsiteY235" fmla="*/ 1139762 h 1684262"/>
              <a:gd name="connsiteX236" fmla="*/ 1035790 w 1206769"/>
              <a:gd name="connsiteY236" fmla="*/ 1087755 h 1684262"/>
              <a:gd name="connsiteX237" fmla="*/ 1162663 w 1206769"/>
              <a:gd name="connsiteY237" fmla="*/ 1057085 h 1684262"/>
              <a:gd name="connsiteX238" fmla="*/ 987913 w 1206769"/>
              <a:gd name="connsiteY238" fmla="*/ 1181170 h 1684262"/>
              <a:gd name="connsiteX239" fmla="*/ 958923 w 1206769"/>
              <a:gd name="connsiteY239" fmla="*/ 1264444 h 1684262"/>
              <a:gd name="connsiteX240" fmla="*/ 905107 w 1206769"/>
              <a:gd name="connsiteY240" fmla="*/ 1118330 h 1684262"/>
              <a:gd name="connsiteX241" fmla="*/ 987913 w 1206769"/>
              <a:gd name="connsiteY241"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0738 w 1206769"/>
              <a:gd name="connsiteY14" fmla="*/ 679895 h 1684262"/>
              <a:gd name="connsiteX15" fmla="*/ 1005881 w 1206769"/>
              <a:gd name="connsiteY15" fmla="*/ 661511 h 1684262"/>
              <a:gd name="connsiteX16" fmla="*/ 1065794 w 1206769"/>
              <a:gd name="connsiteY16" fmla="*/ 651415 h 1684262"/>
              <a:gd name="connsiteX17" fmla="*/ 1102560 w 1206769"/>
              <a:gd name="connsiteY17" fmla="*/ 657701 h 1684262"/>
              <a:gd name="connsiteX18" fmla="*/ 739848 w 1206769"/>
              <a:gd name="connsiteY18" fmla="*/ 595694 h 1684262"/>
              <a:gd name="connsiteX19" fmla="*/ 716893 w 1206769"/>
              <a:gd name="connsiteY19" fmla="*/ 318992 h 1684262"/>
              <a:gd name="connsiteX20" fmla="*/ 920537 w 1206769"/>
              <a:gd name="connsiteY20" fmla="*/ 246031 h 1684262"/>
              <a:gd name="connsiteX21" fmla="*/ 682412 w 1206769"/>
              <a:gd name="connsiteY21" fmla="*/ 238316 h 1684262"/>
              <a:gd name="connsiteX22" fmla="*/ 928538 w 1206769"/>
              <a:gd name="connsiteY22" fmla="*/ 226790 h 1684262"/>
              <a:gd name="connsiteX23" fmla="*/ 720893 w 1206769"/>
              <a:gd name="connsiteY23" fmla="*/ 196025 h 1684262"/>
              <a:gd name="connsiteX24" fmla="*/ 736229 w 1206769"/>
              <a:gd name="connsiteY24" fmla="*/ 49911 h 1684262"/>
              <a:gd name="connsiteX25" fmla="*/ 663267 w 1206769"/>
              <a:gd name="connsiteY25" fmla="*/ 0 h 1684262"/>
              <a:gd name="connsiteX26" fmla="*/ 625167 w 1206769"/>
              <a:gd name="connsiteY26" fmla="*/ 103727 h 1684262"/>
              <a:gd name="connsiteX27" fmla="*/ 625167 w 1206769"/>
              <a:gd name="connsiteY27" fmla="*/ 288322 h 1684262"/>
              <a:gd name="connsiteX28" fmla="*/ 336845 w 1206769"/>
              <a:gd name="connsiteY28" fmla="*/ 261366 h 1684262"/>
              <a:gd name="connsiteX29" fmla="*/ 367611 w 1206769"/>
              <a:gd name="connsiteY29" fmla="*/ 307467 h 1684262"/>
              <a:gd name="connsiteX30" fmla="*/ 579066 w 1206769"/>
              <a:gd name="connsiteY30" fmla="*/ 615029 h 1684262"/>
              <a:gd name="connsiteX31" fmla="*/ 263884 w 1206769"/>
              <a:gd name="connsiteY31" fmla="*/ 511207 h 1684262"/>
              <a:gd name="connsiteX32" fmla="*/ 233118 w 1206769"/>
              <a:gd name="connsiteY32" fmla="*/ 714947 h 1684262"/>
              <a:gd name="connsiteX33" fmla="*/ 532965 w 1206769"/>
              <a:gd name="connsiteY33" fmla="*/ 807149 h 1684262"/>
              <a:gd name="connsiteX34" fmla="*/ 513915 w 1206769"/>
              <a:gd name="connsiteY34" fmla="*/ 803339 h 1684262"/>
              <a:gd name="connsiteX35" fmla="*/ 502390 w 1206769"/>
              <a:gd name="connsiteY35" fmla="*/ 791813 h 1684262"/>
              <a:gd name="connsiteX36" fmla="*/ 464290 w 1206769"/>
              <a:gd name="connsiteY36" fmla="*/ 772763 h 1684262"/>
              <a:gd name="connsiteX37" fmla="*/ 375231 w 1206769"/>
              <a:gd name="connsiteY37" fmla="*/ 788670 h 1684262"/>
              <a:gd name="connsiteX38" fmla="*/ 418189 w 1206769"/>
              <a:gd name="connsiteY38" fmla="*/ 826770 h 1684262"/>
              <a:gd name="connsiteX39" fmla="*/ 333607 w 1206769"/>
              <a:gd name="connsiteY39" fmla="*/ 826770 h 1684262"/>
              <a:gd name="connsiteX40" fmla="*/ 276457 w 1206769"/>
              <a:gd name="connsiteY40" fmla="*/ 857536 h 1684262"/>
              <a:gd name="connsiteX41" fmla="*/ 288458 w 1206769"/>
              <a:gd name="connsiteY41" fmla="*/ 766001 h 1684262"/>
              <a:gd name="connsiteX42" fmla="*/ 138059 w 1206769"/>
              <a:gd name="connsiteY42" fmla="*/ 911352 h 1684262"/>
              <a:gd name="connsiteX43" fmla="*/ 237976 w 1206769"/>
              <a:gd name="connsiteY43" fmla="*/ 961358 h 1684262"/>
              <a:gd name="connsiteX44" fmla="*/ 75102 w 1206769"/>
              <a:gd name="connsiteY44" fmla="*/ 1025783 h 1684262"/>
              <a:gd name="connsiteX45" fmla="*/ 80432 w 1206769"/>
              <a:gd name="connsiteY45" fmla="*/ 915162 h 1684262"/>
              <a:gd name="connsiteX46" fmla="*/ 91958 w 1206769"/>
              <a:gd name="connsiteY46" fmla="*/ 1107377 h 1684262"/>
              <a:gd name="connsiteX47" fmla="*/ 214925 w 1206769"/>
              <a:gd name="connsiteY47" fmla="*/ 1157383 h 1684262"/>
              <a:gd name="connsiteX48" fmla="*/ 322463 w 1206769"/>
              <a:gd name="connsiteY48" fmla="*/ 1240346 h 1684262"/>
              <a:gd name="connsiteX49" fmla="*/ 309794 w 1206769"/>
              <a:gd name="connsiteY49" fmla="*/ 1240346 h 1684262"/>
              <a:gd name="connsiteX50" fmla="*/ 311699 w 1206769"/>
              <a:gd name="connsiteY50" fmla="*/ 1248728 h 1684262"/>
              <a:gd name="connsiteX51" fmla="*/ 310842 w 1206769"/>
              <a:gd name="connsiteY51" fmla="*/ 1254824 h 1684262"/>
              <a:gd name="connsiteX52" fmla="*/ 309223 w 1206769"/>
              <a:gd name="connsiteY52" fmla="*/ 1259396 h 1684262"/>
              <a:gd name="connsiteX53" fmla="*/ 301317 w 1206769"/>
              <a:gd name="connsiteY53" fmla="*/ 1268063 h 1684262"/>
              <a:gd name="connsiteX54" fmla="*/ 283886 w 1206769"/>
              <a:gd name="connsiteY54" fmla="*/ 1268063 h 1684262"/>
              <a:gd name="connsiteX55" fmla="*/ 284934 w 1206769"/>
              <a:gd name="connsiteY55" fmla="*/ 1275207 h 1684262"/>
              <a:gd name="connsiteX56" fmla="*/ 395615 w 1206769"/>
              <a:gd name="connsiteY56" fmla="*/ 1319117 h 1684262"/>
              <a:gd name="connsiteX57" fmla="*/ 257026 w 1206769"/>
              <a:gd name="connsiteY57" fmla="*/ 1309592 h 1684262"/>
              <a:gd name="connsiteX58" fmla="*/ 257026 w 1206769"/>
              <a:gd name="connsiteY58" fmla="*/ 1309592 h 1684262"/>
              <a:gd name="connsiteX59" fmla="*/ 248263 w 1206769"/>
              <a:gd name="connsiteY59" fmla="*/ 1308259 h 1684262"/>
              <a:gd name="connsiteX60" fmla="*/ 247691 w 1206769"/>
              <a:gd name="connsiteY60" fmla="*/ 1308735 h 1684262"/>
              <a:gd name="connsiteX61" fmla="*/ 229880 w 1206769"/>
              <a:gd name="connsiteY61" fmla="*/ 1312259 h 1684262"/>
              <a:gd name="connsiteX62" fmla="*/ 146155 w 1206769"/>
              <a:gd name="connsiteY62" fmla="*/ 1230344 h 1684262"/>
              <a:gd name="connsiteX63" fmla="*/ 115389 w 1206769"/>
              <a:gd name="connsiteY63" fmla="*/ 1430369 h 1684262"/>
              <a:gd name="connsiteX64" fmla="*/ 349799 w 1206769"/>
              <a:gd name="connsiteY64" fmla="*/ 1480280 h 1684262"/>
              <a:gd name="connsiteX65" fmla="*/ 299507 w 1206769"/>
              <a:gd name="connsiteY65" fmla="*/ 1464659 h 1684262"/>
              <a:gd name="connsiteX66" fmla="*/ 321034 w 1206769"/>
              <a:gd name="connsiteY66" fmla="*/ 1477042 h 1684262"/>
              <a:gd name="connsiteX67" fmla="*/ 330559 w 1206769"/>
              <a:gd name="connsiteY67" fmla="*/ 1484376 h 1684262"/>
              <a:gd name="connsiteX68" fmla="*/ 388280 w 1206769"/>
              <a:gd name="connsiteY68" fmla="*/ 1545717 h 1684262"/>
              <a:gd name="connsiteX69" fmla="*/ 348847 w 1206769"/>
              <a:gd name="connsiteY69" fmla="*/ 1542479 h 1684262"/>
              <a:gd name="connsiteX70" fmla="*/ 255883 w 1206769"/>
              <a:gd name="connsiteY70" fmla="*/ 1502664 h 1684262"/>
              <a:gd name="connsiteX71" fmla="*/ 255883 w 1206769"/>
              <a:gd name="connsiteY71" fmla="*/ 1502664 h 1684262"/>
              <a:gd name="connsiteX72" fmla="*/ 239976 w 1206769"/>
              <a:gd name="connsiteY72" fmla="*/ 1484281 h 1684262"/>
              <a:gd name="connsiteX73" fmla="*/ 203495 w 1206769"/>
              <a:gd name="connsiteY73" fmla="*/ 1484281 h 1684262"/>
              <a:gd name="connsiteX74" fmla="*/ 187303 w 1206769"/>
              <a:gd name="connsiteY74" fmla="*/ 1499140 h 1684262"/>
              <a:gd name="connsiteX75" fmla="*/ 490674 w 1206769"/>
              <a:gd name="connsiteY75" fmla="*/ 1673352 h 1684262"/>
              <a:gd name="connsiteX76" fmla="*/ 757374 w 1206769"/>
              <a:gd name="connsiteY76" fmla="*/ 1682401 h 1684262"/>
              <a:gd name="connsiteX77" fmla="*/ 988070 w 1206769"/>
              <a:gd name="connsiteY77" fmla="*/ 1594485 h 1684262"/>
              <a:gd name="connsiteX78" fmla="*/ 1152566 w 1206769"/>
              <a:gd name="connsiteY78" fmla="*/ 1394460 h 1684262"/>
              <a:gd name="connsiteX79" fmla="*/ 918822 w 1206769"/>
              <a:gd name="connsiteY79" fmla="*/ 1363507 h 1684262"/>
              <a:gd name="connsiteX80" fmla="*/ 802904 w 1206769"/>
              <a:gd name="connsiteY80" fmla="*/ 1350454 h 1684262"/>
              <a:gd name="connsiteX81" fmla="*/ 841956 w 1206769"/>
              <a:gd name="connsiteY81" fmla="*/ 1326547 h 1684262"/>
              <a:gd name="connsiteX82" fmla="*/ 1018286 w 1206769"/>
              <a:gd name="connsiteY82" fmla="*/ 1315425 h 1684262"/>
              <a:gd name="connsiteX83" fmla="*/ 980354 w 1206769"/>
              <a:gd name="connsiteY83" fmla="*/ 1268921 h 1684262"/>
              <a:gd name="connsiteX84" fmla="*/ 1091488 w 1206769"/>
              <a:gd name="connsiteY84" fmla="*/ 1221043 h 1684262"/>
              <a:gd name="connsiteX85" fmla="*/ 911203 w 1206769"/>
              <a:gd name="connsiteY85" fmla="*/ 1022890 h 1684262"/>
              <a:gd name="connsiteX86" fmla="*/ 1193429 w 1206769"/>
              <a:gd name="connsiteY86" fmla="*/ 899446 h 1684262"/>
              <a:gd name="connsiteX87" fmla="*/ 759089 w 1206769"/>
              <a:gd name="connsiteY87" fmla="*/ 61246 h 1684262"/>
              <a:gd name="connsiteX88" fmla="*/ 720989 w 1206769"/>
              <a:gd name="connsiteY88" fmla="*/ 145828 h 1684262"/>
              <a:gd name="connsiteX89" fmla="*/ 759089 w 1206769"/>
              <a:gd name="connsiteY89" fmla="*/ 61436 h 1684262"/>
              <a:gd name="connsiteX90" fmla="*/ 759089 w 1206769"/>
              <a:gd name="connsiteY90" fmla="*/ 61246 h 1684262"/>
              <a:gd name="connsiteX91" fmla="*/ 363611 w 1206769"/>
              <a:gd name="connsiteY91" fmla="*/ 545783 h 1684262"/>
              <a:gd name="connsiteX92" fmla="*/ 348275 w 1206769"/>
              <a:gd name="connsiteY92" fmla="*/ 553498 h 1684262"/>
              <a:gd name="connsiteX93" fmla="*/ 363611 w 1206769"/>
              <a:gd name="connsiteY93" fmla="*/ 545783 h 1684262"/>
              <a:gd name="connsiteX94" fmla="*/ 232451 w 1206769"/>
              <a:gd name="connsiteY94" fmla="*/ 523113 h 1684262"/>
              <a:gd name="connsiteX95" fmla="*/ 254694 w 1206769"/>
              <a:gd name="connsiteY95" fmla="*/ 664096 h 1684262"/>
              <a:gd name="connsiteX96" fmla="*/ 232451 w 1206769"/>
              <a:gd name="connsiteY96" fmla="*/ 523113 h 1684262"/>
              <a:gd name="connsiteX97" fmla="*/ 340084 w 1206769"/>
              <a:gd name="connsiteY97" fmla="*/ 692277 h 1684262"/>
              <a:gd name="connsiteX98" fmla="*/ 470767 w 1206769"/>
              <a:gd name="connsiteY98" fmla="*/ 684562 h 1684262"/>
              <a:gd name="connsiteX99" fmla="*/ 340084 w 1206769"/>
              <a:gd name="connsiteY99" fmla="*/ 691896 h 1684262"/>
              <a:gd name="connsiteX100" fmla="*/ 340084 w 1206769"/>
              <a:gd name="connsiteY100" fmla="*/ 692277 h 1684262"/>
              <a:gd name="connsiteX101" fmla="*/ 382375 w 1206769"/>
              <a:gd name="connsiteY101" fmla="*/ 615410 h 1684262"/>
              <a:gd name="connsiteX102" fmla="*/ 516868 w 1206769"/>
              <a:gd name="connsiteY102" fmla="*/ 688372 h 1684262"/>
              <a:gd name="connsiteX103" fmla="*/ 382661 w 1206769"/>
              <a:gd name="connsiteY103" fmla="*/ 615029 h 1684262"/>
              <a:gd name="connsiteX104" fmla="*/ 382375 w 1206769"/>
              <a:gd name="connsiteY104" fmla="*/ 615410 h 1684262"/>
              <a:gd name="connsiteX105" fmla="*/ 201400 w 1206769"/>
              <a:gd name="connsiteY105" fmla="*/ 907542 h 1684262"/>
              <a:gd name="connsiteX106" fmla="*/ 163300 w 1206769"/>
              <a:gd name="connsiteY106" fmla="*/ 838295 h 1684262"/>
              <a:gd name="connsiteX107" fmla="*/ 201686 w 1206769"/>
              <a:gd name="connsiteY107" fmla="*/ 907161 h 1684262"/>
              <a:gd name="connsiteX108" fmla="*/ 201400 w 1206769"/>
              <a:gd name="connsiteY108" fmla="*/ 907542 h 1684262"/>
              <a:gd name="connsiteX109" fmla="*/ 97811 w 1206769"/>
              <a:gd name="connsiteY109" fmla="*/ 1285557 h 1684262"/>
              <a:gd name="connsiteX110" fmla="*/ 123279 w 1206769"/>
              <a:gd name="connsiteY110" fmla="*/ 1264178 h 1684262"/>
              <a:gd name="connsiteX111" fmla="*/ 231975 w 1206769"/>
              <a:gd name="connsiteY111" fmla="*/ 1341501 h 1684262"/>
              <a:gd name="connsiteX112" fmla="*/ 97811 w 1206769"/>
              <a:gd name="connsiteY112" fmla="*/ 1285557 h 1684262"/>
              <a:gd name="connsiteX113" fmla="*/ 232928 w 1206769"/>
              <a:gd name="connsiteY113" fmla="*/ 1376077 h 1684262"/>
              <a:gd name="connsiteX114" fmla="*/ 279029 w 1206769"/>
              <a:gd name="connsiteY114" fmla="*/ 1379887 h 1684262"/>
              <a:gd name="connsiteX115" fmla="*/ 232451 w 1206769"/>
              <a:gd name="connsiteY115" fmla="*/ 1376077 h 1684262"/>
              <a:gd name="connsiteX116" fmla="*/ 232928 w 1206769"/>
              <a:gd name="connsiteY116" fmla="*/ 1376077 h 1684262"/>
              <a:gd name="connsiteX117" fmla="*/ 856244 w 1206769"/>
              <a:gd name="connsiteY117" fmla="*/ 715613 h 1684262"/>
              <a:gd name="connsiteX118" fmla="*/ 817635 w 1206769"/>
              <a:gd name="connsiteY118" fmla="*/ 708913 h 1684262"/>
              <a:gd name="connsiteX119" fmla="*/ 721084 w 1206769"/>
              <a:gd name="connsiteY119" fmla="*/ 657225 h 1684262"/>
              <a:gd name="connsiteX120" fmla="*/ 855767 w 1206769"/>
              <a:gd name="connsiteY120" fmla="*/ 715613 h 1684262"/>
              <a:gd name="connsiteX121" fmla="*/ 856244 w 1206769"/>
              <a:gd name="connsiteY121" fmla="*/ 715613 h 1684262"/>
              <a:gd name="connsiteX122" fmla="*/ 663458 w 1206769"/>
              <a:gd name="connsiteY122" fmla="*/ 722662 h 1684262"/>
              <a:gd name="connsiteX123" fmla="*/ 644408 w 1206769"/>
              <a:gd name="connsiteY123" fmla="*/ 807149 h 1684262"/>
              <a:gd name="connsiteX124" fmla="*/ 662981 w 1206769"/>
              <a:gd name="connsiteY124" fmla="*/ 723138 h 1684262"/>
              <a:gd name="connsiteX125" fmla="*/ 663458 w 1206769"/>
              <a:gd name="connsiteY125" fmla="*/ 722662 h 1684262"/>
              <a:gd name="connsiteX126" fmla="*/ 628882 w 1206769"/>
              <a:gd name="connsiteY126" fmla="*/ 753332 h 1684262"/>
              <a:gd name="connsiteX127" fmla="*/ 655742 w 1206769"/>
              <a:gd name="connsiteY127" fmla="*/ 726472 h 1684262"/>
              <a:gd name="connsiteX128" fmla="*/ 628406 w 1206769"/>
              <a:gd name="connsiteY128" fmla="*/ 753332 h 1684262"/>
              <a:gd name="connsiteX129" fmla="*/ 628882 w 1206769"/>
              <a:gd name="connsiteY129" fmla="*/ 753332 h 1684262"/>
              <a:gd name="connsiteX130" fmla="*/ 771090 w 1206769"/>
              <a:gd name="connsiteY130" fmla="*/ 757237 h 1684262"/>
              <a:gd name="connsiteX131" fmla="*/ 690318 w 1206769"/>
              <a:gd name="connsiteY131" fmla="*/ 822579 h 1684262"/>
              <a:gd name="connsiteX132" fmla="*/ 770614 w 1206769"/>
              <a:gd name="connsiteY132" fmla="*/ 757237 h 1684262"/>
              <a:gd name="connsiteX133" fmla="*/ 771090 w 1206769"/>
              <a:gd name="connsiteY133" fmla="*/ 757237 h 1684262"/>
              <a:gd name="connsiteX134" fmla="*/ 759565 w 1206769"/>
              <a:gd name="connsiteY134" fmla="*/ 538162 h 1684262"/>
              <a:gd name="connsiteX135" fmla="*/ 851767 w 1206769"/>
              <a:gd name="connsiteY135" fmla="*/ 480536 h 1684262"/>
              <a:gd name="connsiteX136" fmla="*/ 759089 w 1206769"/>
              <a:gd name="connsiteY136" fmla="*/ 538067 h 1684262"/>
              <a:gd name="connsiteX137" fmla="*/ 759565 w 1206769"/>
              <a:gd name="connsiteY137" fmla="*/ 538162 h 1684262"/>
              <a:gd name="connsiteX138" fmla="*/ 877961 w 1206769"/>
              <a:gd name="connsiteY138" fmla="*/ 342138 h 1684262"/>
              <a:gd name="connsiteX139" fmla="*/ 812619 w 1206769"/>
              <a:gd name="connsiteY139" fmla="*/ 442055 h 1684262"/>
              <a:gd name="connsiteX140" fmla="*/ 877961 w 1206769"/>
              <a:gd name="connsiteY140" fmla="*/ 342138 h 1684262"/>
              <a:gd name="connsiteX141" fmla="*/ 681841 w 1206769"/>
              <a:gd name="connsiteY141" fmla="*/ 323088 h 1684262"/>
              <a:gd name="connsiteX142" fmla="*/ 758803 w 1206769"/>
              <a:gd name="connsiteY142" fmla="*/ 430816 h 1684262"/>
              <a:gd name="connsiteX143" fmla="*/ 643455 w 1206769"/>
              <a:gd name="connsiteY143" fmla="*/ 396145 h 1684262"/>
              <a:gd name="connsiteX144" fmla="*/ 639550 w 1206769"/>
              <a:gd name="connsiteY144" fmla="*/ 438436 h 1684262"/>
              <a:gd name="connsiteX145" fmla="*/ 682127 w 1206769"/>
              <a:gd name="connsiteY145" fmla="*/ 323088 h 1684262"/>
              <a:gd name="connsiteX146" fmla="*/ 681841 w 1206769"/>
              <a:gd name="connsiteY146" fmla="*/ 323088 h 1684262"/>
              <a:gd name="connsiteX147" fmla="*/ 351323 w 1206769"/>
              <a:gd name="connsiteY147" fmla="*/ 219361 h 1684262"/>
              <a:gd name="connsiteX148" fmla="*/ 383994 w 1206769"/>
              <a:gd name="connsiteY148" fmla="*/ 183070 h 1684262"/>
              <a:gd name="connsiteX149" fmla="*/ 403711 w 1206769"/>
              <a:gd name="connsiteY149" fmla="*/ 175069 h 1684262"/>
              <a:gd name="connsiteX150" fmla="*/ 411331 w 1206769"/>
              <a:gd name="connsiteY150" fmla="*/ 176117 h 1684262"/>
              <a:gd name="connsiteX151" fmla="*/ 569351 w 1206769"/>
              <a:gd name="connsiteY151" fmla="*/ 242792 h 1684262"/>
              <a:gd name="connsiteX152" fmla="*/ 569922 w 1206769"/>
              <a:gd name="connsiteY152" fmla="*/ 242792 h 1684262"/>
              <a:gd name="connsiteX153" fmla="*/ 558873 w 1206769"/>
              <a:gd name="connsiteY153" fmla="*/ 299942 h 1684262"/>
              <a:gd name="connsiteX154" fmla="*/ 351609 w 1206769"/>
              <a:gd name="connsiteY154" fmla="*/ 219075 h 1684262"/>
              <a:gd name="connsiteX155" fmla="*/ 351323 w 1206769"/>
              <a:gd name="connsiteY155" fmla="*/ 219361 h 1684262"/>
              <a:gd name="connsiteX156" fmla="*/ 470767 w 1206769"/>
              <a:gd name="connsiteY156" fmla="*/ 361188 h 1684262"/>
              <a:gd name="connsiteX157" fmla="*/ 566874 w 1206769"/>
              <a:gd name="connsiteY157" fmla="*/ 503396 h 1684262"/>
              <a:gd name="connsiteX158" fmla="*/ 470767 w 1206769"/>
              <a:gd name="connsiteY158" fmla="*/ 361188 h 1684262"/>
              <a:gd name="connsiteX159" fmla="*/ 632216 w 1206769"/>
              <a:gd name="connsiteY159" fmla="*/ 453485 h 1684262"/>
              <a:gd name="connsiteX160" fmla="*/ 699367 w 1206769"/>
              <a:gd name="connsiteY160" fmla="*/ 515112 h 1684262"/>
              <a:gd name="connsiteX161" fmla="*/ 759089 w 1206769"/>
              <a:gd name="connsiteY161" fmla="*/ 438055 h 1684262"/>
              <a:gd name="connsiteX162" fmla="*/ 678317 w 1206769"/>
              <a:gd name="connsiteY162" fmla="*/ 611029 h 1684262"/>
              <a:gd name="connsiteX163" fmla="*/ 640217 w 1206769"/>
              <a:gd name="connsiteY163" fmla="*/ 587978 h 1684262"/>
              <a:gd name="connsiteX164" fmla="*/ 632216 w 1206769"/>
              <a:gd name="connsiteY164" fmla="*/ 453581 h 1684262"/>
              <a:gd name="connsiteX165" fmla="*/ 632216 w 1206769"/>
              <a:gd name="connsiteY165" fmla="*/ 453485 h 1684262"/>
              <a:gd name="connsiteX166" fmla="*/ 686032 w 1206769"/>
              <a:gd name="connsiteY166" fmla="*/ 837819 h 1684262"/>
              <a:gd name="connsiteX167" fmla="*/ 628310 w 1206769"/>
              <a:gd name="connsiteY167" fmla="*/ 930116 h 1684262"/>
              <a:gd name="connsiteX168" fmla="*/ 686032 w 1206769"/>
              <a:gd name="connsiteY168" fmla="*/ 837914 h 1684262"/>
              <a:gd name="connsiteX169" fmla="*/ 686032 w 1206769"/>
              <a:gd name="connsiteY169" fmla="*/ 837819 h 1684262"/>
              <a:gd name="connsiteX170" fmla="*/ 743658 w 1206769"/>
              <a:gd name="connsiteY170" fmla="*/ 1291400 h 1684262"/>
              <a:gd name="connsiteX171" fmla="*/ 547634 w 1206769"/>
              <a:gd name="connsiteY171" fmla="*/ 1206818 h 1684262"/>
              <a:gd name="connsiteX172" fmla="*/ 573446 w 1206769"/>
              <a:gd name="connsiteY172" fmla="*/ 1222439 h 1684262"/>
              <a:gd name="connsiteX173" fmla="*/ 603450 w 1206769"/>
              <a:gd name="connsiteY173" fmla="*/ 1227487 h 1684262"/>
              <a:gd name="connsiteX174" fmla="*/ 743658 w 1206769"/>
              <a:gd name="connsiteY174" fmla="*/ 1291495 h 1684262"/>
              <a:gd name="connsiteX175" fmla="*/ 743658 w 1206769"/>
              <a:gd name="connsiteY175" fmla="*/ 1291400 h 1684262"/>
              <a:gd name="connsiteX176" fmla="*/ 578399 w 1206769"/>
              <a:gd name="connsiteY176" fmla="*/ 945452 h 1684262"/>
              <a:gd name="connsiteX177" fmla="*/ 689842 w 1206769"/>
              <a:gd name="connsiteY177" fmla="*/ 1122236 h 1684262"/>
              <a:gd name="connsiteX178" fmla="*/ 578399 w 1206769"/>
              <a:gd name="connsiteY178" fmla="*/ 945547 h 1684262"/>
              <a:gd name="connsiteX179" fmla="*/ 578399 w 1206769"/>
              <a:gd name="connsiteY179" fmla="*/ 945452 h 1684262"/>
              <a:gd name="connsiteX180" fmla="*/ 351609 w 1206769"/>
              <a:gd name="connsiteY180" fmla="*/ 1045464 h 1684262"/>
              <a:gd name="connsiteX181" fmla="*/ 382375 w 1206769"/>
              <a:gd name="connsiteY181" fmla="*/ 887825 h 1684262"/>
              <a:gd name="connsiteX182" fmla="*/ 351609 w 1206769"/>
              <a:gd name="connsiteY182" fmla="*/ 1045559 h 1684262"/>
              <a:gd name="connsiteX183" fmla="*/ 351609 w 1206769"/>
              <a:gd name="connsiteY183" fmla="*/ 1045464 h 1684262"/>
              <a:gd name="connsiteX184" fmla="*/ 420761 w 1206769"/>
              <a:gd name="connsiteY184" fmla="*/ 1018413 h 1684262"/>
              <a:gd name="connsiteX185" fmla="*/ 605260 w 1206769"/>
              <a:gd name="connsiteY185" fmla="*/ 1180338 h 1684262"/>
              <a:gd name="connsiteX186" fmla="*/ 420761 w 1206769"/>
              <a:gd name="connsiteY186" fmla="*/ 1018413 h 1684262"/>
              <a:gd name="connsiteX187" fmla="*/ 366944 w 1206769"/>
              <a:gd name="connsiteY187" fmla="*/ 1414272 h 1684262"/>
              <a:gd name="connsiteX188" fmla="*/ 597640 w 1206769"/>
              <a:gd name="connsiteY188" fmla="*/ 1460468 h 1684262"/>
              <a:gd name="connsiteX189" fmla="*/ 366944 w 1206769"/>
              <a:gd name="connsiteY189" fmla="*/ 1414463 h 1684262"/>
              <a:gd name="connsiteX190" fmla="*/ 366944 w 1206769"/>
              <a:gd name="connsiteY190" fmla="*/ 1414272 h 1684262"/>
              <a:gd name="connsiteX191" fmla="*/ 536108 w 1206769"/>
              <a:gd name="connsiteY191" fmla="*/ 1644968 h 1684262"/>
              <a:gd name="connsiteX192" fmla="*/ 498008 w 1206769"/>
              <a:gd name="connsiteY192" fmla="*/ 1625918 h 1684262"/>
              <a:gd name="connsiteX193" fmla="*/ 471148 w 1206769"/>
              <a:gd name="connsiteY193" fmla="*/ 1618202 h 1684262"/>
              <a:gd name="connsiteX194" fmla="*/ 471148 w 1206769"/>
              <a:gd name="connsiteY194" fmla="*/ 1664399 h 1684262"/>
              <a:gd name="connsiteX195" fmla="*/ 401901 w 1206769"/>
              <a:gd name="connsiteY195" fmla="*/ 1579817 h 1684262"/>
              <a:gd name="connsiteX196" fmla="*/ 536108 w 1206769"/>
              <a:gd name="connsiteY196" fmla="*/ 1645158 h 1684262"/>
              <a:gd name="connsiteX197" fmla="*/ 536108 w 1206769"/>
              <a:gd name="connsiteY197" fmla="*/ 1644968 h 1684262"/>
              <a:gd name="connsiteX198" fmla="*/ 616785 w 1206769"/>
              <a:gd name="connsiteY198" fmla="*/ 1564196 h 1684262"/>
              <a:gd name="connsiteX199" fmla="*/ 555349 w 1206769"/>
              <a:gd name="connsiteY199" fmla="*/ 1541145 h 1684262"/>
              <a:gd name="connsiteX200" fmla="*/ 638597 w 1206769"/>
              <a:gd name="connsiteY200" fmla="*/ 1493520 h 1684262"/>
              <a:gd name="connsiteX201" fmla="*/ 739848 w 1206769"/>
              <a:gd name="connsiteY201" fmla="*/ 1525715 h 1684262"/>
              <a:gd name="connsiteX202" fmla="*/ 616785 w 1206769"/>
              <a:gd name="connsiteY202" fmla="*/ 1564386 h 1684262"/>
              <a:gd name="connsiteX203" fmla="*/ 616785 w 1206769"/>
              <a:gd name="connsiteY203" fmla="*/ 1564196 h 1684262"/>
              <a:gd name="connsiteX204" fmla="*/ 752231 w 1206769"/>
              <a:gd name="connsiteY204" fmla="*/ 1664779 h 1684262"/>
              <a:gd name="connsiteX205" fmla="*/ 739658 w 1206769"/>
              <a:gd name="connsiteY205" fmla="*/ 1664779 h 1684262"/>
              <a:gd name="connsiteX206" fmla="*/ 731180 w 1206769"/>
              <a:gd name="connsiteY206" fmla="*/ 1664779 h 1684262"/>
              <a:gd name="connsiteX207" fmla="*/ 727561 w 1206769"/>
              <a:gd name="connsiteY207" fmla="*/ 1664779 h 1684262"/>
              <a:gd name="connsiteX208" fmla="*/ 713750 w 1206769"/>
              <a:gd name="connsiteY208" fmla="*/ 1666780 h 1684262"/>
              <a:gd name="connsiteX209" fmla="*/ 704225 w 1206769"/>
              <a:gd name="connsiteY209" fmla="*/ 1665256 h 1684262"/>
              <a:gd name="connsiteX210" fmla="*/ 705558 w 1206769"/>
              <a:gd name="connsiteY210" fmla="*/ 1667733 h 1684262"/>
              <a:gd name="connsiteX211" fmla="*/ 790045 w 1206769"/>
              <a:gd name="connsiteY211" fmla="*/ 1610106 h 1684262"/>
              <a:gd name="connsiteX212" fmla="*/ 752231 w 1206769"/>
              <a:gd name="connsiteY212" fmla="*/ 1664970 h 1684262"/>
              <a:gd name="connsiteX213" fmla="*/ 752231 w 1206769"/>
              <a:gd name="connsiteY213" fmla="*/ 1664779 h 1684262"/>
              <a:gd name="connsiteX214" fmla="*/ 857863 w 1206769"/>
              <a:gd name="connsiteY214" fmla="*/ 1591056 h 1684262"/>
              <a:gd name="connsiteX215" fmla="*/ 838813 w 1206769"/>
              <a:gd name="connsiteY215" fmla="*/ 1568958 h 1684262"/>
              <a:gd name="connsiteX216" fmla="*/ 836146 w 1206769"/>
              <a:gd name="connsiteY216" fmla="*/ 1564291 h 1684262"/>
              <a:gd name="connsiteX217" fmla="*/ 955179 w 1206769"/>
              <a:gd name="connsiteY217" fmla="*/ 1500720 h 1684262"/>
              <a:gd name="connsiteX218" fmla="*/ 1066493 w 1206769"/>
              <a:gd name="connsiteY218" fmla="*/ 1492065 h 1684262"/>
              <a:gd name="connsiteX219" fmla="*/ 857863 w 1206769"/>
              <a:gd name="connsiteY219" fmla="*/ 1591247 h 1684262"/>
              <a:gd name="connsiteX220" fmla="*/ 857863 w 1206769"/>
              <a:gd name="connsiteY220" fmla="*/ 1591056 h 1684262"/>
              <a:gd name="connsiteX221" fmla="*/ 1054979 w 1206769"/>
              <a:gd name="connsiteY221" fmla="*/ 1445037 h 1684262"/>
              <a:gd name="connsiteX222" fmla="*/ 916632 w 1206769"/>
              <a:gd name="connsiteY222" fmla="*/ 1468184 h 1684262"/>
              <a:gd name="connsiteX223" fmla="*/ 1028170 w 1206769"/>
              <a:gd name="connsiteY223" fmla="*/ 1445228 h 1684262"/>
              <a:gd name="connsiteX224" fmla="*/ 1054979 w 1206769"/>
              <a:gd name="connsiteY224" fmla="*/ 1445037 h 1684262"/>
              <a:gd name="connsiteX225" fmla="*/ 862816 w 1206769"/>
              <a:gd name="connsiteY225" fmla="*/ 1410462 h 1684262"/>
              <a:gd name="connsiteX226" fmla="*/ 647551 w 1206769"/>
              <a:gd name="connsiteY226" fmla="*/ 1448562 h 1684262"/>
              <a:gd name="connsiteX227" fmla="*/ 862816 w 1206769"/>
              <a:gd name="connsiteY227" fmla="*/ 1410653 h 1684262"/>
              <a:gd name="connsiteX228" fmla="*/ 862816 w 1206769"/>
              <a:gd name="connsiteY228" fmla="*/ 1410462 h 1684262"/>
              <a:gd name="connsiteX229" fmla="*/ 689842 w 1206769"/>
              <a:gd name="connsiteY229" fmla="*/ 1391412 h 1684262"/>
              <a:gd name="connsiteX230" fmla="*/ 924347 w 1206769"/>
              <a:gd name="connsiteY230" fmla="*/ 1306830 h 1684262"/>
              <a:gd name="connsiteX231" fmla="*/ 689842 w 1206769"/>
              <a:gd name="connsiteY231" fmla="*/ 1391412 h 1684262"/>
              <a:gd name="connsiteX232" fmla="*/ 1162663 w 1206769"/>
              <a:gd name="connsiteY232" fmla="*/ 1057085 h 1684262"/>
              <a:gd name="connsiteX233" fmla="*/ 1148756 w 1206769"/>
              <a:gd name="connsiteY233" fmla="*/ 1134428 h 1684262"/>
              <a:gd name="connsiteX234" fmla="*/ 1066841 w 1206769"/>
              <a:gd name="connsiteY234" fmla="*/ 1139762 h 1684262"/>
              <a:gd name="connsiteX235" fmla="*/ 1035790 w 1206769"/>
              <a:gd name="connsiteY235" fmla="*/ 1087755 h 1684262"/>
              <a:gd name="connsiteX236" fmla="*/ 1162663 w 1206769"/>
              <a:gd name="connsiteY236" fmla="*/ 1057085 h 1684262"/>
              <a:gd name="connsiteX237" fmla="*/ 987913 w 1206769"/>
              <a:gd name="connsiteY237" fmla="*/ 1181170 h 1684262"/>
              <a:gd name="connsiteX238" fmla="*/ 958923 w 1206769"/>
              <a:gd name="connsiteY238" fmla="*/ 1264444 h 1684262"/>
              <a:gd name="connsiteX239" fmla="*/ 905107 w 1206769"/>
              <a:gd name="connsiteY239" fmla="*/ 1118330 h 1684262"/>
              <a:gd name="connsiteX240" fmla="*/ 987913 w 1206769"/>
              <a:gd name="connsiteY240"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102560 w 1206769"/>
              <a:gd name="connsiteY16" fmla="*/ 657701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06561 w 1206769"/>
              <a:gd name="connsiteY11" fmla="*/ 663035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13873 w 1206769"/>
              <a:gd name="connsiteY11" fmla="*/ 670346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769"/>
              <a:gd name="connsiteY0" fmla="*/ 899446 h 1684262"/>
              <a:gd name="connsiteX1" fmla="*/ 1174379 w 1206769"/>
              <a:gd name="connsiteY1" fmla="*/ 814864 h 1684262"/>
              <a:gd name="connsiteX2" fmla="*/ 1019985 w 1206769"/>
              <a:gd name="connsiteY2" fmla="*/ 885740 h 1684262"/>
              <a:gd name="connsiteX3" fmla="*/ 963019 w 1206769"/>
              <a:gd name="connsiteY3" fmla="*/ 860965 h 1684262"/>
              <a:gd name="connsiteX4" fmla="*/ 1035980 w 1206769"/>
              <a:gd name="connsiteY4" fmla="*/ 795623 h 1684262"/>
              <a:gd name="connsiteX5" fmla="*/ 893772 w 1206769"/>
              <a:gd name="connsiteY5" fmla="*/ 930212 h 1684262"/>
              <a:gd name="connsiteX6" fmla="*/ 951398 w 1206769"/>
              <a:gd name="connsiteY6" fmla="*/ 937927 h 1684262"/>
              <a:gd name="connsiteX7" fmla="*/ 862911 w 1206769"/>
              <a:gd name="connsiteY7" fmla="*/ 964787 h 1684262"/>
              <a:gd name="connsiteX8" fmla="*/ 813000 w 1206769"/>
              <a:gd name="connsiteY8" fmla="*/ 991648 h 1684262"/>
              <a:gd name="connsiteX9" fmla="*/ 905202 w 1206769"/>
              <a:gd name="connsiteY9" fmla="*/ 872585 h 1684262"/>
              <a:gd name="connsiteX10" fmla="*/ 1062841 w 1206769"/>
              <a:gd name="connsiteY10" fmla="*/ 784098 h 1684262"/>
              <a:gd name="connsiteX11" fmla="*/ 1113873 w 1206769"/>
              <a:gd name="connsiteY11" fmla="*/ 670346 h 1684262"/>
              <a:gd name="connsiteX12" fmla="*/ 1028265 w 1206769"/>
              <a:gd name="connsiteY12" fmla="*/ 722567 h 1684262"/>
              <a:gd name="connsiteX13" fmla="*/ 1003881 w 1206769"/>
              <a:gd name="connsiteY13" fmla="*/ 692468 h 1684262"/>
              <a:gd name="connsiteX14" fmla="*/ 1005881 w 1206769"/>
              <a:gd name="connsiteY14" fmla="*/ 661511 h 1684262"/>
              <a:gd name="connsiteX15" fmla="*/ 1065794 w 1206769"/>
              <a:gd name="connsiteY15" fmla="*/ 651415 h 1684262"/>
              <a:gd name="connsiteX16" fmla="*/ 1087938 w 1206769"/>
              <a:gd name="connsiteY16" fmla="*/ 638205 h 1684262"/>
              <a:gd name="connsiteX17" fmla="*/ 739848 w 1206769"/>
              <a:gd name="connsiteY17" fmla="*/ 595694 h 1684262"/>
              <a:gd name="connsiteX18" fmla="*/ 716893 w 1206769"/>
              <a:gd name="connsiteY18" fmla="*/ 318992 h 1684262"/>
              <a:gd name="connsiteX19" fmla="*/ 920537 w 1206769"/>
              <a:gd name="connsiteY19" fmla="*/ 246031 h 1684262"/>
              <a:gd name="connsiteX20" fmla="*/ 682412 w 1206769"/>
              <a:gd name="connsiteY20" fmla="*/ 238316 h 1684262"/>
              <a:gd name="connsiteX21" fmla="*/ 928538 w 1206769"/>
              <a:gd name="connsiteY21" fmla="*/ 226790 h 1684262"/>
              <a:gd name="connsiteX22" fmla="*/ 720893 w 1206769"/>
              <a:gd name="connsiteY22" fmla="*/ 196025 h 1684262"/>
              <a:gd name="connsiteX23" fmla="*/ 736229 w 1206769"/>
              <a:gd name="connsiteY23" fmla="*/ 49911 h 1684262"/>
              <a:gd name="connsiteX24" fmla="*/ 663267 w 1206769"/>
              <a:gd name="connsiteY24" fmla="*/ 0 h 1684262"/>
              <a:gd name="connsiteX25" fmla="*/ 625167 w 1206769"/>
              <a:gd name="connsiteY25" fmla="*/ 103727 h 1684262"/>
              <a:gd name="connsiteX26" fmla="*/ 625167 w 1206769"/>
              <a:gd name="connsiteY26" fmla="*/ 288322 h 1684262"/>
              <a:gd name="connsiteX27" fmla="*/ 336845 w 1206769"/>
              <a:gd name="connsiteY27" fmla="*/ 261366 h 1684262"/>
              <a:gd name="connsiteX28" fmla="*/ 367611 w 1206769"/>
              <a:gd name="connsiteY28" fmla="*/ 307467 h 1684262"/>
              <a:gd name="connsiteX29" fmla="*/ 579066 w 1206769"/>
              <a:gd name="connsiteY29" fmla="*/ 615029 h 1684262"/>
              <a:gd name="connsiteX30" fmla="*/ 263884 w 1206769"/>
              <a:gd name="connsiteY30" fmla="*/ 511207 h 1684262"/>
              <a:gd name="connsiteX31" fmla="*/ 233118 w 1206769"/>
              <a:gd name="connsiteY31" fmla="*/ 714947 h 1684262"/>
              <a:gd name="connsiteX32" fmla="*/ 532965 w 1206769"/>
              <a:gd name="connsiteY32" fmla="*/ 807149 h 1684262"/>
              <a:gd name="connsiteX33" fmla="*/ 513915 w 1206769"/>
              <a:gd name="connsiteY33" fmla="*/ 803339 h 1684262"/>
              <a:gd name="connsiteX34" fmla="*/ 502390 w 1206769"/>
              <a:gd name="connsiteY34" fmla="*/ 791813 h 1684262"/>
              <a:gd name="connsiteX35" fmla="*/ 464290 w 1206769"/>
              <a:gd name="connsiteY35" fmla="*/ 772763 h 1684262"/>
              <a:gd name="connsiteX36" fmla="*/ 375231 w 1206769"/>
              <a:gd name="connsiteY36" fmla="*/ 788670 h 1684262"/>
              <a:gd name="connsiteX37" fmla="*/ 418189 w 1206769"/>
              <a:gd name="connsiteY37" fmla="*/ 826770 h 1684262"/>
              <a:gd name="connsiteX38" fmla="*/ 333607 w 1206769"/>
              <a:gd name="connsiteY38" fmla="*/ 826770 h 1684262"/>
              <a:gd name="connsiteX39" fmla="*/ 276457 w 1206769"/>
              <a:gd name="connsiteY39" fmla="*/ 857536 h 1684262"/>
              <a:gd name="connsiteX40" fmla="*/ 288458 w 1206769"/>
              <a:gd name="connsiteY40" fmla="*/ 766001 h 1684262"/>
              <a:gd name="connsiteX41" fmla="*/ 138059 w 1206769"/>
              <a:gd name="connsiteY41" fmla="*/ 911352 h 1684262"/>
              <a:gd name="connsiteX42" fmla="*/ 237976 w 1206769"/>
              <a:gd name="connsiteY42" fmla="*/ 961358 h 1684262"/>
              <a:gd name="connsiteX43" fmla="*/ 75102 w 1206769"/>
              <a:gd name="connsiteY43" fmla="*/ 1025783 h 1684262"/>
              <a:gd name="connsiteX44" fmla="*/ 80432 w 1206769"/>
              <a:gd name="connsiteY44" fmla="*/ 915162 h 1684262"/>
              <a:gd name="connsiteX45" fmla="*/ 91958 w 1206769"/>
              <a:gd name="connsiteY45" fmla="*/ 1107377 h 1684262"/>
              <a:gd name="connsiteX46" fmla="*/ 214925 w 1206769"/>
              <a:gd name="connsiteY46" fmla="*/ 1157383 h 1684262"/>
              <a:gd name="connsiteX47" fmla="*/ 322463 w 1206769"/>
              <a:gd name="connsiteY47" fmla="*/ 1240346 h 1684262"/>
              <a:gd name="connsiteX48" fmla="*/ 309794 w 1206769"/>
              <a:gd name="connsiteY48" fmla="*/ 1240346 h 1684262"/>
              <a:gd name="connsiteX49" fmla="*/ 311699 w 1206769"/>
              <a:gd name="connsiteY49" fmla="*/ 1248728 h 1684262"/>
              <a:gd name="connsiteX50" fmla="*/ 310842 w 1206769"/>
              <a:gd name="connsiteY50" fmla="*/ 1254824 h 1684262"/>
              <a:gd name="connsiteX51" fmla="*/ 309223 w 1206769"/>
              <a:gd name="connsiteY51" fmla="*/ 1259396 h 1684262"/>
              <a:gd name="connsiteX52" fmla="*/ 301317 w 1206769"/>
              <a:gd name="connsiteY52" fmla="*/ 1268063 h 1684262"/>
              <a:gd name="connsiteX53" fmla="*/ 283886 w 1206769"/>
              <a:gd name="connsiteY53" fmla="*/ 1268063 h 1684262"/>
              <a:gd name="connsiteX54" fmla="*/ 284934 w 1206769"/>
              <a:gd name="connsiteY54" fmla="*/ 1275207 h 1684262"/>
              <a:gd name="connsiteX55" fmla="*/ 395615 w 1206769"/>
              <a:gd name="connsiteY55" fmla="*/ 1319117 h 1684262"/>
              <a:gd name="connsiteX56" fmla="*/ 257026 w 1206769"/>
              <a:gd name="connsiteY56" fmla="*/ 1309592 h 1684262"/>
              <a:gd name="connsiteX57" fmla="*/ 257026 w 1206769"/>
              <a:gd name="connsiteY57" fmla="*/ 1309592 h 1684262"/>
              <a:gd name="connsiteX58" fmla="*/ 248263 w 1206769"/>
              <a:gd name="connsiteY58" fmla="*/ 1308259 h 1684262"/>
              <a:gd name="connsiteX59" fmla="*/ 247691 w 1206769"/>
              <a:gd name="connsiteY59" fmla="*/ 1308735 h 1684262"/>
              <a:gd name="connsiteX60" fmla="*/ 229880 w 1206769"/>
              <a:gd name="connsiteY60" fmla="*/ 1312259 h 1684262"/>
              <a:gd name="connsiteX61" fmla="*/ 146155 w 1206769"/>
              <a:gd name="connsiteY61" fmla="*/ 1230344 h 1684262"/>
              <a:gd name="connsiteX62" fmla="*/ 115389 w 1206769"/>
              <a:gd name="connsiteY62" fmla="*/ 1430369 h 1684262"/>
              <a:gd name="connsiteX63" fmla="*/ 349799 w 1206769"/>
              <a:gd name="connsiteY63" fmla="*/ 1480280 h 1684262"/>
              <a:gd name="connsiteX64" fmla="*/ 299507 w 1206769"/>
              <a:gd name="connsiteY64" fmla="*/ 1464659 h 1684262"/>
              <a:gd name="connsiteX65" fmla="*/ 321034 w 1206769"/>
              <a:gd name="connsiteY65" fmla="*/ 1477042 h 1684262"/>
              <a:gd name="connsiteX66" fmla="*/ 330559 w 1206769"/>
              <a:gd name="connsiteY66" fmla="*/ 1484376 h 1684262"/>
              <a:gd name="connsiteX67" fmla="*/ 388280 w 1206769"/>
              <a:gd name="connsiteY67" fmla="*/ 1545717 h 1684262"/>
              <a:gd name="connsiteX68" fmla="*/ 348847 w 1206769"/>
              <a:gd name="connsiteY68" fmla="*/ 1542479 h 1684262"/>
              <a:gd name="connsiteX69" fmla="*/ 255883 w 1206769"/>
              <a:gd name="connsiteY69" fmla="*/ 1502664 h 1684262"/>
              <a:gd name="connsiteX70" fmla="*/ 255883 w 1206769"/>
              <a:gd name="connsiteY70" fmla="*/ 1502664 h 1684262"/>
              <a:gd name="connsiteX71" fmla="*/ 239976 w 1206769"/>
              <a:gd name="connsiteY71" fmla="*/ 1484281 h 1684262"/>
              <a:gd name="connsiteX72" fmla="*/ 203495 w 1206769"/>
              <a:gd name="connsiteY72" fmla="*/ 1484281 h 1684262"/>
              <a:gd name="connsiteX73" fmla="*/ 187303 w 1206769"/>
              <a:gd name="connsiteY73" fmla="*/ 1499140 h 1684262"/>
              <a:gd name="connsiteX74" fmla="*/ 490674 w 1206769"/>
              <a:gd name="connsiteY74" fmla="*/ 1673352 h 1684262"/>
              <a:gd name="connsiteX75" fmla="*/ 757374 w 1206769"/>
              <a:gd name="connsiteY75" fmla="*/ 1682401 h 1684262"/>
              <a:gd name="connsiteX76" fmla="*/ 988070 w 1206769"/>
              <a:gd name="connsiteY76" fmla="*/ 1594485 h 1684262"/>
              <a:gd name="connsiteX77" fmla="*/ 1152566 w 1206769"/>
              <a:gd name="connsiteY77" fmla="*/ 1394460 h 1684262"/>
              <a:gd name="connsiteX78" fmla="*/ 918822 w 1206769"/>
              <a:gd name="connsiteY78" fmla="*/ 1363507 h 1684262"/>
              <a:gd name="connsiteX79" fmla="*/ 802904 w 1206769"/>
              <a:gd name="connsiteY79" fmla="*/ 1350454 h 1684262"/>
              <a:gd name="connsiteX80" fmla="*/ 841956 w 1206769"/>
              <a:gd name="connsiteY80" fmla="*/ 1326547 h 1684262"/>
              <a:gd name="connsiteX81" fmla="*/ 1018286 w 1206769"/>
              <a:gd name="connsiteY81" fmla="*/ 1315425 h 1684262"/>
              <a:gd name="connsiteX82" fmla="*/ 980354 w 1206769"/>
              <a:gd name="connsiteY82" fmla="*/ 1268921 h 1684262"/>
              <a:gd name="connsiteX83" fmla="*/ 1091488 w 1206769"/>
              <a:gd name="connsiteY83" fmla="*/ 1221043 h 1684262"/>
              <a:gd name="connsiteX84" fmla="*/ 911203 w 1206769"/>
              <a:gd name="connsiteY84" fmla="*/ 1022890 h 1684262"/>
              <a:gd name="connsiteX85" fmla="*/ 1193429 w 1206769"/>
              <a:gd name="connsiteY85" fmla="*/ 899446 h 1684262"/>
              <a:gd name="connsiteX86" fmla="*/ 759089 w 1206769"/>
              <a:gd name="connsiteY86" fmla="*/ 61246 h 1684262"/>
              <a:gd name="connsiteX87" fmla="*/ 720989 w 1206769"/>
              <a:gd name="connsiteY87" fmla="*/ 145828 h 1684262"/>
              <a:gd name="connsiteX88" fmla="*/ 759089 w 1206769"/>
              <a:gd name="connsiteY88" fmla="*/ 61436 h 1684262"/>
              <a:gd name="connsiteX89" fmla="*/ 759089 w 1206769"/>
              <a:gd name="connsiteY89" fmla="*/ 61246 h 1684262"/>
              <a:gd name="connsiteX90" fmla="*/ 363611 w 1206769"/>
              <a:gd name="connsiteY90" fmla="*/ 545783 h 1684262"/>
              <a:gd name="connsiteX91" fmla="*/ 348275 w 1206769"/>
              <a:gd name="connsiteY91" fmla="*/ 553498 h 1684262"/>
              <a:gd name="connsiteX92" fmla="*/ 363611 w 1206769"/>
              <a:gd name="connsiteY92" fmla="*/ 545783 h 1684262"/>
              <a:gd name="connsiteX93" fmla="*/ 232451 w 1206769"/>
              <a:gd name="connsiteY93" fmla="*/ 523113 h 1684262"/>
              <a:gd name="connsiteX94" fmla="*/ 254694 w 1206769"/>
              <a:gd name="connsiteY94" fmla="*/ 664096 h 1684262"/>
              <a:gd name="connsiteX95" fmla="*/ 232451 w 1206769"/>
              <a:gd name="connsiteY95" fmla="*/ 523113 h 1684262"/>
              <a:gd name="connsiteX96" fmla="*/ 340084 w 1206769"/>
              <a:gd name="connsiteY96" fmla="*/ 692277 h 1684262"/>
              <a:gd name="connsiteX97" fmla="*/ 470767 w 1206769"/>
              <a:gd name="connsiteY97" fmla="*/ 684562 h 1684262"/>
              <a:gd name="connsiteX98" fmla="*/ 340084 w 1206769"/>
              <a:gd name="connsiteY98" fmla="*/ 691896 h 1684262"/>
              <a:gd name="connsiteX99" fmla="*/ 340084 w 1206769"/>
              <a:gd name="connsiteY99" fmla="*/ 692277 h 1684262"/>
              <a:gd name="connsiteX100" fmla="*/ 382375 w 1206769"/>
              <a:gd name="connsiteY100" fmla="*/ 615410 h 1684262"/>
              <a:gd name="connsiteX101" fmla="*/ 516868 w 1206769"/>
              <a:gd name="connsiteY101" fmla="*/ 688372 h 1684262"/>
              <a:gd name="connsiteX102" fmla="*/ 382661 w 1206769"/>
              <a:gd name="connsiteY102" fmla="*/ 615029 h 1684262"/>
              <a:gd name="connsiteX103" fmla="*/ 382375 w 1206769"/>
              <a:gd name="connsiteY103" fmla="*/ 615410 h 1684262"/>
              <a:gd name="connsiteX104" fmla="*/ 201400 w 1206769"/>
              <a:gd name="connsiteY104" fmla="*/ 907542 h 1684262"/>
              <a:gd name="connsiteX105" fmla="*/ 163300 w 1206769"/>
              <a:gd name="connsiteY105" fmla="*/ 838295 h 1684262"/>
              <a:gd name="connsiteX106" fmla="*/ 201686 w 1206769"/>
              <a:gd name="connsiteY106" fmla="*/ 907161 h 1684262"/>
              <a:gd name="connsiteX107" fmla="*/ 201400 w 1206769"/>
              <a:gd name="connsiteY107" fmla="*/ 907542 h 1684262"/>
              <a:gd name="connsiteX108" fmla="*/ 97811 w 1206769"/>
              <a:gd name="connsiteY108" fmla="*/ 1285557 h 1684262"/>
              <a:gd name="connsiteX109" fmla="*/ 123279 w 1206769"/>
              <a:gd name="connsiteY109" fmla="*/ 1264178 h 1684262"/>
              <a:gd name="connsiteX110" fmla="*/ 231975 w 1206769"/>
              <a:gd name="connsiteY110" fmla="*/ 1341501 h 1684262"/>
              <a:gd name="connsiteX111" fmla="*/ 97811 w 1206769"/>
              <a:gd name="connsiteY111" fmla="*/ 1285557 h 1684262"/>
              <a:gd name="connsiteX112" fmla="*/ 232928 w 1206769"/>
              <a:gd name="connsiteY112" fmla="*/ 1376077 h 1684262"/>
              <a:gd name="connsiteX113" fmla="*/ 279029 w 1206769"/>
              <a:gd name="connsiteY113" fmla="*/ 1379887 h 1684262"/>
              <a:gd name="connsiteX114" fmla="*/ 232451 w 1206769"/>
              <a:gd name="connsiteY114" fmla="*/ 1376077 h 1684262"/>
              <a:gd name="connsiteX115" fmla="*/ 232928 w 1206769"/>
              <a:gd name="connsiteY115" fmla="*/ 1376077 h 1684262"/>
              <a:gd name="connsiteX116" fmla="*/ 856244 w 1206769"/>
              <a:gd name="connsiteY116" fmla="*/ 715613 h 1684262"/>
              <a:gd name="connsiteX117" fmla="*/ 817635 w 1206769"/>
              <a:gd name="connsiteY117" fmla="*/ 708913 h 1684262"/>
              <a:gd name="connsiteX118" fmla="*/ 721084 w 1206769"/>
              <a:gd name="connsiteY118" fmla="*/ 657225 h 1684262"/>
              <a:gd name="connsiteX119" fmla="*/ 855767 w 1206769"/>
              <a:gd name="connsiteY119" fmla="*/ 715613 h 1684262"/>
              <a:gd name="connsiteX120" fmla="*/ 856244 w 1206769"/>
              <a:gd name="connsiteY120" fmla="*/ 715613 h 1684262"/>
              <a:gd name="connsiteX121" fmla="*/ 663458 w 1206769"/>
              <a:gd name="connsiteY121" fmla="*/ 722662 h 1684262"/>
              <a:gd name="connsiteX122" fmla="*/ 644408 w 1206769"/>
              <a:gd name="connsiteY122" fmla="*/ 807149 h 1684262"/>
              <a:gd name="connsiteX123" fmla="*/ 662981 w 1206769"/>
              <a:gd name="connsiteY123" fmla="*/ 723138 h 1684262"/>
              <a:gd name="connsiteX124" fmla="*/ 663458 w 1206769"/>
              <a:gd name="connsiteY124" fmla="*/ 722662 h 1684262"/>
              <a:gd name="connsiteX125" fmla="*/ 628882 w 1206769"/>
              <a:gd name="connsiteY125" fmla="*/ 753332 h 1684262"/>
              <a:gd name="connsiteX126" fmla="*/ 655742 w 1206769"/>
              <a:gd name="connsiteY126" fmla="*/ 726472 h 1684262"/>
              <a:gd name="connsiteX127" fmla="*/ 628406 w 1206769"/>
              <a:gd name="connsiteY127" fmla="*/ 753332 h 1684262"/>
              <a:gd name="connsiteX128" fmla="*/ 628882 w 1206769"/>
              <a:gd name="connsiteY128" fmla="*/ 753332 h 1684262"/>
              <a:gd name="connsiteX129" fmla="*/ 771090 w 1206769"/>
              <a:gd name="connsiteY129" fmla="*/ 757237 h 1684262"/>
              <a:gd name="connsiteX130" fmla="*/ 690318 w 1206769"/>
              <a:gd name="connsiteY130" fmla="*/ 822579 h 1684262"/>
              <a:gd name="connsiteX131" fmla="*/ 770614 w 1206769"/>
              <a:gd name="connsiteY131" fmla="*/ 757237 h 1684262"/>
              <a:gd name="connsiteX132" fmla="*/ 771090 w 1206769"/>
              <a:gd name="connsiteY132" fmla="*/ 757237 h 1684262"/>
              <a:gd name="connsiteX133" fmla="*/ 759565 w 1206769"/>
              <a:gd name="connsiteY133" fmla="*/ 538162 h 1684262"/>
              <a:gd name="connsiteX134" fmla="*/ 851767 w 1206769"/>
              <a:gd name="connsiteY134" fmla="*/ 480536 h 1684262"/>
              <a:gd name="connsiteX135" fmla="*/ 759089 w 1206769"/>
              <a:gd name="connsiteY135" fmla="*/ 538067 h 1684262"/>
              <a:gd name="connsiteX136" fmla="*/ 759565 w 1206769"/>
              <a:gd name="connsiteY136" fmla="*/ 538162 h 1684262"/>
              <a:gd name="connsiteX137" fmla="*/ 877961 w 1206769"/>
              <a:gd name="connsiteY137" fmla="*/ 342138 h 1684262"/>
              <a:gd name="connsiteX138" fmla="*/ 812619 w 1206769"/>
              <a:gd name="connsiteY138" fmla="*/ 442055 h 1684262"/>
              <a:gd name="connsiteX139" fmla="*/ 877961 w 1206769"/>
              <a:gd name="connsiteY139" fmla="*/ 342138 h 1684262"/>
              <a:gd name="connsiteX140" fmla="*/ 681841 w 1206769"/>
              <a:gd name="connsiteY140" fmla="*/ 323088 h 1684262"/>
              <a:gd name="connsiteX141" fmla="*/ 758803 w 1206769"/>
              <a:gd name="connsiteY141" fmla="*/ 430816 h 1684262"/>
              <a:gd name="connsiteX142" fmla="*/ 643455 w 1206769"/>
              <a:gd name="connsiteY142" fmla="*/ 396145 h 1684262"/>
              <a:gd name="connsiteX143" fmla="*/ 639550 w 1206769"/>
              <a:gd name="connsiteY143" fmla="*/ 438436 h 1684262"/>
              <a:gd name="connsiteX144" fmla="*/ 682127 w 1206769"/>
              <a:gd name="connsiteY144" fmla="*/ 323088 h 1684262"/>
              <a:gd name="connsiteX145" fmla="*/ 681841 w 1206769"/>
              <a:gd name="connsiteY145" fmla="*/ 323088 h 1684262"/>
              <a:gd name="connsiteX146" fmla="*/ 351323 w 1206769"/>
              <a:gd name="connsiteY146" fmla="*/ 219361 h 1684262"/>
              <a:gd name="connsiteX147" fmla="*/ 383994 w 1206769"/>
              <a:gd name="connsiteY147" fmla="*/ 183070 h 1684262"/>
              <a:gd name="connsiteX148" fmla="*/ 403711 w 1206769"/>
              <a:gd name="connsiteY148" fmla="*/ 175069 h 1684262"/>
              <a:gd name="connsiteX149" fmla="*/ 411331 w 1206769"/>
              <a:gd name="connsiteY149" fmla="*/ 176117 h 1684262"/>
              <a:gd name="connsiteX150" fmla="*/ 569351 w 1206769"/>
              <a:gd name="connsiteY150" fmla="*/ 242792 h 1684262"/>
              <a:gd name="connsiteX151" fmla="*/ 569922 w 1206769"/>
              <a:gd name="connsiteY151" fmla="*/ 242792 h 1684262"/>
              <a:gd name="connsiteX152" fmla="*/ 558873 w 1206769"/>
              <a:gd name="connsiteY152" fmla="*/ 299942 h 1684262"/>
              <a:gd name="connsiteX153" fmla="*/ 351609 w 1206769"/>
              <a:gd name="connsiteY153" fmla="*/ 219075 h 1684262"/>
              <a:gd name="connsiteX154" fmla="*/ 351323 w 1206769"/>
              <a:gd name="connsiteY154" fmla="*/ 219361 h 1684262"/>
              <a:gd name="connsiteX155" fmla="*/ 470767 w 1206769"/>
              <a:gd name="connsiteY155" fmla="*/ 361188 h 1684262"/>
              <a:gd name="connsiteX156" fmla="*/ 566874 w 1206769"/>
              <a:gd name="connsiteY156" fmla="*/ 503396 h 1684262"/>
              <a:gd name="connsiteX157" fmla="*/ 470767 w 1206769"/>
              <a:gd name="connsiteY157" fmla="*/ 361188 h 1684262"/>
              <a:gd name="connsiteX158" fmla="*/ 632216 w 1206769"/>
              <a:gd name="connsiteY158" fmla="*/ 453485 h 1684262"/>
              <a:gd name="connsiteX159" fmla="*/ 699367 w 1206769"/>
              <a:gd name="connsiteY159" fmla="*/ 515112 h 1684262"/>
              <a:gd name="connsiteX160" fmla="*/ 759089 w 1206769"/>
              <a:gd name="connsiteY160" fmla="*/ 438055 h 1684262"/>
              <a:gd name="connsiteX161" fmla="*/ 678317 w 1206769"/>
              <a:gd name="connsiteY161" fmla="*/ 611029 h 1684262"/>
              <a:gd name="connsiteX162" fmla="*/ 640217 w 1206769"/>
              <a:gd name="connsiteY162" fmla="*/ 587978 h 1684262"/>
              <a:gd name="connsiteX163" fmla="*/ 632216 w 1206769"/>
              <a:gd name="connsiteY163" fmla="*/ 453581 h 1684262"/>
              <a:gd name="connsiteX164" fmla="*/ 632216 w 1206769"/>
              <a:gd name="connsiteY164" fmla="*/ 453485 h 1684262"/>
              <a:gd name="connsiteX165" fmla="*/ 686032 w 1206769"/>
              <a:gd name="connsiteY165" fmla="*/ 837819 h 1684262"/>
              <a:gd name="connsiteX166" fmla="*/ 628310 w 1206769"/>
              <a:gd name="connsiteY166" fmla="*/ 930116 h 1684262"/>
              <a:gd name="connsiteX167" fmla="*/ 686032 w 1206769"/>
              <a:gd name="connsiteY167" fmla="*/ 837914 h 1684262"/>
              <a:gd name="connsiteX168" fmla="*/ 686032 w 1206769"/>
              <a:gd name="connsiteY168" fmla="*/ 837819 h 1684262"/>
              <a:gd name="connsiteX169" fmla="*/ 743658 w 1206769"/>
              <a:gd name="connsiteY169" fmla="*/ 1291400 h 1684262"/>
              <a:gd name="connsiteX170" fmla="*/ 547634 w 1206769"/>
              <a:gd name="connsiteY170" fmla="*/ 1206818 h 1684262"/>
              <a:gd name="connsiteX171" fmla="*/ 573446 w 1206769"/>
              <a:gd name="connsiteY171" fmla="*/ 1222439 h 1684262"/>
              <a:gd name="connsiteX172" fmla="*/ 603450 w 1206769"/>
              <a:gd name="connsiteY172" fmla="*/ 1227487 h 1684262"/>
              <a:gd name="connsiteX173" fmla="*/ 743658 w 1206769"/>
              <a:gd name="connsiteY173" fmla="*/ 1291495 h 1684262"/>
              <a:gd name="connsiteX174" fmla="*/ 743658 w 1206769"/>
              <a:gd name="connsiteY174" fmla="*/ 1291400 h 1684262"/>
              <a:gd name="connsiteX175" fmla="*/ 578399 w 1206769"/>
              <a:gd name="connsiteY175" fmla="*/ 945452 h 1684262"/>
              <a:gd name="connsiteX176" fmla="*/ 689842 w 1206769"/>
              <a:gd name="connsiteY176" fmla="*/ 1122236 h 1684262"/>
              <a:gd name="connsiteX177" fmla="*/ 578399 w 1206769"/>
              <a:gd name="connsiteY177" fmla="*/ 945547 h 1684262"/>
              <a:gd name="connsiteX178" fmla="*/ 578399 w 1206769"/>
              <a:gd name="connsiteY178" fmla="*/ 945452 h 1684262"/>
              <a:gd name="connsiteX179" fmla="*/ 351609 w 1206769"/>
              <a:gd name="connsiteY179" fmla="*/ 1045464 h 1684262"/>
              <a:gd name="connsiteX180" fmla="*/ 382375 w 1206769"/>
              <a:gd name="connsiteY180" fmla="*/ 887825 h 1684262"/>
              <a:gd name="connsiteX181" fmla="*/ 351609 w 1206769"/>
              <a:gd name="connsiteY181" fmla="*/ 1045559 h 1684262"/>
              <a:gd name="connsiteX182" fmla="*/ 351609 w 1206769"/>
              <a:gd name="connsiteY182" fmla="*/ 1045464 h 1684262"/>
              <a:gd name="connsiteX183" fmla="*/ 420761 w 1206769"/>
              <a:gd name="connsiteY183" fmla="*/ 1018413 h 1684262"/>
              <a:gd name="connsiteX184" fmla="*/ 605260 w 1206769"/>
              <a:gd name="connsiteY184" fmla="*/ 1180338 h 1684262"/>
              <a:gd name="connsiteX185" fmla="*/ 420761 w 1206769"/>
              <a:gd name="connsiteY185" fmla="*/ 1018413 h 1684262"/>
              <a:gd name="connsiteX186" fmla="*/ 366944 w 1206769"/>
              <a:gd name="connsiteY186" fmla="*/ 1414272 h 1684262"/>
              <a:gd name="connsiteX187" fmla="*/ 597640 w 1206769"/>
              <a:gd name="connsiteY187" fmla="*/ 1460468 h 1684262"/>
              <a:gd name="connsiteX188" fmla="*/ 366944 w 1206769"/>
              <a:gd name="connsiteY188" fmla="*/ 1414463 h 1684262"/>
              <a:gd name="connsiteX189" fmla="*/ 366944 w 1206769"/>
              <a:gd name="connsiteY189" fmla="*/ 1414272 h 1684262"/>
              <a:gd name="connsiteX190" fmla="*/ 536108 w 1206769"/>
              <a:gd name="connsiteY190" fmla="*/ 1644968 h 1684262"/>
              <a:gd name="connsiteX191" fmla="*/ 498008 w 1206769"/>
              <a:gd name="connsiteY191" fmla="*/ 1625918 h 1684262"/>
              <a:gd name="connsiteX192" fmla="*/ 471148 w 1206769"/>
              <a:gd name="connsiteY192" fmla="*/ 1618202 h 1684262"/>
              <a:gd name="connsiteX193" fmla="*/ 471148 w 1206769"/>
              <a:gd name="connsiteY193" fmla="*/ 1664399 h 1684262"/>
              <a:gd name="connsiteX194" fmla="*/ 401901 w 1206769"/>
              <a:gd name="connsiteY194" fmla="*/ 1579817 h 1684262"/>
              <a:gd name="connsiteX195" fmla="*/ 536108 w 1206769"/>
              <a:gd name="connsiteY195" fmla="*/ 1645158 h 1684262"/>
              <a:gd name="connsiteX196" fmla="*/ 536108 w 1206769"/>
              <a:gd name="connsiteY196" fmla="*/ 1644968 h 1684262"/>
              <a:gd name="connsiteX197" fmla="*/ 616785 w 1206769"/>
              <a:gd name="connsiteY197" fmla="*/ 1564196 h 1684262"/>
              <a:gd name="connsiteX198" fmla="*/ 555349 w 1206769"/>
              <a:gd name="connsiteY198" fmla="*/ 1541145 h 1684262"/>
              <a:gd name="connsiteX199" fmla="*/ 638597 w 1206769"/>
              <a:gd name="connsiteY199" fmla="*/ 1493520 h 1684262"/>
              <a:gd name="connsiteX200" fmla="*/ 739848 w 1206769"/>
              <a:gd name="connsiteY200" fmla="*/ 1525715 h 1684262"/>
              <a:gd name="connsiteX201" fmla="*/ 616785 w 1206769"/>
              <a:gd name="connsiteY201" fmla="*/ 1564386 h 1684262"/>
              <a:gd name="connsiteX202" fmla="*/ 616785 w 1206769"/>
              <a:gd name="connsiteY202" fmla="*/ 1564196 h 1684262"/>
              <a:gd name="connsiteX203" fmla="*/ 752231 w 1206769"/>
              <a:gd name="connsiteY203" fmla="*/ 1664779 h 1684262"/>
              <a:gd name="connsiteX204" fmla="*/ 739658 w 1206769"/>
              <a:gd name="connsiteY204" fmla="*/ 1664779 h 1684262"/>
              <a:gd name="connsiteX205" fmla="*/ 731180 w 1206769"/>
              <a:gd name="connsiteY205" fmla="*/ 1664779 h 1684262"/>
              <a:gd name="connsiteX206" fmla="*/ 727561 w 1206769"/>
              <a:gd name="connsiteY206" fmla="*/ 1664779 h 1684262"/>
              <a:gd name="connsiteX207" fmla="*/ 713750 w 1206769"/>
              <a:gd name="connsiteY207" fmla="*/ 1666780 h 1684262"/>
              <a:gd name="connsiteX208" fmla="*/ 704225 w 1206769"/>
              <a:gd name="connsiteY208" fmla="*/ 1665256 h 1684262"/>
              <a:gd name="connsiteX209" fmla="*/ 705558 w 1206769"/>
              <a:gd name="connsiteY209" fmla="*/ 1667733 h 1684262"/>
              <a:gd name="connsiteX210" fmla="*/ 790045 w 1206769"/>
              <a:gd name="connsiteY210" fmla="*/ 1610106 h 1684262"/>
              <a:gd name="connsiteX211" fmla="*/ 752231 w 1206769"/>
              <a:gd name="connsiteY211" fmla="*/ 1664970 h 1684262"/>
              <a:gd name="connsiteX212" fmla="*/ 752231 w 1206769"/>
              <a:gd name="connsiteY212" fmla="*/ 1664779 h 1684262"/>
              <a:gd name="connsiteX213" fmla="*/ 857863 w 1206769"/>
              <a:gd name="connsiteY213" fmla="*/ 1591056 h 1684262"/>
              <a:gd name="connsiteX214" fmla="*/ 838813 w 1206769"/>
              <a:gd name="connsiteY214" fmla="*/ 1568958 h 1684262"/>
              <a:gd name="connsiteX215" fmla="*/ 836146 w 1206769"/>
              <a:gd name="connsiteY215" fmla="*/ 1564291 h 1684262"/>
              <a:gd name="connsiteX216" fmla="*/ 955179 w 1206769"/>
              <a:gd name="connsiteY216" fmla="*/ 1500720 h 1684262"/>
              <a:gd name="connsiteX217" fmla="*/ 1066493 w 1206769"/>
              <a:gd name="connsiteY217" fmla="*/ 1492065 h 1684262"/>
              <a:gd name="connsiteX218" fmla="*/ 857863 w 1206769"/>
              <a:gd name="connsiteY218" fmla="*/ 1591247 h 1684262"/>
              <a:gd name="connsiteX219" fmla="*/ 857863 w 1206769"/>
              <a:gd name="connsiteY219" fmla="*/ 1591056 h 1684262"/>
              <a:gd name="connsiteX220" fmla="*/ 1054979 w 1206769"/>
              <a:gd name="connsiteY220" fmla="*/ 1445037 h 1684262"/>
              <a:gd name="connsiteX221" fmla="*/ 916632 w 1206769"/>
              <a:gd name="connsiteY221" fmla="*/ 1468184 h 1684262"/>
              <a:gd name="connsiteX222" fmla="*/ 1028170 w 1206769"/>
              <a:gd name="connsiteY222" fmla="*/ 1445228 h 1684262"/>
              <a:gd name="connsiteX223" fmla="*/ 1054979 w 1206769"/>
              <a:gd name="connsiteY223" fmla="*/ 1445037 h 1684262"/>
              <a:gd name="connsiteX224" fmla="*/ 862816 w 1206769"/>
              <a:gd name="connsiteY224" fmla="*/ 1410462 h 1684262"/>
              <a:gd name="connsiteX225" fmla="*/ 647551 w 1206769"/>
              <a:gd name="connsiteY225" fmla="*/ 1448562 h 1684262"/>
              <a:gd name="connsiteX226" fmla="*/ 862816 w 1206769"/>
              <a:gd name="connsiteY226" fmla="*/ 1410653 h 1684262"/>
              <a:gd name="connsiteX227" fmla="*/ 862816 w 1206769"/>
              <a:gd name="connsiteY227" fmla="*/ 1410462 h 1684262"/>
              <a:gd name="connsiteX228" fmla="*/ 689842 w 1206769"/>
              <a:gd name="connsiteY228" fmla="*/ 1391412 h 1684262"/>
              <a:gd name="connsiteX229" fmla="*/ 924347 w 1206769"/>
              <a:gd name="connsiteY229" fmla="*/ 1306830 h 1684262"/>
              <a:gd name="connsiteX230" fmla="*/ 689842 w 1206769"/>
              <a:gd name="connsiteY230" fmla="*/ 1391412 h 1684262"/>
              <a:gd name="connsiteX231" fmla="*/ 1162663 w 1206769"/>
              <a:gd name="connsiteY231" fmla="*/ 1057085 h 1684262"/>
              <a:gd name="connsiteX232" fmla="*/ 1148756 w 1206769"/>
              <a:gd name="connsiteY232" fmla="*/ 1134428 h 1684262"/>
              <a:gd name="connsiteX233" fmla="*/ 1066841 w 1206769"/>
              <a:gd name="connsiteY233" fmla="*/ 1139762 h 1684262"/>
              <a:gd name="connsiteX234" fmla="*/ 1035790 w 1206769"/>
              <a:gd name="connsiteY234" fmla="*/ 1087755 h 1684262"/>
              <a:gd name="connsiteX235" fmla="*/ 1162663 w 1206769"/>
              <a:gd name="connsiteY235" fmla="*/ 1057085 h 1684262"/>
              <a:gd name="connsiteX236" fmla="*/ 987913 w 1206769"/>
              <a:gd name="connsiteY236" fmla="*/ 1181170 h 1684262"/>
              <a:gd name="connsiteX237" fmla="*/ 958923 w 1206769"/>
              <a:gd name="connsiteY237" fmla="*/ 1264444 h 1684262"/>
              <a:gd name="connsiteX238" fmla="*/ 905107 w 1206769"/>
              <a:gd name="connsiteY238" fmla="*/ 1118330 h 1684262"/>
              <a:gd name="connsiteX239" fmla="*/ 987913 w 1206769"/>
              <a:gd name="connsiteY239"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13915 w 1206260"/>
              <a:gd name="connsiteY33" fmla="*/ 803339 h 1684262"/>
              <a:gd name="connsiteX34" fmla="*/ 502390 w 1206260"/>
              <a:gd name="connsiteY34" fmla="*/ 791813 h 1684262"/>
              <a:gd name="connsiteX35" fmla="*/ 464290 w 1206260"/>
              <a:gd name="connsiteY35" fmla="*/ 772763 h 1684262"/>
              <a:gd name="connsiteX36" fmla="*/ 375231 w 1206260"/>
              <a:gd name="connsiteY36" fmla="*/ 788670 h 1684262"/>
              <a:gd name="connsiteX37" fmla="*/ 418189 w 1206260"/>
              <a:gd name="connsiteY37" fmla="*/ 826770 h 1684262"/>
              <a:gd name="connsiteX38" fmla="*/ 333607 w 1206260"/>
              <a:gd name="connsiteY38" fmla="*/ 826770 h 1684262"/>
              <a:gd name="connsiteX39" fmla="*/ 276457 w 1206260"/>
              <a:gd name="connsiteY39" fmla="*/ 857536 h 1684262"/>
              <a:gd name="connsiteX40" fmla="*/ 288458 w 1206260"/>
              <a:gd name="connsiteY40" fmla="*/ 766001 h 1684262"/>
              <a:gd name="connsiteX41" fmla="*/ 138059 w 1206260"/>
              <a:gd name="connsiteY41" fmla="*/ 911352 h 1684262"/>
              <a:gd name="connsiteX42" fmla="*/ 237976 w 1206260"/>
              <a:gd name="connsiteY42" fmla="*/ 961358 h 1684262"/>
              <a:gd name="connsiteX43" fmla="*/ 75102 w 1206260"/>
              <a:gd name="connsiteY43" fmla="*/ 1025783 h 1684262"/>
              <a:gd name="connsiteX44" fmla="*/ 80432 w 1206260"/>
              <a:gd name="connsiteY44" fmla="*/ 915162 h 1684262"/>
              <a:gd name="connsiteX45" fmla="*/ 91958 w 1206260"/>
              <a:gd name="connsiteY45" fmla="*/ 1107377 h 1684262"/>
              <a:gd name="connsiteX46" fmla="*/ 214925 w 1206260"/>
              <a:gd name="connsiteY46" fmla="*/ 1157383 h 1684262"/>
              <a:gd name="connsiteX47" fmla="*/ 322463 w 1206260"/>
              <a:gd name="connsiteY47" fmla="*/ 1240346 h 1684262"/>
              <a:gd name="connsiteX48" fmla="*/ 309794 w 1206260"/>
              <a:gd name="connsiteY48" fmla="*/ 1240346 h 1684262"/>
              <a:gd name="connsiteX49" fmla="*/ 311699 w 1206260"/>
              <a:gd name="connsiteY49" fmla="*/ 1248728 h 1684262"/>
              <a:gd name="connsiteX50" fmla="*/ 310842 w 1206260"/>
              <a:gd name="connsiteY50" fmla="*/ 1254824 h 1684262"/>
              <a:gd name="connsiteX51" fmla="*/ 309223 w 1206260"/>
              <a:gd name="connsiteY51" fmla="*/ 1259396 h 1684262"/>
              <a:gd name="connsiteX52" fmla="*/ 301317 w 1206260"/>
              <a:gd name="connsiteY52" fmla="*/ 1268063 h 1684262"/>
              <a:gd name="connsiteX53" fmla="*/ 283886 w 1206260"/>
              <a:gd name="connsiteY53" fmla="*/ 1268063 h 1684262"/>
              <a:gd name="connsiteX54" fmla="*/ 284934 w 1206260"/>
              <a:gd name="connsiteY54" fmla="*/ 1275207 h 1684262"/>
              <a:gd name="connsiteX55" fmla="*/ 395615 w 1206260"/>
              <a:gd name="connsiteY55" fmla="*/ 1319117 h 1684262"/>
              <a:gd name="connsiteX56" fmla="*/ 257026 w 1206260"/>
              <a:gd name="connsiteY56" fmla="*/ 1309592 h 1684262"/>
              <a:gd name="connsiteX57" fmla="*/ 257026 w 1206260"/>
              <a:gd name="connsiteY57" fmla="*/ 1309592 h 1684262"/>
              <a:gd name="connsiteX58" fmla="*/ 248263 w 1206260"/>
              <a:gd name="connsiteY58" fmla="*/ 1308259 h 1684262"/>
              <a:gd name="connsiteX59" fmla="*/ 247691 w 1206260"/>
              <a:gd name="connsiteY59" fmla="*/ 1308735 h 1684262"/>
              <a:gd name="connsiteX60" fmla="*/ 229880 w 1206260"/>
              <a:gd name="connsiteY60" fmla="*/ 1312259 h 1684262"/>
              <a:gd name="connsiteX61" fmla="*/ 146155 w 1206260"/>
              <a:gd name="connsiteY61" fmla="*/ 1230344 h 1684262"/>
              <a:gd name="connsiteX62" fmla="*/ 115389 w 1206260"/>
              <a:gd name="connsiteY62" fmla="*/ 1430369 h 1684262"/>
              <a:gd name="connsiteX63" fmla="*/ 349799 w 1206260"/>
              <a:gd name="connsiteY63" fmla="*/ 1480280 h 1684262"/>
              <a:gd name="connsiteX64" fmla="*/ 299507 w 1206260"/>
              <a:gd name="connsiteY64" fmla="*/ 1464659 h 1684262"/>
              <a:gd name="connsiteX65" fmla="*/ 321034 w 1206260"/>
              <a:gd name="connsiteY65" fmla="*/ 1477042 h 1684262"/>
              <a:gd name="connsiteX66" fmla="*/ 330559 w 1206260"/>
              <a:gd name="connsiteY66" fmla="*/ 1484376 h 1684262"/>
              <a:gd name="connsiteX67" fmla="*/ 388280 w 1206260"/>
              <a:gd name="connsiteY67" fmla="*/ 1545717 h 1684262"/>
              <a:gd name="connsiteX68" fmla="*/ 348847 w 1206260"/>
              <a:gd name="connsiteY68" fmla="*/ 1542479 h 1684262"/>
              <a:gd name="connsiteX69" fmla="*/ 255883 w 1206260"/>
              <a:gd name="connsiteY69" fmla="*/ 1502664 h 1684262"/>
              <a:gd name="connsiteX70" fmla="*/ 255883 w 1206260"/>
              <a:gd name="connsiteY70" fmla="*/ 1502664 h 1684262"/>
              <a:gd name="connsiteX71" fmla="*/ 239976 w 1206260"/>
              <a:gd name="connsiteY71" fmla="*/ 1484281 h 1684262"/>
              <a:gd name="connsiteX72" fmla="*/ 203495 w 1206260"/>
              <a:gd name="connsiteY72" fmla="*/ 1484281 h 1684262"/>
              <a:gd name="connsiteX73" fmla="*/ 187303 w 1206260"/>
              <a:gd name="connsiteY73" fmla="*/ 1499140 h 1684262"/>
              <a:gd name="connsiteX74" fmla="*/ 490674 w 1206260"/>
              <a:gd name="connsiteY74" fmla="*/ 1673352 h 1684262"/>
              <a:gd name="connsiteX75" fmla="*/ 757374 w 1206260"/>
              <a:gd name="connsiteY75" fmla="*/ 1682401 h 1684262"/>
              <a:gd name="connsiteX76" fmla="*/ 988070 w 1206260"/>
              <a:gd name="connsiteY76" fmla="*/ 1594485 h 1684262"/>
              <a:gd name="connsiteX77" fmla="*/ 1152566 w 1206260"/>
              <a:gd name="connsiteY77" fmla="*/ 1394460 h 1684262"/>
              <a:gd name="connsiteX78" fmla="*/ 918822 w 1206260"/>
              <a:gd name="connsiteY78" fmla="*/ 1363507 h 1684262"/>
              <a:gd name="connsiteX79" fmla="*/ 802904 w 1206260"/>
              <a:gd name="connsiteY79" fmla="*/ 1350454 h 1684262"/>
              <a:gd name="connsiteX80" fmla="*/ 841956 w 1206260"/>
              <a:gd name="connsiteY80" fmla="*/ 1326547 h 1684262"/>
              <a:gd name="connsiteX81" fmla="*/ 1018286 w 1206260"/>
              <a:gd name="connsiteY81" fmla="*/ 1315425 h 1684262"/>
              <a:gd name="connsiteX82" fmla="*/ 980354 w 1206260"/>
              <a:gd name="connsiteY82" fmla="*/ 1268921 h 1684262"/>
              <a:gd name="connsiteX83" fmla="*/ 1091488 w 1206260"/>
              <a:gd name="connsiteY83" fmla="*/ 1221043 h 1684262"/>
              <a:gd name="connsiteX84" fmla="*/ 911203 w 1206260"/>
              <a:gd name="connsiteY84" fmla="*/ 1022890 h 1684262"/>
              <a:gd name="connsiteX85" fmla="*/ 1193429 w 1206260"/>
              <a:gd name="connsiteY85" fmla="*/ 899446 h 1684262"/>
              <a:gd name="connsiteX86" fmla="*/ 759089 w 1206260"/>
              <a:gd name="connsiteY86" fmla="*/ 61246 h 1684262"/>
              <a:gd name="connsiteX87" fmla="*/ 720989 w 1206260"/>
              <a:gd name="connsiteY87" fmla="*/ 145828 h 1684262"/>
              <a:gd name="connsiteX88" fmla="*/ 759089 w 1206260"/>
              <a:gd name="connsiteY88" fmla="*/ 61436 h 1684262"/>
              <a:gd name="connsiteX89" fmla="*/ 759089 w 1206260"/>
              <a:gd name="connsiteY89" fmla="*/ 61246 h 1684262"/>
              <a:gd name="connsiteX90" fmla="*/ 363611 w 1206260"/>
              <a:gd name="connsiteY90" fmla="*/ 545783 h 1684262"/>
              <a:gd name="connsiteX91" fmla="*/ 348275 w 1206260"/>
              <a:gd name="connsiteY91" fmla="*/ 553498 h 1684262"/>
              <a:gd name="connsiteX92" fmla="*/ 363611 w 1206260"/>
              <a:gd name="connsiteY92" fmla="*/ 545783 h 1684262"/>
              <a:gd name="connsiteX93" fmla="*/ 232451 w 1206260"/>
              <a:gd name="connsiteY93" fmla="*/ 523113 h 1684262"/>
              <a:gd name="connsiteX94" fmla="*/ 254694 w 1206260"/>
              <a:gd name="connsiteY94" fmla="*/ 664096 h 1684262"/>
              <a:gd name="connsiteX95" fmla="*/ 232451 w 1206260"/>
              <a:gd name="connsiteY95" fmla="*/ 523113 h 1684262"/>
              <a:gd name="connsiteX96" fmla="*/ 340084 w 1206260"/>
              <a:gd name="connsiteY96" fmla="*/ 692277 h 1684262"/>
              <a:gd name="connsiteX97" fmla="*/ 470767 w 1206260"/>
              <a:gd name="connsiteY97" fmla="*/ 684562 h 1684262"/>
              <a:gd name="connsiteX98" fmla="*/ 340084 w 1206260"/>
              <a:gd name="connsiteY98" fmla="*/ 691896 h 1684262"/>
              <a:gd name="connsiteX99" fmla="*/ 340084 w 1206260"/>
              <a:gd name="connsiteY99" fmla="*/ 692277 h 1684262"/>
              <a:gd name="connsiteX100" fmla="*/ 382375 w 1206260"/>
              <a:gd name="connsiteY100" fmla="*/ 615410 h 1684262"/>
              <a:gd name="connsiteX101" fmla="*/ 516868 w 1206260"/>
              <a:gd name="connsiteY101" fmla="*/ 688372 h 1684262"/>
              <a:gd name="connsiteX102" fmla="*/ 382661 w 1206260"/>
              <a:gd name="connsiteY102" fmla="*/ 615029 h 1684262"/>
              <a:gd name="connsiteX103" fmla="*/ 382375 w 1206260"/>
              <a:gd name="connsiteY103" fmla="*/ 615410 h 1684262"/>
              <a:gd name="connsiteX104" fmla="*/ 201400 w 1206260"/>
              <a:gd name="connsiteY104" fmla="*/ 907542 h 1684262"/>
              <a:gd name="connsiteX105" fmla="*/ 163300 w 1206260"/>
              <a:gd name="connsiteY105" fmla="*/ 838295 h 1684262"/>
              <a:gd name="connsiteX106" fmla="*/ 201686 w 1206260"/>
              <a:gd name="connsiteY106" fmla="*/ 907161 h 1684262"/>
              <a:gd name="connsiteX107" fmla="*/ 201400 w 1206260"/>
              <a:gd name="connsiteY107" fmla="*/ 907542 h 1684262"/>
              <a:gd name="connsiteX108" fmla="*/ 97811 w 1206260"/>
              <a:gd name="connsiteY108" fmla="*/ 1285557 h 1684262"/>
              <a:gd name="connsiteX109" fmla="*/ 123279 w 1206260"/>
              <a:gd name="connsiteY109" fmla="*/ 1264178 h 1684262"/>
              <a:gd name="connsiteX110" fmla="*/ 231975 w 1206260"/>
              <a:gd name="connsiteY110" fmla="*/ 1341501 h 1684262"/>
              <a:gd name="connsiteX111" fmla="*/ 97811 w 1206260"/>
              <a:gd name="connsiteY111" fmla="*/ 1285557 h 1684262"/>
              <a:gd name="connsiteX112" fmla="*/ 232928 w 1206260"/>
              <a:gd name="connsiteY112" fmla="*/ 1376077 h 1684262"/>
              <a:gd name="connsiteX113" fmla="*/ 279029 w 1206260"/>
              <a:gd name="connsiteY113" fmla="*/ 1379887 h 1684262"/>
              <a:gd name="connsiteX114" fmla="*/ 232451 w 1206260"/>
              <a:gd name="connsiteY114" fmla="*/ 1376077 h 1684262"/>
              <a:gd name="connsiteX115" fmla="*/ 232928 w 1206260"/>
              <a:gd name="connsiteY115" fmla="*/ 1376077 h 1684262"/>
              <a:gd name="connsiteX116" fmla="*/ 856244 w 1206260"/>
              <a:gd name="connsiteY116" fmla="*/ 715613 h 1684262"/>
              <a:gd name="connsiteX117" fmla="*/ 817635 w 1206260"/>
              <a:gd name="connsiteY117" fmla="*/ 708913 h 1684262"/>
              <a:gd name="connsiteX118" fmla="*/ 721084 w 1206260"/>
              <a:gd name="connsiteY118" fmla="*/ 657225 h 1684262"/>
              <a:gd name="connsiteX119" fmla="*/ 855767 w 1206260"/>
              <a:gd name="connsiteY119" fmla="*/ 715613 h 1684262"/>
              <a:gd name="connsiteX120" fmla="*/ 856244 w 1206260"/>
              <a:gd name="connsiteY120" fmla="*/ 715613 h 1684262"/>
              <a:gd name="connsiteX121" fmla="*/ 663458 w 1206260"/>
              <a:gd name="connsiteY121" fmla="*/ 722662 h 1684262"/>
              <a:gd name="connsiteX122" fmla="*/ 644408 w 1206260"/>
              <a:gd name="connsiteY122" fmla="*/ 807149 h 1684262"/>
              <a:gd name="connsiteX123" fmla="*/ 662981 w 1206260"/>
              <a:gd name="connsiteY123" fmla="*/ 723138 h 1684262"/>
              <a:gd name="connsiteX124" fmla="*/ 663458 w 1206260"/>
              <a:gd name="connsiteY124" fmla="*/ 722662 h 1684262"/>
              <a:gd name="connsiteX125" fmla="*/ 628882 w 1206260"/>
              <a:gd name="connsiteY125" fmla="*/ 753332 h 1684262"/>
              <a:gd name="connsiteX126" fmla="*/ 655742 w 1206260"/>
              <a:gd name="connsiteY126" fmla="*/ 726472 h 1684262"/>
              <a:gd name="connsiteX127" fmla="*/ 628406 w 1206260"/>
              <a:gd name="connsiteY127" fmla="*/ 753332 h 1684262"/>
              <a:gd name="connsiteX128" fmla="*/ 628882 w 1206260"/>
              <a:gd name="connsiteY128" fmla="*/ 753332 h 1684262"/>
              <a:gd name="connsiteX129" fmla="*/ 771090 w 1206260"/>
              <a:gd name="connsiteY129" fmla="*/ 757237 h 1684262"/>
              <a:gd name="connsiteX130" fmla="*/ 690318 w 1206260"/>
              <a:gd name="connsiteY130" fmla="*/ 822579 h 1684262"/>
              <a:gd name="connsiteX131" fmla="*/ 770614 w 1206260"/>
              <a:gd name="connsiteY131" fmla="*/ 757237 h 1684262"/>
              <a:gd name="connsiteX132" fmla="*/ 771090 w 1206260"/>
              <a:gd name="connsiteY132" fmla="*/ 757237 h 1684262"/>
              <a:gd name="connsiteX133" fmla="*/ 759565 w 1206260"/>
              <a:gd name="connsiteY133" fmla="*/ 538162 h 1684262"/>
              <a:gd name="connsiteX134" fmla="*/ 851767 w 1206260"/>
              <a:gd name="connsiteY134" fmla="*/ 480536 h 1684262"/>
              <a:gd name="connsiteX135" fmla="*/ 759089 w 1206260"/>
              <a:gd name="connsiteY135" fmla="*/ 538067 h 1684262"/>
              <a:gd name="connsiteX136" fmla="*/ 759565 w 1206260"/>
              <a:gd name="connsiteY136" fmla="*/ 538162 h 1684262"/>
              <a:gd name="connsiteX137" fmla="*/ 877961 w 1206260"/>
              <a:gd name="connsiteY137" fmla="*/ 342138 h 1684262"/>
              <a:gd name="connsiteX138" fmla="*/ 812619 w 1206260"/>
              <a:gd name="connsiteY138" fmla="*/ 442055 h 1684262"/>
              <a:gd name="connsiteX139" fmla="*/ 877961 w 1206260"/>
              <a:gd name="connsiteY139" fmla="*/ 342138 h 1684262"/>
              <a:gd name="connsiteX140" fmla="*/ 681841 w 1206260"/>
              <a:gd name="connsiteY140" fmla="*/ 323088 h 1684262"/>
              <a:gd name="connsiteX141" fmla="*/ 758803 w 1206260"/>
              <a:gd name="connsiteY141" fmla="*/ 430816 h 1684262"/>
              <a:gd name="connsiteX142" fmla="*/ 643455 w 1206260"/>
              <a:gd name="connsiteY142" fmla="*/ 396145 h 1684262"/>
              <a:gd name="connsiteX143" fmla="*/ 639550 w 1206260"/>
              <a:gd name="connsiteY143" fmla="*/ 438436 h 1684262"/>
              <a:gd name="connsiteX144" fmla="*/ 682127 w 1206260"/>
              <a:gd name="connsiteY144" fmla="*/ 323088 h 1684262"/>
              <a:gd name="connsiteX145" fmla="*/ 681841 w 1206260"/>
              <a:gd name="connsiteY145" fmla="*/ 323088 h 1684262"/>
              <a:gd name="connsiteX146" fmla="*/ 351323 w 1206260"/>
              <a:gd name="connsiteY146" fmla="*/ 219361 h 1684262"/>
              <a:gd name="connsiteX147" fmla="*/ 383994 w 1206260"/>
              <a:gd name="connsiteY147" fmla="*/ 183070 h 1684262"/>
              <a:gd name="connsiteX148" fmla="*/ 403711 w 1206260"/>
              <a:gd name="connsiteY148" fmla="*/ 175069 h 1684262"/>
              <a:gd name="connsiteX149" fmla="*/ 411331 w 1206260"/>
              <a:gd name="connsiteY149" fmla="*/ 176117 h 1684262"/>
              <a:gd name="connsiteX150" fmla="*/ 569351 w 1206260"/>
              <a:gd name="connsiteY150" fmla="*/ 242792 h 1684262"/>
              <a:gd name="connsiteX151" fmla="*/ 569922 w 1206260"/>
              <a:gd name="connsiteY151" fmla="*/ 242792 h 1684262"/>
              <a:gd name="connsiteX152" fmla="*/ 558873 w 1206260"/>
              <a:gd name="connsiteY152" fmla="*/ 299942 h 1684262"/>
              <a:gd name="connsiteX153" fmla="*/ 351609 w 1206260"/>
              <a:gd name="connsiteY153" fmla="*/ 219075 h 1684262"/>
              <a:gd name="connsiteX154" fmla="*/ 351323 w 1206260"/>
              <a:gd name="connsiteY154" fmla="*/ 219361 h 1684262"/>
              <a:gd name="connsiteX155" fmla="*/ 470767 w 1206260"/>
              <a:gd name="connsiteY155" fmla="*/ 361188 h 1684262"/>
              <a:gd name="connsiteX156" fmla="*/ 566874 w 1206260"/>
              <a:gd name="connsiteY156" fmla="*/ 503396 h 1684262"/>
              <a:gd name="connsiteX157" fmla="*/ 470767 w 1206260"/>
              <a:gd name="connsiteY157" fmla="*/ 361188 h 1684262"/>
              <a:gd name="connsiteX158" fmla="*/ 632216 w 1206260"/>
              <a:gd name="connsiteY158" fmla="*/ 453485 h 1684262"/>
              <a:gd name="connsiteX159" fmla="*/ 699367 w 1206260"/>
              <a:gd name="connsiteY159" fmla="*/ 515112 h 1684262"/>
              <a:gd name="connsiteX160" fmla="*/ 759089 w 1206260"/>
              <a:gd name="connsiteY160" fmla="*/ 438055 h 1684262"/>
              <a:gd name="connsiteX161" fmla="*/ 678317 w 1206260"/>
              <a:gd name="connsiteY161" fmla="*/ 611029 h 1684262"/>
              <a:gd name="connsiteX162" fmla="*/ 640217 w 1206260"/>
              <a:gd name="connsiteY162" fmla="*/ 587978 h 1684262"/>
              <a:gd name="connsiteX163" fmla="*/ 632216 w 1206260"/>
              <a:gd name="connsiteY163" fmla="*/ 453581 h 1684262"/>
              <a:gd name="connsiteX164" fmla="*/ 632216 w 1206260"/>
              <a:gd name="connsiteY164" fmla="*/ 453485 h 1684262"/>
              <a:gd name="connsiteX165" fmla="*/ 686032 w 1206260"/>
              <a:gd name="connsiteY165" fmla="*/ 837819 h 1684262"/>
              <a:gd name="connsiteX166" fmla="*/ 628310 w 1206260"/>
              <a:gd name="connsiteY166" fmla="*/ 930116 h 1684262"/>
              <a:gd name="connsiteX167" fmla="*/ 686032 w 1206260"/>
              <a:gd name="connsiteY167" fmla="*/ 837914 h 1684262"/>
              <a:gd name="connsiteX168" fmla="*/ 686032 w 1206260"/>
              <a:gd name="connsiteY168" fmla="*/ 837819 h 1684262"/>
              <a:gd name="connsiteX169" fmla="*/ 743658 w 1206260"/>
              <a:gd name="connsiteY169" fmla="*/ 1291400 h 1684262"/>
              <a:gd name="connsiteX170" fmla="*/ 547634 w 1206260"/>
              <a:gd name="connsiteY170" fmla="*/ 1206818 h 1684262"/>
              <a:gd name="connsiteX171" fmla="*/ 573446 w 1206260"/>
              <a:gd name="connsiteY171" fmla="*/ 1222439 h 1684262"/>
              <a:gd name="connsiteX172" fmla="*/ 603450 w 1206260"/>
              <a:gd name="connsiteY172" fmla="*/ 1227487 h 1684262"/>
              <a:gd name="connsiteX173" fmla="*/ 743658 w 1206260"/>
              <a:gd name="connsiteY173" fmla="*/ 1291495 h 1684262"/>
              <a:gd name="connsiteX174" fmla="*/ 743658 w 1206260"/>
              <a:gd name="connsiteY174" fmla="*/ 1291400 h 1684262"/>
              <a:gd name="connsiteX175" fmla="*/ 578399 w 1206260"/>
              <a:gd name="connsiteY175" fmla="*/ 945452 h 1684262"/>
              <a:gd name="connsiteX176" fmla="*/ 689842 w 1206260"/>
              <a:gd name="connsiteY176" fmla="*/ 1122236 h 1684262"/>
              <a:gd name="connsiteX177" fmla="*/ 578399 w 1206260"/>
              <a:gd name="connsiteY177" fmla="*/ 945547 h 1684262"/>
              <a:gd name="connsiteX178" fmla="*/ 578399 w 1206260"/>
              <a:gd name="connsiteY178" fmla="*/ 945452 h 1684262"/>
              <a:gd name="connsiteX179" fmla="*/ 351609 w 1206260"/>
              <a:gd name="connsiteY179" fmla="*/ 1045464 h 1684262"/>
              <a:gd name="connsiteX180" fmla="*/ 382375 w 1206260"/>
              <a:gd name="connsiteY180" fmla="*/ 887825 h 1684262"/>
              <a:gd name="connsiteX181" fmla="*/ 351609 w 1206260"/>
              <a:gd name="connsiteY181" fmla="*/ 1045559 h 1684262"/>
              <a:gd name="connsiteX182" fmla="*/ 351609 w 1206260"/>
              <a:gd name="connsiteY182" fmla="*/ 1045464 h 1684262"/>
              <a:gd name="connsiteX183" fmla="*/ 420761 w 1206260"/>
              <a:gd name="connsiteY183" fmla="*/ 1018413 h 1684262"/>
              <a:gd name="connsiteX184" fmla="*/ 605260 w 1206260"/>
              <a:gd name="connsiteY184" fmla="*/ 1180338 h 1684262"/>
              <a:gd name="connsiteX185" fmla="*/ 420761 w 1206260"/>
              <a:gd name="connsiteY185" fmla="*/ 1018413 h 1684262"/>
              <a:gd name="connsiteX186" fmla="*/ 366944 w 1206260"/>
              <a:gd name="connsiteY186" fmla="*/ 1414272 h 1684262"/>
              <a:gd name="connsiteX187" fmla="*/ 597640 w 1206260"/>
              <a:gd name="connsiteY187" fmla="*/ 1460468 h 1684262"/>
              <a:gd name="connsiteX188" fmla="*/ 366944 w 1206260"/>
              <a:gd name="connsiteY188" fmla="*/ 1414463 h 1684262"/>
              <a:gd name="connsiteX189" fmla="*/ 366944 w 1206260"/>
              <a:gd name="connsiteY189" fmla="*/ 1414272 h 1684262"/>
              <a:gd name="connsiteX190" fmla="*/ 536108 w 1206260"/>
              <a:gd name="connsiteY190" fmla="*/ 1644968 h 1684262"/>
              <a:gd name="connsiteX191" fmla="*/ 498008 w 1206260"/>
              <a:gd name="connsiteY191" fmla="*/ 1625918 h 1684262"/>
              <a:gd name="connsiteX192" fmla="*/ 471148 w 1206260"/>
              <a:gd name="connsiteY192" fmla="*/ 1618202 h 1684262"/>
              <a:gd name="connsiteX193" fmla="*/ 471148 w 1206260"/>
              <a:gd name="connsiteY193" fmla="*/ 1664399 h 1684262"/>
              <a:gd name="connsiteX194" fmla="*/ 401901 w 1206260"/>
              <a:gd name="connsiteY194" fmla="*/ 1579817 h 1684262"/>
              <a:gd name="connsiteX195" fmla="*/ 536108 w 1206260"/>
              <a:gd name="connsiteY195" fmla="*/ 1645158 h 1684262"/>
              <a:gd name="connsiteX196" fmla="*/ 536108 w 1206260"/>
              <a:gd name="connsiteY196" fmla="*/ 1644968 h 1684262"/>
              <a:gd name="connsiteX197" fmla="*/ 616785 w 1206260"/>
              <a:gd name="connsiteY197" fmla="*/ 1564196 h 1684262"/>
              <a:gd name="connsiteX198" fmla="*/ 555349 w 1206260"/>
              <a:gd name="connsiteY198" fmla="*/ 1541145 h 1684262"/>
              <a:gd name="connsiteX199" fmla="*/ 638597 w 1206260"/>
              <a:gd name="connsiteY199" fmla="*/ 1493520 h 1684262"/>
              <a:gd name="connsiteX200" fmla="*/ 739848 w 1206260"/>
              <a:gd name="connsiteY200" fmla="*/ 1525715 h 1684262"/>
              <a:gd name="connsiteX201" fmla="*/ 616785 w 1206260"/>
              <a:gd name="connsiteY201" fmla="*/ 1564386 h 1684262"/>
              <a:gd name="connsiteX202" fmla="*/ 616785 w 1206260"/>
              <a:gd name="connsiteY202" fmla="*/ 1564196 h 1684262"/>
              <a:gd name="connsiteX203" fmla="*/ 752231 w 1206260"/>
              <a:gd name="connsiteY203" fmla="*/ 1664779 h 1684262"/>
              <a:gd name="connsiteX204" fmla="*/ 739658 w 1206260"/>
              <a:gd name="connsiteY204" fmla="*/ 1664779 h 1684262"/>
              <a:gd name="connsiteX205" fmla="*/ 731180 w 1206260"/>
              <a:gd name="connsiteY205" fmla="*/ 1664779 h 1684262"/>
              <a:gd name="connsiteX206" fmla="*/ 727561 w 1206260"/>
              <a:gd name="connsiteY206" fmla="*/ 1664779 h 1684262"/>
              <a:gd name="connsiteX207" fmla="*/ 713750 w 1206260"/>
              <a:gd name="connsiteY207" fmla="*/ 1666780 h 1684262"/>
              <a:gd name="connsiteX208" fmla="*/ 704225 w 1206260"/>
              <a:gd name="connsiteY208" fmla="*/ 1665256 h 1684262"/>
              <a:gd name="connsiteX209" fmla="*/ 705558 w 1206260"/>
              <a:gd name="connsiteY209" fmla="*/ 1667733 h 1684262"/>
              <a:gd name="connsiteX210" fmla="*/ 790045 w 1206260"/>
              <a:gd name="connsiteY210" fmla="*/ 1610106 h 1684262"/>
              <a:gd name="connsiteX211" fmla="*/ 752231 w 1206260"/>
              <a:gd name="connsiteY211" fmla="*/ 1664970 h 1684262"/>
              <a:gd name="connsiteX212" fmla="*/ 752231 w 1206260"/>
              <a:gd name="connsiteY212" fmla="*/ 1664779 h 1684262"/>
              <a:gd name="connsiteX213" fmla="*/ 857863 w 1206260"/>
              <a:gd name="connsiteY213" fmla="*/ 1591056 h 1684262"/>
              <a:gd name="connsiteX214" fmla="*/ 838813 w 1206260"/>
              <a:gd name="connsiteY214" fmla="*/ 1568958 h 1684262"/>
              <a:gd name="connsiteX215" fmla="*/ 836146 w 1206260"/>
              <a:gd name="connsiteY215" fmla="*/ 1564291 h 1684262"/>
              <a:gd name="connsiteX216" fmla="*/ 955179 w 1206260"/>
              <a:gd name="connsiteY216" fmla="*/ 1500720 h 1684262"/>
              <a:gd name="connsiteX217" fmla="*/ 1066493 w 1206260"/>
              <a:gd name="connsiteY217" fmla="*/ 1492065 h 1684262"/>
              <a:gd name="connsiteX218" fmla="*/ 857863 w 1206260"/>
              <a:gd name="connsiteY218" fmla="*/ 1591247 h 1684262"/>
              <a:gd name="connsiteX219" fmla="*/ 857863 w 1206260"/>
              <a:gd name="connsiteY219" fmla="*/ 1591056 h 1684262"/>
              <a:gd name="connsiteX220" fmla="*/ 1054979 w 1206260"/>
              <a:gd name="connsiteY220" fmla="*/ 1445037 h 1684262"/>
              <a:gd name="connsiteX221" fmla="*/ 916632 w 1206260"/>
              <a:gd name="connsiteY221" fmla="*/ 1468184 h 1684262"/>
              <a:gd name="connsiteX222" fmla="*/ 1028170 w 1206260"/>
              <a:gd name="connsiteY222" fmla="*/ 1445228 h 1684262"/>
              <a:gd name="connsiteX223" fmla="*/ 1054979 w 1206260"/>
              <a:gd name="connsiteY223" fmla="*/ 1445037 h 1684262"/>
              <a:gd name="connsiteX224" fmla="*/ 862816 w 1206260"/>
              <a:gd name="connsiteY224" fmla="*/ 1410462 h 1684262"/>
              <a:gd name="connsiteX225" fmla="*/ 647551 w 1206260"/>
              <a:gd name="connsiteY225" fmla="*/ 1448562 h 1684262"/>
              <a:gd name="connsiteX226" fmla="*/ 862816 w 1206260"/>
              <a:gd name="connsiteY226" fmla="*/ 1410653 h 1684262"/>
              <a:gd name="connsiteX227" fmla="*/ 862816 w 1206260"/>
              <a:gd name="connsiteY227" fmla="*/ 1410462 h 1684262"/>
              <a:gd name="connsiteX228" fmla="*/ 689842 w 1206260"/>
              <a:gd name="connsiteY228" fmla="*/ 1391412 h 1684262"/>
              <a:gd name="connsiteX229" fmla="*/ 924347 w 1206260"/>
              <a:gd name="connsiteY229" fmla="*/ 1306830 h 1684262"/>
              <a:gd name="connsiteX230" fmla="*/ 689842 w 1206260"/>
              <a:gd name="connsiteY230" fmla="*/ 1391412 h 1684262"/>
              <a:gd name="connsiteX231" fmla="*/ 1162663 w 1206260"/>
              <a:gd name="connsiteY231" fmla="*/ 1057085 h 1684262"/>
              <a:gd name="connsiteX232" fmla="*/ 1148756 w 1206260"/>
              <a:gd name="connsiteY232" fmla="*/ 1134428 h 1684262"/>
              <a:gd name="connsiteX233" fmla="*/ 1066841 w 1206260"/>
              <a:gd name="connsiteY233" fmla="*/ 1139762 h 1684262"/>
              <a:gd name="connsiteX234" fmla="*/ 1035790 w 1206260"/>
              <a:gd name="connsiteY234" fmla="*/ 1087755 h 1684262"/>
              <a:gd name="connsiteX235" fmla="*/ 1162663 w 1206260"/>
              <a:gd name="connsiteY235" fmla="*/ 1057085 h 1684262"/>
              <a:gd name="connsiteX236" fmla="*/ 987913 w 1206260"/>
              <a:gd name="connsiteY236" fmla="*/ 1181170 h 1684262"/>
              <a:gd name="connsiteX237" fmla="*/ 958923 w 1206260"/>
              <a:gd name="connsiteY237" fmla="*/ 1264444 h 1684262"/>
              <a:gd name="connsiteX238" fmla="*/ 905107 w 1206260"/>
              <a:gd name="connsiteY238" fmla="*/ 1118330 h 1684262"/>
              <a:gd name="connsiteX239" fmla="*/ 987913 w 1206260"/>
              <a:gd name="connsiteY239"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791813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301317 w 1206260"/>
              <a:gd name="connsiteY51" fmla="*/ 1268063 h 1684262"/>
              <a:gd name="connsiteX52" fmla="*/ 283886 w 1206260"/>
              <a:gd name="connsiteY52" fmla="*/ 1268063 h 1684262"/>
              <a:gd name="connsiteX53" fmla="*/ 284934 w 1206260"/>
              <a:gd name="connsiteY53" fmla="*/ 1275207 h 1684262"/>
              <a:gd name="connsiteX54" fmla="*/ 395615 w 1206260"/>
              <a:gd name="connsiteY54" fmla="*/ 1319117 h 1684262"/>
              <a:gd name="connsiteX55" fmla="*/ 257026 w 1206260"/>
              <a:gd name="connsiteY55" fmla="*/ 1309592 h 1684262"/>
              <a:gd name="connsiteX56" fmla="*/ 257026 w 1206260"/>
              <a:gd name="connsiteY56" fmla="*/ 1309592 h 1684262"/>
              <a:gd name="connsiteX57" fmla="*/ 248263 w 1206260"/>
              <a:gd name="connsiteY57" fmla="*/ 1308259 h 1684262"/>
              <a:gd name="connsiteX58" fmla="*/ 247691 w 1206260"/>
              <a:gd name="connsiteY58" fmla="*/ 1308735 h 1684262"/>
              <a:gd name="connsiteX59" fmla="*/ 229880 w 1206260"/>
              <a:gd name="connsiteY59" fmla="*/ 1312259 h 1684262"/>
              <a:gd name="connsiteX60" fmla="*/ 146155 w 1206260"/>
              <a:gd name="connsiteY60" fmla="*/ 1230344 h 1684262"/>
              <a:gd name="connsiteX61" fmla="*/ 115389 w 1206260"/>
              <a:gd name="connsiteY61" fmla="*/ 1430369 h 1684262"/>
              <a:gd name="connsiteX62" fmla="*/ 349799 w 1206260"/>
              <a:gd name="connsiteY62" fmla="*/ 1480280 h 1684262"/>
              <a:gd name="connsiteX63" fmla="*/ 299507 w 1206260"/>
              <a:gd name="connsiteY63" fmla="*/ 1464659 h 1684262"/>
              <a:gd name="connsiteX64" fmla="*/ 321034 w 1206260"/>
              <a:gd name="connsiteY64" fmla="*/ 1477042 h 1684262"/>
              <a:gd name="connsiteX65" fmla="*/ 330559 w 1206260"/>
              <a:gd name="connsiteY65" fmla="*/ 1484376 h 1684262"/>
              <a:gd name="connsiteX66" fmla="*/ 388280 w 1206260"/>
              <a:gd name="connsiteY66" fmla="*/ 1545717 h 1684262"/>
              <a:gd name="connsiteX67" fmla="*/ 348847 w 1206260"/>
              <a:gd name="connsiteY67" fmla="*/ 1542479 h 1684262"/>
              <a:gd name="connsiteX68" fmla="*/ 255883 w 1206260"/>
              <a:gd name="connsiteY68" fmla="*/ 1502664 h 1684262"/>
              <a:gd name="connsiteX69" fmla="*/ 255883 w 1206260"/>
              <a:gd name="connsiteY69" fmla="*/ 1502664 h 1684262"/>
              <a:gd name="connsiteX70" fmla="*/ 239976 w 1206260"/>
              <a:gd name="connsiteY70" fmla="*/ 1484281 h 1684262"/>
              <a:gd name="connsiteX71" fmla="*/ 203495 w 1206260"/>
              <a:gd name="connsiteY71" fmla="*/ 1484281 h 1684262"/>
              <a:gd name="connsiteX72" fmla="*/ 187303 w 1206260"/>
              <a:gd name="connsiteY72" fmla="*/ 1499140 h 1684262"/>
              <a:gd name="connsiteX73" fmla="*/ 490674 w 1206260"/>
              <a:gd name="connsiteY73" fmla="*/ 1673352 h 1684262"/>
              <a:gd name="connsiteX74" fmla="*/ 757374 w 1206260"/>
              <a:gd name="connsiteY74" fmla="*/ 1682401 h 1684262"/>
              <a:gd name="connsiteX75" fmla="*/ 988070 w 1206260"/>
              <a:gd name="connsiteY75" fmla="*/ 1594485 h 1684262"/>
              <a:gd name="connsiteX76" fmla="*/ 1152566 w 1206260"/>
              <a:gd name="connsiteY76" fmla="*/ 1394460 h 1684262"/>
              <a:gd name="connsiteX77" fmla="*/ 918822 w 1206260"/>
              <a:gd name="connsiteY77" fmla="*/ 1363507 h 1684262"/>
              <a:gd name="connsiteX78" fmla="*/ 802904 w 1206260"/>
              <a:gd name="connsiteY78" fmla="*/ 1350454 h 1684262"/>
              <a:gd name="connsiteX79" fmla="*/ 841956 w 1206260"/>
              <a:gd name="connsiteY79" fmla="*/ 1326547 h 1684262"/>
              <a:gd name="connsiteX80" fmla="*/ 1018286 w 1206260"/>
              <a:gd name="connsiteY80" fmla="*/ 1315425 h 1684262"/>
              <a:gd name="connsiteX81" fmla="*/ 980354 w 1206260"/>
              <a:gd name="connsiteY81" fmla="*/ 1268921 h 1684262"/>
              <a:gd name="connsiteX82" fmla="*/ 1091488 w 1206260"/>
              <a:gd name="connsiteY82" fmla="*/ 1221043 h 1684262"/>
              <a:gd name="connsiteX83" fmla="*/ 911203 w 1206260"/>
              <a:gd name="connsiteY83" fmla="*/ 1022890 h 1684262"/>
              <a:gd name="connsiteX84" fmla="*/ 1193429 w 1206260"/>
              <a:gd name="connsiteY84" fmla="*/ 899446 h 1684262"/>
              <a:gd name="connsiteX85" fmla="*/ 759089 w 1206260"/>
              <a:gd name="connsiteY85" fmla="*/ 61246 h 1684262"/>
              <a:gd name="connsiteX86" fmla="*/ 720989 w 1206260"/>
              <a:gd name="connsiteY86" fmla="*/ 145828 h 1684262"/>
              <a:gd name="connsiteX87" fmla="*/ 759089 w 1206260"/>
              <a:gd name="connsiteY87" fmla="*/ 61436 h 1684262"/>
              <a:gd name="connsiteX88" fmla="*/ 759089 w 1206260"/>
              <a:gd name="connsiteY88" fmla="*/ 61246 h 1684262"/>
              <a:gd name="connsiteX89" fmla="*/ 363611 w 1206260"/>
              <a:gd name="connsiteY89" fmla="*/ 545783 h 1684262"/>
              <a:gd name="connsiteX90" fmla="*/ 348275 w 1206260"/>
              <a:gd name="connsiteY90" fmla="*/ 553498 h 1684262"/>
              <a:gd name="connsiteX91" fmla="*/ 363611 w 1206260"/>
              <a:gd name="connsiteY91" fmla="*/ 545783 h 1684262"/>
              <a:gd name="connsiteX92" fmla="*/ 232451 w 1206260"/>
              <a:gd name="connsiteY92" fmla="*/ 523113 h 1684262"/>
              <a:gd name="connsiteX93" fmla="*/ 254694 w 1206260"/>
              <a:gd name="connsiteY93" fmla="*/ 664096 h 1684262"/>
              <a:gd name="connsiteX94" fmla="*/ 232451 w 1206260"/>
              <a:gd name="connsiteY94" fmla="*/ 523113 h 1684262"/>
              <a:gd name="connsiteX95" fmla="*/ 340084 w 1206260"/>
              <a:gd name="connsiteY95" fmla="*/ 692277 h 1684262"/>
              <a:gd name="connsiteX96" fmla="*/ 470767 w 1206260"/>
              <a:gd name="connsiteY96" fmla="*/ 684562 h 1684262"/>
              <a:gd name="connsiteX97" fmla="*/ 340084 w 1206260"/>
              <a:gd name="connsiteY97" fmla="*/ 691896 h 1684262"/>
              <a:gd name="connsiteX98" fmla="*/ 340084 w 1206260"/>
              <a:gd name="connsiteY98" fmla="*/ 692277 h 1684262"/>
              <a:gd name="connsiteX99" fmla="*/ 382375 w 1206260"/>
              <a:gd name="connsiteY99" fmla="*/ 615410 h 1684262"/>
              <a:gd name="connsiteX100" fmla="*/ 516868 w 1206260"/>
              <a:gd name="connsiteY100" fmla="*/ 688372 h 1684262"/>
              <a:gd name="connsiteX101" fmla="*/ 382661 w 1206260"/>
              <a:gd name="connsiteY101" fmla="*/ 615029 h 1684262"/>
              <a:gd name="connsiteX102" fmla="*/ 382375 w 1206260"/>
              <a:gd name="connsiteY102" fmla="*/ 615410 h 1684262"/>
              <a:gd name="connsiteX103" fmla="*/ 201400 w 1206260"/>
              <a:gd name="connsiteY103" fmla="*/ 907542 h 1684262"/>
              <a:gd name="connsiteX104" fmla="*/ 163300 w 1206260"/>
              <a:gd name="connsiteY104" fmla="*/ 838295 h 1684262"/>
              <a:gd name="connsiteX105" fmla="*/ 201686 w 1206260"/>
              <a:gd name="connsiteY105" fmla="*/ 907161 h 1684262"/>
              <a:gd name="connsiteX106" fmla="*/ 201400 w 1206260"/>
              <a:gd name="connsiteY106" fmla="*/ 907542 h 1684262"/>
              <a:gd name="connsiteX107" fmla="*/ 97811 w 1206260"/>
              <a:gd name="connsiteY107" fmla="*/ 1285557 h 1684262"/>
              <a:gd name="connsiteX108" fmla="*/ 123279 w 1206260"/>
              <a:gd name="connsiteY108" fmla="*/ 1264178 h 1684262"/>
              <a:gd name="connsiteX109" fmla="*/ 231975 w 1206260"/>
              <a:gd name="connsiteY109" fmla="*/ 1341501 h 1684262"/>
              <a:gd name="connsiteX110" fmla="*/ 97811 w 1206260"/>
              <a:gd name="connsiteY110" fmla="*/ 1285557 h 1684262"/>
              <a:gd name="connsiteX111" fmla="*/ 232928 w 1206260"/>
              <a:gd name="connsiteY111" fmla="*/ 1376077 h 1684262"/>
              <a:gd name="connsiteX112" fmla="*/ 279029 w 1206260"/>
              <a:gd name="connsiteY112" fmla="*/ 1379887 h 1684262"/>
              <a:gd name="connsiteX113" fmla="*/ 232451 w 1206260"/>
              <a:gd name="connsiteY113" fmla="*/ 1376077 h 1684262"/>
              <a:gd name="connsiteX114" fmla="*/ 232928 w 1206260"/>
              <a:gd name="connsiteY114" fmla="*/ 1376077 h 1684262"/>
              <a:gd name="connsiteX115" fmla="*/ 856244 w 1206260"/>
              <a:gd name="connsiteY115" fmla="*/ 715613 h 1684262"/>
              <a:gd name="connsiteX116" fmla="*/ 817635 w 1206260"/>
              <a:gd name="connsiteY116" fmla="*/ 708913 h 1684262"/>
              <a:gd name="connsiteX117" fmla="*/ 721084 w 1206260"/>
              <a:gd name="connsiteY117" fmla="*/ 657225 h 1684262"/>
              <a:gd name="connsiteX118" fmla="*/ 855767 w 1206260"/>
              <a:gd name="connsiteY118" fmla="*/ 715613 h 1684262"/>
              <a:gd name="connsiteX119" fmla="*/ 856244 w 1206260"/>
              <a:gd name="connsiteY119" fmla="*/ 715613 h 1684262"/>
              <a:gd name="connsiteX120" fmla="*/ 663458 w 1206260"/>
              <a:gd name="connsiteY120" fmla="*/ 722662 h 1684262"/>
              <a:gd name="connsiteX121" fmla="*/ 644408 w 1206260"/>
              <a:gd name="connsiteY121" fmla="*/ 807149 h 1684262"/>
              <a:gd name="connsiteX122" fmla="*/ 662981 w 1206260"/>
              <a:gd name="connsiteY122" fmla="*/ 723138 h 1684262"/>
              <a:gd name="connsiteX123" fmla="*/ 663458 w 1206260"/>
              <a:gd name="connsiteY123" fmla="*/ 722662 h 1684262"/>
              <a:gd name="connsiteX124" fmla="*/ 628882 w 1206260"/>
              <a:gd name="connsiteY124" fmla="*/ 753332 h 1684262"/>
              <a:gd name="connsiteX125" fmla="*/ 655742 w 1206260"/>
              <a:gd name="connsiteY125" fmla="*/ 726472 h 1684262"/>
              <a:gd name="connsiteX126" fmla="*/ 628406 w 1206260"/>
              <a:gd name="connsiteY126" fmla="*/ 753332 h 1684262"/>
              <a:gd name="connsiteX127" fmla="*/ 628882 w 1206260"/>
              <a:gd name="connsiteY127" fmla="*/ 753332 h 1684262"/>
              <a:gd name="connsiteX128" fmla="*/ 771090 w 1206260"/>
              <a:gd name="connsiteY128" fmla="*/ 757237 h 1684262"/>
              <a:gd name="connsiteX129" fmla="*/ 690318 w 1206260"/>
              <a:gd name="connsiteY129" fmla="*/ 822579 h 1684262"/>
              <a:gd name="connsiteX130" fmla="*/ 770614 w 1206260"/>
              <a:gd name="connsiteY130" fmla="*/ 757237 h 1684262"/>
              <a:gd name="connsiteX131" fmla="*/ 771090 w 1206260"/>
              <a:gd name="connsiteY131" fmla="*/ 757237 h 1684262"/>
              <a:gd name="connsiteX132" fmla="*/ 759565 w 1206260"/>
              <a:gd name="connsiteY132" fmla="*/ 538162 h 1684262"/>
              <a:gd name="connsiteX133" fmla="*/ 851767 w 1206260"/>
              <a:gd name="connsiteY133" fmla="*/ 480536 h 1684262"/>
              <a:gd name="connsiteX134" fmla="*/ 759089 w 1206260"/>
              <a:gd name="connsiteY134" fmla="*/ 538067 h 1684262"/>
              <a:gd name="connsiteX135" fmla="*/ 759565 w 1206260"/>
              <a:gd name="connsiteY135" fmla="*/ 538162 h 1684262"/>
              <a:gd name="connsiteX136" fmla="*/ 877961 w 1206260"/>
              <a:gd name="connsiteY136" fmla="*/ 342138 h 1684262"/>
              <a:gd name="connsiteX137" fmla="*/ 812619 w 1206260"/>
              <a:gd name="connsiteY137" fmla="*/ 442055 h 1684262"/>
              <a:gd name="connsiteX138" fmla="*/ 877961 w 1206260"/>
              <a:gd name="connsiteY138" fmla="*/ 342138 h 1684262"/>
              <a:gd name="connsiteX139" fmla="*/ 681841 w 1206260"/>
              <a:gd name="connsiteY139" fmla="*/ 323088 h 1684262"/>
              <a:gd name="connsiteX140" fmla="*/ 758803 w 1206260"/>
              <a:gd name="connsiteY140" fmla="*/ 430816 h 1684262"/>
              <a:gd name="connsiteX141" fmla="*/ 643455 w 1206260"/>
              <a:gd name="connsiteY141" fmla="*/ 396145 h 1684262"/>
              <a:gd name="connsiteX142" fmla="*/ 639550 w 1206260"/>
              <a:gd name="connsiteY142" fmla="*/ 438436 h 1684262"/>
              <a:gd name="connsiteX143" fmla="*/ 682127 w 1206260"/>
              <a:gd name="connsiteY143" fmla="*/ 323088 h 1684262"/>
              <a:gd name="connsiteX144" fmla="*/ 681841 w 1206260"/>
              <a:gd name="connsiteY144" fmla="*/ 323088 h 1684262"/>
              <a:gd name="connsiteX145" fmla="*/ 351323 w 1206260"/>
              <a:gd name="connsiteY145" fmla="*/ 219361 h 1684262"/>
              <a:gd name="connsiteX146" fmla="*/ 383994 w 1206260"/>
              <a:gd name="connsiteY146" fmla="*/ 183070 h 1684262"/>
              <a:gd name="connsiteX147" fmla="*/ 403711 w 1206260"/>
              <a:gd name="connsiteY147" fmla="*/ 175069 h 1684262"/>
              <a:gd name="connsiteX148" fmla="*/ 411331 w 1206260"/>
              <a:gd name="connsiteY148" fmla="*/ 176117 h 1684262"/>
              <a:gd name="connsiteX149" fmla="*/ 569351 w 1206260"/>
              <a:gd name="connsiteY149" fmla="*/ 242792 h 1684262"/>
              <a:gd name="connsiteX150" fmla="*/ 569922 w 1206260"/>
              <a:gd name="connsiteY150" fmla="*/ 242792 h 1684262"/>
              <a:gd name="connsiteX151" fmla="*/ 558873 w 1206260"/>
              <a:gd name="connsiteY151" fmla="*/ 299942 h 1684262"/>
              <a:gd name="connsiteX152" fmla="*/ 351609 w 1206260"/>
              <a:gd name="connsiteY152" fmla="*/ 219075 h 1684262"/>
              <a:gd name="connsiteX153" fmla="*/ 351323 w 1206260"/>
              <a:gd name="connsiteY153" fmla="*/ 219361 h 1684262"/>
              <a:gd name="connsiteX154" fmla="*/ 470767 w 1206260"/>
              <a:gd name="connsiteY154" fmla="*/ 361188 h 1684262"/>
              <a:gd name="connsiteX155" fmla="*/ 566874 w 1206260"/>
              <a:gd name="connsiteY155" fmla="*/ 503396 h 1684262"/>
              <a:gd name="connsiteX156" fmla="*/ 470767 w 1206260"/>
              <a:gd name="connsiteY156" fmla="*/ 361188 h 1684262"/>
              <a:gd name="connsiteX157" fmla="*/ 632216 w 1206260"/>
              <a:gd name="connsiteY157" fmla="*/ 453485 h 1684262"/>
              <a:gd name="connsiteX158" fmla="*/ 699367 w 1206260"/>
              <a:gd name="connsiteY158" fmla="*/ 515112 h 1684262"/>
              <a:gd name="connsiteX159" fmla="*/ 759089 w 1206260"/>
              <a:gd name="connsiteY159" fmla="*/ 438055 h 1684262"/>
              <a:gd name="connsiteX160" fmla="*/ 678317 w 1206260"/>
              <a:gd name="connsiteY160" fmla="*/ 611029 h 1684262"/>
              <a:gd name="connsiteX161" fmla="*/ 640217 w 1206260"/>
              <a:gd name="connsiteY161" fmla="*/ 587978 h 1684262"/>
              <a:gd name="connsiteX162" fmla="*/ 632216 w 1206260"/>
              <a:gd name="connsiteY162" fmla="*/ 453581 h 1684262"/>
              <a:gd name="connsiteX163" fmla="*/ 632216 w 1206260"/>
              <a:gd name="connsiteY163" fmla="*/ 453485 h 1684262"/>
              <a:gd name="connsiteX164" fmla="*/ 686032 w 1206260"/>
              <a:gd name="connsiteY164" fmla="*/ 837819 h 1684262"/>
              <a:gd name="connsiteX165" fmla="*/ 628310 w 1206260"/>
              <a:gd name="connsiteY165" fmla="*/ 930116 h 1684262"/>
              <a:gd name="connsiteX166" fmla="*/ 686032 w 1206260"/>
              <a:gd name="connsiteY166" fmla="*/ 837914 h 1684262"/>
              <a:gd name="connsiteX167" fmla="*/ 686032 w 1206260"/>
              <a:gd name="connsiteY167" fmla="*/ 837819 h 1684262"/>
              <a:gd name="connsiteX168" fmla="*/ 743658 w 1206260"/>
              <a:gd name="connsiteY168" fmla="*/ 1291400 h 1684262"/>
              <a:gd name="connsiteX169" fmla="*/ 547634 w 1206260"/>
              <a:gd name="connsiteY169" fmla="*/ 1206818 h 1684262"/>
              <a:gd name="connsiteX170" fmla="*/ 573446 w 1206260"/>
              <a:gd name="connsiteY170" fmla="*/ 1222439 h 1684262"/>
              <a:gd name="connsiteX171" fmla="*/ 603450 w 1206260"/>
              <a:gd name="connsiteY171" fmla="*/ 1227487 h 1684262"/>
              <a:gd name="connsiteX172" fmla="*/ 743658 w 1206260"/>
              <a:gd name="connsiteY172" fmla="*/ 1291495 h 1684262"/>
              <a:gd name="connsiteX173" fmla="*/ 743658 w 1206260"/>
              <a:gd name="connsiteY173" fmla="*/ 1291400 h 1684262"/>
              <a:gd name="connsiteX174" fmla="*/ 578399 w 1206260"/>
              <a:gd name="connsiteY174" fmla="*/ 945452 h 1684262"/>
              <a:gd name="connsiteX175" fmla="*/ 689842 w 1206260"/>
              <a:gd name="connsiteY175" fmla="*/ 1122236 h 1684262"/>
              <a:gd name="connsiteX176" fmla="*/ 578399 w 1206260"/>
              <a:gd name="connsiteY176" fmla="*/ 945547 h 1684262"/>
              <a:gd name="connsiteX177" fmla="*/ 578399 w 1206260"/>
              <a:gd name="connsiteY177" fmla="*/ 945452 h 1684262"/>
              <a:gd name="connsiteX178" fmla="*/ 351609 w 1206260"/>
              <a:gd name="connsiteY178" fmla="*/ 1045464 h 1684262"/>
              <a:gd name="connsiteX179" fmla="*/ 382375 w 1206260"/>
              <a:gd name="connsiteY179" fmla="*/ 887825 h 1684262"/>
              <a:gd name="connsiteX180" fmla="*/ 351609 w 1206260"/>
              <a:gd name="connsiteY180" fmla="*/ 1045559 h 1684262"/>
              <a:gd name="connsiteX181" fmla="*/ 351609 w 1206260"/>
              <a:gd name="connsiteY181" fmla="*/ 1045464 h 1684262"/>
              <a:gd name="connsiteX182" fmla="*/ 420761 w 1206260"/>
              <a:gd name="connsiteY182" fmla="*/ 1018413 h 1684262"/>
              <a:gd name="connsiteX183" fmla="*/ 605260 w 1206260"/>
              <a:gd name="connsiteY183" fmla="*/ 1180338 h 1684262"/>
              <a:gd name="connsiteX184" fmla="*/ 420761 w 1206260"/>
              <a:gd name="connsiteY184" fmla="*/ 1018413 h 1684262"/>
              <a:gd name="connsiteX185" fmla="*/ 366944 w 1206260"/>
              <a:gd name="connsiteY185" fmla="*/ 1414272 h 1684262"/>
              <a:gd name="connsiteX186" fmla="*/ 597640 w 1206260"/>
              <a:gd name="connsiteY186" fmla="*/ 1460468 h 1684262"/>
              <a:gd name="connsiteX187" fmla="*/ 366944 w 1206260"/>
              <a:gd name="connsiteY187" fmla="*/ 1414463 h 1684262"/>
              <a:gd name="connsiteX188" fmla="*/ 366944 w 1206260"/>
              <a:gd name="connsiteY188" fmla="*/ 1414272 h 1684262"/>
              <a:gd name="connsiteX189" fmla="*/ 536108 w 1206260"/>
              <a:gd name="connsiteY189" fmla="*/ 1644968 h 1684262"/>
              <a:gd name="connsiteX190" fmla="*/ 498008 w 1206260"/>
              <a:gd name="connsiteY190" fmla="*/ 1625918 h 1684262"/>
              <a:gd name="connsiteX191" fmla="*/ 471148 w 1206260"/>
              <a:gd name="connsiteY191" fmla="*/ 1618202 h 1684262"/>
              <a:gd name="connsiteX192" fmla="*/ 471148 w 1206260"/>
              <a:gd name="connsiteY192" fmla="*/ 1664399 h 1684262"/>
              <a:gd name="connsiteX193" fmla="*/ 401901 w 1206260"/>
              <a:gd name="connsiteY193" fmla="*/ 1579817 h 1684262"/>
              <a:gd name="connsiteX194" fmla="*/ 536108 w 1206260"/>
              <a:gd name="connsiteY194" fmla="*/ 1645158 h 1684262"/>
              <a:gd name="connsiteX195" fmla="*/ 536108 w 1206260"/>
              <a:gd name="connsiteY195" fmla="*/ 1644968 h 1684262"/>
              <a:gd name="connsiteX196" fmla="*/ 616785 w 1206260"/>
              <a:gd name="connsiteY196" fmla="*/ 1564196 h 1684262"/>
              <a:gd name="connsiteX197" fmla="*/ 555349 w 1206260"/>
              <a:gd name="connsiteY197" fmla="*/ 1541145 h 1684262"/>
              <a:gd name="connsiteX198" fmla="*/ 638597 w 1206260"/>
              <a:gd name="connsiteY198" fmla="*/ 1493520 h 1684262"/>
              <a:gd name="connsiteX199" fmla="*/ 739848 w 1206260"/>
              <a:gd name="connsiteY199" fmla="*/ 1525715 h 1684262"/>
              <a:gd name="connsiteX200" fmla="*/ 616785 w 1206260"/>
              <a:gd name="connsiteY200" fmla="*/ 1564386 h 1684262"/>
              <a:gd name="connsiteX201" fmla="*/ 616785 w 1206260"/>
              <a:gd name="connsiteY201" fmla="*/ 1564196 h 1684262"/>
              <a:gd name="connsiteX202" fmla="*/ 752231 w 1206260"/>
              <a:gd name="connsiteY202" fmla="*/ 1664779 h 1684262"/>
              <a:gd name="connsiteX203" fmla="*/ 739658 w 1206260"/>
              <a:gd name="connsiteY203" fmla="*/ 1664779 h 1684262"/>
              <a:gd name="connsiteX204" fmla="*/ 731180 w 1206260"/>
              <a:gd name="connsiteY204" fmla="*/ 1664779 h 1684262"/>
              <a:gd name="connsiteX205" fmla="*/ 727561 w 1206260"/>
              <a:gd name="connsiteY205" fmla="*/ 1664779 h 1684262"/>
              <a:gd name="connsiteX206" fmla="*/ 713750 w 1206260"/>
              <a:gd name="connsiteY206" fmla="*/ 1666780 h 1684262"/>
              <a:gd name="connsiteX207" fmla="*/ 704225 w 1206260"/>
              <a:gd name="connsiteY207" fmla="*/ 1665256 h 1684262"/>
              <a:gd name="connsiteX208" fmla="*/ 705558 w 1206260"/>
              <a:gd name="connsiteY208" fmla="*/ 1667733 h 1684262"/>
              <a:gd name="connsiteX209" fmla="*/ 790045 w 1206260"/>
              <a:gd name="connsiteY209" fmla="*/ 1610106 h 1684262"/>
              <a:gd name="connsiteX210" fmla="*/ 752231 w 1206260"/>
              <a:gd name="connsiteY210" fmla="*/ 1664970 h 1684262"/>
              <a:gd name="connsiteX211" fmla="*/ 752231 w 1206260"/>
              <a:gd name="connsiteY211" fmla="*/ 1664779 h 1684262"/>
              <a:gd name="connsiteX212" fmla="*/ 857863 w 1206260"/>
              <a:gd name="connsiteY212" fmla="*/ 1591056 h 1684262"/>
              <a:gd name="connsiteX213" fmla="*/ 838813 w 1206260"/>
              <a:gd name="connsiteY213" fmla="*/ 1568958 h 1684262"/>
              <a:gd name="connsiteX214" fmla="*/ 836146 w 1206260"/>
              <a:gd name="connsiteY214" fmla="*/ 1564291 h 1684262"/>
              <a:gd name="connsiteX215" fmla="*/ 955179 w 1206260"/>
              <a:gd name="connsiteY215" fmla="*/ 1500720 h 1684262"/>
              <a:gd name="connsiteX216" fmla="*/ 1066493 w 1206260"/>
              <a:gd name="connsiteY216" fmla="*/ 1492065 h 1684262"/>
              <a:gd name="connsiteX217" fmla="*/ 857863 w 1206260"/>
              <a:gd name="connsiteY217" fmla="*/ 1591247 h 1684262"/>
              <a:gd name="connsiteX218" fmla="*/ 857863 w 1206260"/>
              <a:gd name="connsiteY218" fmla="*/ 1591056 h 1684262"/>
              <a:gd name="connsiteX219" fmla="*/ 1054979 w 1206260"/>
              <a:gd name="connsiteY219" fmla="*/ 1445037 h 1684262"/>
              <a:gd name="connsiteX220" fmla="*/ 916632 w 1206260"/>
              <a:gd name="connsiteY220" fmla="*/ 1468184 h 1684262"/>
              <a:gd name="connsiteX221" fmla="*/ 1028170 w 1206260"/>
              <a:gd name="connsiteY221" fmla="*/ 1445228 h 1684262"/>
              <a:gd name="connsiteX222" fmla="*/ 1054979 w 1206260"/>
              <a:gd name="connsiteY222" fmla="*/ 1445037 h 1684262"/>
              <a:gd name="connsiteX223" fmla="*/ 862816 w 1206260"/>
              <a:gd name="connsiteY223" fmla="*/ 1410462 h 1684262"/>
              <a:gd name="connsiteX224" fmla="*/ 647551 w 1206260"/>
              <a:gd name="connsiteY224" fmla="*/ 1448562 h 1684262"/>
              <a:gd name="connsiteX225" fmla="*/ 862816 w 1206260"/>
              <a:gd name="connsiteY225" fmla="*/ 1410653 h 1684262"/>
              <a:gd name="connsiteX226" fmla="*/ 862816 w 1206260"/>
              <a:gd name="connsiteY226" fmla="*/ 1410462 h 1684262"/>
              <a:gd name="connsiteX227" fmla="*/ 689842 w 1206260"/>
              <a:gd name="connsiteY227" fmla="*/ 1391412 h 1684262"/>
              <a:gd name="connsiteX228" fmla="*/ 924347 w 1206260"/>
              <a:gd name="connsiteY228" fmla="*/ 1306830 h 1684262"/>
              <a:gd name="connsiteX229" fmla="*/ 689842 w 1206260"/>
              <a:gd name="connsiteY229" fmla="*/ 1391412 h 1684262"/>
              <a:gd name="connsiteX230" fmla="*/ 1162663 w 1206260"/>
              <a:gd name="connsiteY230" fmla="*/ 1057085 h 1684262"/>
              <a:gd name="connsiteX231" fmla="*/ 1148756 w 1206260"/>
              <a:gd name="connsiteY231" fmla="*/ 1134428 h 1684262"/>
              <a:gd name="connsiteX232" fmla="*/ 1066841 w 1206260"/>
              <a:gd name="connsiteY232" fmla="*/ 1139762 h 1684262"/>
              <a:gd name="connsiteX233" fmla="*/ 1035790 w 1206260"/>
              <a:gd name="connsiteY233" fmla="*/ 1087755 h 1684262"/>
              <a:gd name="connsiteX234" fmla="*/ 1162663 w 1206260"/>
              <a:gd name="connsiteY234" fmla="*/ 1057085 h 1684262"/>
              <a:gd name="connsiteX235" fmla="*/ 987913 w 1206260"/>
              <a:gd name="connsiteY235" fmla="*/ 1181170 h 1684262"/>
              <a:gd name="connsiteX236" fmla="*/ 958923 w 1206260"/>
              <a:gd name="connsiteY236" fmla="*/ 1264444 h 1684262"/>
              <a:gd name="connsiteX237" fmla="*/ 905107 w 1206260"/>
              <a:gd name="connsiteY237" fmla="*/ 1118330 h 1684262"/>
              <a:gd name="connsiteX238" fmla="*/ 987913 w 1206260"/>
              <a:gd name="connsiteY238"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301317 w 1206260"/>
              <a:gd name="connsiteY51" fmla="*/ 1268063 h 1684262"/>
              <a:gd name="connsiteX52" fmla="*/ 283886 w 1206260"/>
              <a:gd name="connsiteY52" fmla="*/ 1268063 h 1684262"/>
              <a:gd name="connsiteX53" fmla="*/ 284934 w 1206260"/>
              <a:gd name="connsiteY53" fmla="*/ 1275207 h 1684262"/>
              <a:gd name="connsiteX54" fmla="*/ 395615 w 1206260"/>
              <a:gd name="connsiteY54" fmla="*/ 1319117 h 1684262"/>
              <a:gd name="connsiteX55" fmla="*/ 257026 w 1206260"/>
              <a:gd name="connsiteY55" fmla="*/ 1309592 h 1684262"/>
              <a:gd name="connsiteX56" fmla="*/ 257026 w 1206260"/>
              <a:gd name="connsiteY56" fmla="*/ 1309592 h 1684262"/>
              <a:gd name="connsiteX57" fmla="*/ 248263 w 1206260"/>
              <a:gd name="connsiteY57" fmla="*/ 1308259 h 1684262"/>
              <a:gd name="connsiteX58" fmla="*/ 247691 w 1206260"/>
              <a:gd name="connsiteY58" fmla="*/ 1308735 h 1684262"/>
              <a:gd name="connsiteX59" fmla="*/ 229880 w 1206260"/>
              <a:gd name="connsiteY59" fmla="*/ 1312259 h 1684262"/>
              <a:gd name="connsiteX60" fmla="*/ 146155 w 1206260"/>
              <a:gd name="connsiteY60" fmla="*/ 1230344 h 1684262"/>
              <a:gd name="connsiteX61" fmla="*/ 115389 w 1206260"/>
              <a:gd name="connsiteY61" fmla="*/ 1430369 h 1684262"/>
              <a:gd name="connsiteX62" fmla="*/ 349799 w 1206260"/>
              <a:gd name="connsiteY62" fmla="*/ 1480280 h 1684262"/>
              <a:gd name="connsiteX63" fmla="*/ 299507 w 1206260"/>
              <a:gd name="connsiteY63" fmla="*/ 1464659 h 1684262"/>
              <a:gd name="connsiteX64" fmla="*/ 321034 w 1206260"/>
              <a:gd name="connsiteY64" fmla="*/ 1477042 h 1684262"/>
              <a:gd name="connsiteX65" fmla="*/ 330559 w 1206260"/>
              <a:gd name="connsiteY65" fmla="*/ 1484376 h 1684262"/>
              <a:gd name="connsiteX66" fmla="*/ 388280 w 1206260"/>
              <a:gd name="connsiteY66" fmla="*/ 1545717 h 1684262"/>
              <a:gd name="connsiteX67" fmla="*/ 348847 w 1206260"/>
              <a:gd name="connsiteY67" fmla="*/ 1542479 h 1684262"/>
              <a:gd name="connsiteX68" fmla="*/ 255883 w 1206260"/>
              <a:gd name="connsiteY68" fmla="*/ 1502664 h 1684262"/>
              <a:gd name="connsiteX69" fmla="*/ 255883 w 1206260"/>
              <a:gd name="connsiteY69" fmla="*/ 1502664 h 1684262"/>
              <a:gd name="connsiteX70" fmla="*/ 239976 w 1206260"/>
              <a:gd name="connsiteY70" fmla="*/ 1484281 h 1684262"/>
              <a:gd name="connsiteX71" fmla="*/ 203495 w 1206260"/>
              <a:gd name="connsiteY71" fmla="*/ 1484281 h 1684262"/>
              <a:gd name="connsiteX72" fmla="*/ 187303 w 1206260"/>
              <a:gd name="connsiteY72" fmla="*/ 1499140 h 1684262"/>
              <a:gd name="connsiteX73" fmla="*/ 490674 w 1206260"/>
              <a:gd name="connsiteY73" fmla="*/ 1673352 h 1684262"/>
              <a:gd name="connsiteX74" fmla="*/ 757374 w 1206260"/>
              <a:gd name="connsiteY74" fmla="*/ 1682401 h 1684262"/>
              <a:gd name="connsiteX75" fmla="*/ 988070 w 1206260"/>
              <a:gd name="connsiteY75" fmla="*/ 1594485 h 1684262"/>
              <a:gd name="connsiteX76" fmla="*/ 1152566 w 1206260"/>
              <a:gd name="connsiteY76" fmla="*/ 1394460 h 1684262"/>
              <a:gd name="connsiteX77" fmla="*/ 918822 w 1206260"/>
              <a:gd name="connsiteY77" fmla="*/ 1363507 h 1684262"/>
              <a:gd name="connsiteX78" fmla="*/ 802904 w 1206260"/>
              <a:gd name="connsiteY78" fmla="*/ 1350454 h 1684262"/>
              <a:gd name="connsiteX79" fmla="*/ 841956 w 1206260"/>
              <a:gd name="connsiteY79" fmla="*/ 1326547 h 1684262"/>
              <a:gd name="connsiteX80" fmla="*/ 1018286 w 1206260"/>
              <a:gd name="connsiteY80" fmla="*/ 1315425 h 1684262"/>
              <a:gd name="connsiteX81" fmla="*/ 980354 w 1206260"/>
              <a:gd name="connsiteY81" fmla="*/ 1268921 h 1684262"/>
              <a:gd name="connsiteX82" fmla="*/ 1091488 w 1206260"/>
              <a:gd name="connsiteY82" fmla="*/ 1221043 h 1684262"/>
              <a:gd name="connsiteX83" fmla="*/ 911203 w 1206260"/>
              <a:gd name="connsiteY83" fmla="*/ 1022890 h 1684262"/>
              <a:gd name="connsiteX84" fmla="*/ 1193429 w 1206260"/>
              <a:gd name="connsiteY84" fmla="*/ 899446 h 1684262"/>
              <a:gd name="connsiteX85" fmla="*/ 759089 w 1206260"/>
              <a:gd name="connsiteY85" fmla="*/ 61246 h 1684262"/>
              <a:gd name="connsiteX86" fmla="*/ 720989 w 1206260"/>
              <a:gd name="connsiteY86" fmla="*/ 145828 h 1684262"/>
              <a:gd name="connsiteX87" fmla="*/ 759089 w 1206260"/>
              <a:gd name="connsiteY87" fmla="*/ 61436 h 1684262"/>
              <a:gd name="connsiteX88" fmla="*/ 759089 w 1206260"/>
              <a:gd name="connsiteY88" fmla="*/ 61246 h 1684262"/>
              <a:gd name="connsiteX89" fmla="*/ 363611 w 1206260"/>
              <a:gd name="connsiteY89" fmla="*/ 545783 h 1684262"/>
              <a:gd name="connsiteX90" fmla="*/ 348275 w 1206260"/>
              <a:gd name="connsiteY90" fmla="*/ 553498 h 1684262"/>
              <a:gd name="connsiteX91" fmla="*/ 363611 w 1206260"/>
              <a:gd name="connsiteY91" fmla="*/ 545783 h 1684262"/>
              <a:gd name="connsiteX92" fmla="*/ 232451 w 1206260"/>
              <a:gd name="connsiteY92" fmla="*/ 523113 h 1684262"/>
              <a:gd name="connsiteX93" fmla="*/ 254694 w 1206260"/>
              <a:gd name="connsiteY93" fmla="*/ 664096 h 1684262"/>
              <a:gd name="connsiteX94" fmla="*/ 232451 w 1206260"/>
              <a:gd name="connsiteY94" fmla="*/ 523113 h 1684262"/>
              <a:gd name="connsiteX95" fmla="*/ 340084 w 1206260"/>
              <a:gd name="connsiteY95" fmla="*/ 692277 h 1684262"/>
              <a:gd name="connsiteX96" fmla="*/ 470767 w 1206260"/>
              <a:gd name="connsiteY96" fmla="*/ 684562 h 1684262"/>
              <a:gd name="connsiteX97" fmla="*/ 340084 w 1206260"/>
              <a:gd name="connsiteY97" fmla="*/ 691896 h 1684262"/>
              <a:gd name="connsiteX98" fmla="*/ 340084 w 1206260"/>
              <a:gd name="connsiteY98" fmla="*/ 692277 h 1684262"/>
              <a:gd name="connsiteX99" fmla="*/ 382375 w 1206260"/>
              <a:gd name="connsiteY99" fmla="*/ 615410 h 1684262"/>
              <a:gd name="connsiteX100" fmla="*/ 516868 w 1206260"/>
              <a:gd name="connsiteY100" fmla="*/ 688372 h 1684262"/>
              <a:gd name="connsiteX101" fmla="*/ 382661 w 1206260"/>
              <a:gd name="connsiteY101" fmla="*/ 615029 h 1684262"/>
              <a:gd name="connsiteX102" fmla="*/ 382375 w 1206260"/>
              <a:gd name="connsiteY102" fmla="*/ 615410 h 1684262"/>
              <a:gd name="connsiteX103" fmla="*/ 201400 w 1206260"/>
              <a:gd name="connsiteY103" fmla="*/ 907542 h 1684262"/>
              <a:gd name="connsiteX104" fmla="*/ 163300 w 1206260"/>
              <a:gd name="connsiteY104" fmla="*/ 838295 h 1684262"/>
              <a:gd name="connsiteX105" fmla="*/ 201686 w 1206260"/>
              <a:gd name="connsiteY105" fmla="*/ 907161 h 1684262"/>
              <a:gd name="connsiteX106" fmla="*/ 201400 w 1206260"/>
              <a:gd name="connsiteY106" fmla="*/ 907542 h 1684262"/>
              <a:gd name="connsiteX107" fmla="*/ 97811 w 1206260"/>
              <a:gd name="connsiteY107" fmla="*/ 1285557 h 1684262"/>
              <a:gd name="connsiteX108" fmla="*/ 123279 w 1206260"/>
              <a:gd name="connsiteY108" fmla="*/ 1264178 h 1684262"/>
              <a:gd name="connsiteX109" fmla="*/ 231975 w 1206260"/>
              <a:gd name="connsiteY109" fmla="*/ 1341501 h 1684262"/>
              <a:gd name="connsiteX110" fmla="*/ 97811 w 1206260"/>
              <a:gd name="connsiteY110" fmla="*/ 1285557 h 1684262"/>
              <a:gd name="connsiteX111" fmla="*/ 232928 w 1206260"/>
              <a:gd name="connsiteY111" fmla="*/ 1376077 h 1684262"/>
              <a:gd name="connsiteX112" fmla="*/ 279029 w 1206260"/>
              <a:gd name="connsiteY112" fmla="*/ 1379887 h 1684262"/>
              <a:gd name="connsiteX113" fmla="*/ 232451 w 1206260"/>
              <a:gd name="connsiteY113" fmla="*/ 1376077 h 1684262"/>
              <a:gd name="connsiteX114" fmla="*/ 232928 w 1206260"/>
              <a:gd name="connsiteY114" fmla="*/ 1376077 h 1684262"/>
              <a:gd name="connsiteX115" fmla="*/ 856244 w 1206260"/>
              <a:gd name="connsiteY115" fmla="*/ 715613 h 1684262"/>
              <a:gd name="connsiteX116" fmla="*/ 817635 w 1206260"/>
              <a:gd name="connsiteY116" fmla="*/ 708913 h 1684262"/>
              <a:gd name="connsiteX117" fmla="*/ 721084 w 1206260"/>
              <a:gd name="connsiteY117" fmla="*/ 657225 h 1684262"/>
              <a:gd name="connsiteX118" fmla="*/ 855767 w 1206260"/>
              <a:gd name="connsiteY118" fmla="*/ 715613 h 1684262"/>
              <a:gd name="connsiteX119" fmla="*/ 856244 w 1206260"/>
              <a:gd name="connsiteY119" fmla="*/ 715613 h 1684262"/>
              <a:gd name="connsiteX120" fmla="*/ 663458 w 1206260"/>
              <a:gd name="connsiteY120" fmla="*/ 722662 h 1684262"/>
              <a:gd name="connsiteX121" fmla="*/ 644408 w 1206260"/>
              <a:gd name="connsiteY121" fmla="*/ 807149 h 1684262"/>
              <a:gd name="connsiteX122" fmla="*/ 662981 w 1206260"/>
              <a:gd name="connsiteY122" fmla="*/ 723138 h 1684262"/>
              <a:gd name="connsiteX123" fmla="*/ 663458 w 1206260"/>
              <a:gd name="connsiteY123" fmla="*/ 722662 h 1684262"/>
              <a:gd name="connsiteX124" fmla="*/ 628882 w 1206260"/>
              <a:gd name="connsiteY124" fmla="*/ 753332 h 1684262"/>
              <a:gd name="connsiteX125" fmla="*/ 655742 w 1206260"/>
              <a:gd name="connsiteY125" fmla="*/ 726472 h 1684262"/>
              <a:gd name="connsiteX126" fmla="*/ 628406 w 1206260"/>
              <a:gd name="connsiteY126" fmla="*/ 753332 h 1684262"/>
              <a:gd name="connsiteX127" fmla="*/ 628882 w 1206260"/>
              <a:gd name="connsiteY127" fmla="*/ 753332 h 1684262"/>
              <a:gd name="connsiteX128" fmla="*/ 771090 w 1206260"/>
              <a:gd name="connsiteY128" fmla="*/ 757237 h 1684262"/>
              <a:gd name="connsiteX129" fmla="*/ 690318 w 1206260"/>
              <a:gd name="connsiteY129" fmla="*/ 822579 h 1684262"/>
              <a:gd name="connsiteX130" fmla="*/ 770614 w 1206260"/>
              <a:gd name="connsiteY130" fmla="*/ 757237 h 1684262"/>
              <a:gd name="connsiteX131" fmla="*/ 771090 w 1206260"/>
              <a:gd name="connsiteY131" fmla="*/ 757237 h 1684262"/>
              <a:gd name="connsiteX132" fmla="*/ 759565 w 1206260"/>
              <a:gd name="connsiteY132" fmla="*/ 538162 h 1684262"/>
              <a:gd name="connsiteX133" fmla="*/ 851767 w 1206260"/>
              <a:gd name="connsiteY133" fmla="*/ 480536 h 1684262"/>
              <a:gd name="connsiteX134" fmla="*/ 759089 w 1206260"/>
              <a:gd name="connsiteY134" fmla="*/ 538067 h 1684262"/>
              <a:gd name="connsiteX135" fmla="*/ 759565 w 1206260"/>
              <a:gd name="connsiteY135" fmla="*/ 538162 h 1684262"/>
              <a:gd name="connsiteX136" fmla="*/ 877961 w 1206260"/>
              <a:gd name="connsiteY136" fmla="*/ 342138 h 1684262"/>
              <a:gd name="connsiteX137" fmla="*/ 812619 w 1206260"/>
              <a:gd name="connsiteY137" fmla="*/ 442055 h 1684262"/>
              <a:gd name="connsiteX138" fmla="*/ 877961 w 1206260"/>
              <a:gd name="connsiteY138" fmla="*/ 342138 h 1684262"/>
              <a:gd name="connsiteX139" fmla="*/ 681841 w 1206260"/>
              <a:gd name="connsiteY139" fmla="*/ 323088 h 1684262"/>
              <a:gd name="connsiteX140" fmla="*/ 758803 w 1206260"/>
              <a:gd name="connsiteY140" fmla="*/ 430816 h 1684262"/>
              <a:gd name="connsiteX141" fmla="*/ 643455 w 1206260"/>
              <a:gd name="connsiteY141" fmla="*/ 396145 h 1684262"/>
              <a:gd name="connsiteX142" fmla="*/ 639550 w 1206260"/>
              <a:gd name="connsiteY142" fmla="*/ 438436 h 1684262"/>
              <a:gd name="connsiteX143" fmla="*/ 682127 w 1206260"/>
              <a:gd name="connsiteY143" fmla="*/ 323088 h 1684262"/>
              <a:gd name="connsiteX144" fmla="*/ 681841 w 1206260"/>
              <a:gd name="connsiteY144" fmla="*/ 323088 h 1684262"/>
              <a:gd name="connsiteX145" fmla="*/ 351323 w 1206260"/>
              <a:gd name="connsiteY145" fmla="*/ 219361 h 1684262"/>
              <a:gd name="connsiteX146" fmla="*/ 383994 w 1206260"/>
              <a:gd name="connsiteY146" fmla="*/ 183070 h 1684262"/>
              <a:gd name="connsiteX147" fmla="*/ 403711 w 1206260"/>
              <a:gd name="connsiteY147" fmla="*/ 175069 h 1684262"/>
              <a:gd name="connsiteX148" fmla="*/ 411331 w 1206260"/>
              <a:gd name="connsiteY148" fmla="*/ 176117 h 1684262"/>
              <a:gd name="connsiteX149" fmla="*/ 569351 w 1206260"/>
              <a:gd name="connsiteY149" fmla="*/ 242792 h 1684262"/>
              <a:gd name="connsiteX150" fmla="*/ 569922 w 1206260"/>
              <a:gd name="connsiteY150" fmla="*/ 242792 h 1684262"/>
              <a:gd name="connsiteX151" fmla="*/ 558873 w 1206260"/>
              <a:gd name="connsiteY151" fmla="*/ 299942 h 1684262"/>
              <a:gd name="connsiteX152" fmla="*/ 351609 w 1206260"/>
              <a:gd name="connsiteY152" fmla="*/ 219075 h 1684262"/>
              <a:gd name="connsiteX153" fmla="*/ 351323 w 1206260"/>
              <a:gd name="connsiteY153" fmla="*/ 219361 h 1684262"/>
              <a:gd name="connsiteX154" fmla="*/ 470767 w 1206260"/>
              <a:gd name="connsiteY154" fmla="*/ 361188 h 1684262"/>
              <a:gd name="connsiteX155" fmla="*/ 566874 w 1206260"/>
              <a:gd name="connsiteY155" fmla="*/ 503396 h 1684262"/>
              <a:gd name="connsiteX156" fmla="*/ 470767 w 1206260"/>
              <a:gd name="connsiteY156" fmla="*/ 361188 h 1684262"/>
              <a:gd name="connsiteX157" fmla="*/ 632216 w 1206260"/>
              <a:gd name="connsiteY157" fmla="*/ 453485 h 1684262"/>
              <a:gd name="connsiteX158" fmla="*/ 699367 w 1206260"/>
              <a:gd name="connsiteY158" fmla="*/ 515112 h 1684262"/>
              <a:gd name="connsiteX159" fmla="*/ 759089 w 1206260"/>
              <a:gd name="connsiteY159" fmla="*/ 438055 h 1684262"/>
              <a:gd name="connsiteX160" fmla="*/ 678317 w 1206260"/>
              <a:gd name="connsiteY160" fmla="*/ 611029 h 1684262"/>
              <a:gd name="connsiteX161" fmla="*/ 640217 w 1206260"/>
              <a:gd name="connsiteY161" fmla="*/ 587978 h 1684262"/>
              <a:gd name="connsiteX162" fmla="*/ 632216 w 1206260"/>
              <a:gd name="connsiteY162" fmla="*/ 453581 h 1684262"/>
              <a:gd name="connsiteX163" fmla="*/ 632216 w 1206260"/>
              <a:gd name="connsiteY163" fmla="*/ 453485 h 1684262"/>
              <a:gd name="connsiteX164" fmla="*/ 686032 w 1206260"/>
              <a:gd name="connsiteY164" fmla="*/ 837819 h 1684262"/>
              <a:gd name="connsiteX165" fmla="*/ 628310 w 1206260"/>
              <a:gd name="connsiteY165" fmla="*/ 930116 h 1684262"/>
              <a:gd name="connsiteX166" fmla="*/ 686032 w 1206260"/>
              <a:gd name="connsiteY166" fmla="*/ 837914 h 1684262"/>
              <a:gd name="connsiteX167" fmla="*/ 686032 w 1206260"/>
              <a:gd name="connsiteY167" fmla="*/ 837819 h 1684262"/>
              <a:gd name="connsiteX168" fmla="*/ 743658 w 1206260"/>
              <a:gd name="connsiteY168" fmla="*/ 1291400 h 1684262"/>
              <a:gd name="connsiteX169" fmla="*/ 547634 w 1206260"/>
              <a:gd name="connsiteY169" fmla="*/ 1206818 h 1684262"/>
              <a:gd name="connsiteX170" fmla="*/ 573446 w 1206260"/>
              <a:gd name="connsiteY170" fmla="*/ 1222439 h 1684262"/>
              <a:gd name="connsiteX171" fmla="*/ 603450 w 1206260"/>
              <a:gd name="connsiteY171" fmla="*/ 1227487 h 1684262"/>
              <a:gd name="connsiteX172" fmla="*/ 743658 w 1206260"/>
              <a:gd name="connsiteY172" fmla="*/ 1291495 h 1684262"/>
              <a:gd name="connsiteX173" fmla="*/ 743658 w 1206260"/>
              <a:gd name="connsiteY173" fmla="*/ 1291400 h 1684262"/>
              <a:gd name="connsiteX174" fmla="*/ 578399 w 1206260"/>
              <a:gd name="connsiteY174" fmla="*/ 945452 h 1684262"/>
              <a:gd name="connsiteX175" fmla="*/ 689842 w 1206260"/>
              <a:gd name="connsiteY175" fmla="*/ 1122236 h 1684262"/>
              <a:gd name="connsiteX176" fmla="*/ 578399 w 1206260"/>
              <a:gd name="connsiteY176" fmla="*/ 945547 h 1684262"/>
              <a:gd name="connsiteX177" fmla="*/ 578399 w 1206260"/>
              <a:gd name="connsiteY177" fmla="*/ 945452 h 1684262"/>
              <a:gd name="connsiteX178" fmla="*/ 351609 w 1206260"/>
              <a:gd name="connsiteY178" fmla="*/ 1045464 h 1684262"/>
              <a:gd name="connsiteX179" fmla="*/ 382375 w 1206260"/>
              <a:gd name="connsiteY179" fmla="*/ 887825 h 1684262"/>
              <a:gd name="connsiteX180" fmla="*/ 351609 w 1206260"/>
              <a:gd name="connsiteY180" fmla="*/ 1045559 h 1684262"/>
              <a:gd name="connsiteX181" fmla="*/ 351609 w 1206260"/>
              <a:gd name="connsiteY181" fmla="*/ 1045464 h 1684262"/>
              <a:gd name="connsiteX182" fmla="*/ 420761 w 1206260"/>
              <a:gd name="connsiteY182" fmla="*/ 1018413 h 1684262"/>
              <a:gd name="connsiteX183" fmla="*/ 605260 w 1206260"/>
              <a:gd name="connsiteY183" fmla="*/ 1180338 h 1684262"/>
              <a:gd name="connsiteX184" fmla="*/ 420761 w 1206260"/>
              <a:gd name="connsiteY184" fmla="*/ 1018413 h 1684262"/>
              <a:gd name="connsiteX185" fmla="*/ 366944 w 1206260"/>
              <a:gd name="connsiteY185" fmla="*/ 1414272 h 1684262"/>
              <a:gd name="connsiteX186" fmla="*/ 597640 w 1206260"/>
              <a:gd name="connsiteY186" fmla="*/ 1460468 h 1684262"/>
              <a:gd name="connsiteX187" fmla="*/ 366944 w 1206260"/>
              <a:gd name="connsiteY187" fmla="*/ 1414463 h 1684262"/>
              <a:gd name="connsiteX188" fmla="*/ 366944 w 1206260"/>
              <a:gd name="connsiteY188" fmla="*/ 1414272 h 1684262"/>
              <a:gd name="connsiteX189" fmla="*/ 536108 w 1206260"/>
              <a:gd name="connsiteY189" fmla="*/ 1644968 h 1684262"/>
              <a:gd name="connsiteX190" fmla="*/ 498008 w 1206260"/>
              <a:gd name="connsiteY190" fmla="*/ 1625918 h 1684262"/>
              <a:gd name="connsiteX191" fmla="*/ 471148 w 1206260"/>
              <a:gd name="connsiteY191" fmla="*/ 1618202 h 1684262"/>
              <a:gd name="connsiteX192" fmla="*/ 471148 w 1206260"/>
              <a:gd name="connsiteY192" fmla="*/ 1664399 h 1684262"/>
              <a:gd name="connsiteX193" fmla="*/ 401901 w 1206260"/>
              <a:gd name="connsiteY193" fmla="*/ 1579817 h 1684262"/>
              <a:gd name="connsiteX194" fmla="*/ 536108 w 1206260"/>
              <a:gd name="connsiteY194" fmla="*/ 1645158 h 1684262"/>
              <a:gd name="connsiteX195" fmla="*/ 536108 w 1206260"/>
              <a:gd name="connsiteY195" fmla="*/ 1644968 h 1684262"/>
              <a:gd name="connsiteX196" fmla="*/ 616785 w 1206260"/>
              <a:gd name="connsiteY196" fmla="*/ 1564196 h 1684262"/>
              <a:gd name="connsiteX197" fmla="*/ 555349 w 1206260"/>
              <a:gd name="connsiteY197" fmla="*/ 1541145 h 1684262"/>
              <a:gd name="connsiteX198" fmla="*/ 638597 w 1206260"/>
              <a:gd name="connsiteY198" fmla="*/ 1493520 h 1684262"/>
              <a:gd name="connsiteX199" fmla="*/ 739848 w 1206260"/>
              <a:gd name="connsiteY199" fmla="*/ 1525715 h 1684262"/>
              <a:gd name="connsiteX200" fmla="*/ 616785 w 1206260"/>
              <a:gd name="connsiteY200" fmla="*/ 1564386 h 1684262"/>
              <a:gd name="connsiteX201" fmla="*/ 616785 w 1206260"/>
              <a:gd name="connsiteY201" fmla="*/ 1564196 h 1684262"/>
              <a:gd name="connsiteX202" fmla="*/ 752231 w 1206260"/>
              <a:gd name="connsiteY202" fmla="*/ 1664779 h 1684262"/>
              <a:gd name="connsiteX203" fmla="*/ 739658 w 1206260"/>
              <a:gd name="connsiteY203" fmla="*/ 1664779 h 1684262"/>
              <a:gd name="connsiteX204" fmla="*/ 731180 w 1206260"/>
              <a:gd name="connsiteY204" fmla="*/ 1664779 h 1684262"/>
              <a:gd name="connsiteX205" fmla="*/ 727561 w 1206260"/>
              <a:gd name="connsiteY205" fmla="*/ 1664779 h 1684262"/>
              <a:gd name="connsiteX206" fmla="*/ 713750 w 1206260"/>
              <a:gd name="connsiteY206" fmla="*/ 1666780 h 1684262"/>
              <a:gd name="connsiteX207" fmla="*/ 704225 w 1206260"/>
              <a:gd name="connsiteY207" fmla="*/ 1665256 h 1684262"/>
              <a:gd name="connsiteX208" fmla="*/ 705558 w 1206260"/>
              <a:gd name="connsiteY208" fmla="*/ 1667733 h 1684262"/>
              <a:gd name="connsiteX209" fmla="*/ 790045 w 1206260"/>
              <a:gd name="connsiteY209" fmla="*/ 1610106 h 1684262"/>
              <a:gd name="connsiteX210" fmla="*/ 752231 w 1206260"/>
              <a:gd name="connsiteY210" fmla="*/ 1664970 h 1684262"/>
              <a:gd name="connsiteX211" fmla="*/ 752231 w 1206260"/>
              <a:gd name="connsiteY211" fmla="*/ 1664779 h 1684262"/>
              <a:gd name="connsiteX212" fmla="*/ 857863 w 1206260"/>
              <a:gd name="connsiteY212" fmla="*/ 1591056 h 1684262"/>
              <a:gd name="connsiteX213" fmla="*/ 838813 w 1206260"/>
              <a:gd name="connsiteY213" fmla="*/ 1568958 h 1684262"/>
              <a:gd name="connsiteX214" fmla="*/ 836146 w 1206260"/>
              <a:gd name="connsiteY214" fmla="*/ 1564291 h 1684262"/>
              <a:gd name="connsiteX215" fmla="*/ 955179 w 1206260"/>
              <a:gd name="connsiteY215" fmla="*/ 1500720 h 1684262"/>
              <a:gd name="connsiteX216" fmla="*/ 1066493 w 1206260"/>
              <a:gd name="connsiteY216" fmla="*/ 1492065 h 1684262"/>
              <a:gd name="connsiteX217" fmla="*/ 857863 w 1206260"/>
              <a:gd name="connsiteY217" fmla="*/ 1591247 h 1684262"/>
              <a:gd name="connsiteX218" fmla="*/ 857863 w 1206260"/>
              <a:gd name="connsiteY218" fmla="*/ 1591056 h 1684262"/>
              <a:gd name="connsiteX219" fmla="*/ 1054979 w 1206260"/>
              <a:gd name="connsiteY219" fmla="*/ 1445037 h 1684262"/>
              <a:gd name="connsiteX220" fmla="*/ 916632 w 1206260"/>
              <a:gd name="connsiteY220" fmla="*/ 1468184 h 1684262"/>
              <a:gd name="connsiteX221" fmla="*/ 1028170 w 1206260"/>
              <a:gd name="connsiteY221" fmla="*/ 1445228 h 1684262"/>
              <a:gd name="connsiteX222" fmla="*/ 1054979 w 1206260"/>
              <a:gd name="connsiteY222" fmla="*/ 1445037 h 1684262"/>
              <a:gd name="connsiteX223" fmla="*/ 862816 w 1206260"/>
              <a:gd name="connsiteY223" fmla="*/ 1410462 h 1684262"/>
              <a:gd name="connsiteX224" fmla="*/ 647551 w 1206260"/>
              <a:gd name="connsiteY224" fmla="*/ 1448562 h 1684262"/>
              <a:gd name="connsiteX225" fmla="*/ 862816 w 1206260"/>
              <a:gd name="connsiteY225" fmla="*/ 1410653 h 1684262"/>
              <a:gd name="connsiteX226" fmla="*/ 862816 w 1206260"/>
              <a:gd name="connsiteY226" fmla="*/ 1410462 h 1684262"/>
              <a:gd name="connsiteX227" fmla="*/ 689842 w 1206260"/>
              <a:gd name="connsiteY227" fmla="*/ 1391412 h 1684262"/>
              <a:gd name="connsiteX228" fmla="*/ 924347 w 1206260"/>
              <a:gd name="connsiteY228" fmla="*/ 1306830 h 1684262"/>
              <a:gd name="connsiteX229" fmla="*/ 689842 w 1206260"/>
              <a:gd name="connsiteY229" fmla="*/ 1391412 h 1684262"/>
              <a:gd name="connsiteX230" fmla="*/ 1162663 w 1206260"/>
              <a:gd name="connsiteY230" fmla="*/ 1057085 h 1684262"/>
              <a:gd name="connsiteX231" fmla="*/ 1148756 w 1206260"/>
              <a:gd name="connsiteY231" fmla="*/ 1134428 h 1684262"/>
              <a:gd name="connsiteX232" fmla="*/ 1066841 w 1206260"/>
              <a:gd name="connsiteY232" fmla="*/ 1139762 h 1684262"/>
              <a:gd name="connsiteX233" fmla="*/ 1035790 w 1206260"/>
              <a:gd name="connsiteY233" fmla="*/ 1087755 h 1684262"/>
              <a:gd name="connsiteX234" fmla="*/ 1162663 w 1206260"/>
              <a:gd name="connsiteY234" fmla="*/ 1057085 h 1684262"/>
              <a:gd name="connsiteX235" fmla="*/ 987913 w 1206260"/>
              <a:gd name="connsiteY235" fmla="*/ 1181170 h 1684262"/>
              <a:gd name="connsiteX236" fmla="*/ 958923 w 1206260"/>
              <a:gd name="connsiteY236" fmla="*/ 1264444 h 1684262"/>
              <a:gd name="connsiteX237" fmla="*/ 905107 w 1206260"/>
              <a:gd name="connsiteY237" fmla="*/ 1118330 h 1684262"/>
              <a:gd name="connsiteX238" fmla="*/ 987913 w 1206260"/>
              <a:gd name="connsiteY238"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309223 w 1206260"/>
              <a:gd name="connsiteY50" fmla="*/ 1259396 h 1684262"/>
              <a:gd name="connsiteX51" fmla="*/ 283886 w 1206260"/>
              <a:gd name="connsiteY51" fmla="*/ 1268063 h 1684262"/>
              <a:gd name="connsiteX52" fmla="*/ 284934 w 1206260"/>
              <a:gd name="connsiteY52" fmla="*/ 1275207 h 1684262"/>
              <a:gd name="connsiteX53" fmla="*/ 395615 w 1206260"/>
              <a:gd name="connsiteY53" fmla="*/ 1319117 h 1684262"/>
              <a:gd name="connsiteX54" fmla="*/ 257026 w 1206260"/>
              <a:gd name="connsiteY54" fmla="*/ 1309592 h 1684262"/>
              <a:gd name="connsiteX55" fmla="*/ 257026 w 1206260"/>
              <a:gd name="connsiteY55" fmla="*/ 1309592 h 1684262"/>
              <a:gd name="connsiteX56" fmla="*/ 248263 w 1206260"/>
              <a:gd name="connsiteY56" fmla="*/ 1308259 h 1684262"/>
              <a:gd name="connsiteX57" fmla="*/ 247691 w 1206260"/>
              <a:gd name="connsiteY57" fmla="*/ 1308735 h 1684262"/>
              <a:gd name="connsiteX58" fmla="*/ 229880 w 1206260"/>
              <a:gd name="connsiteY58" fmla="*/ 1312259 h 1684262"/>
              <a:gd name="connsiteX59" fmla="*/ 146155 w 1206260"/>
              <a:gd name="connsiteY59" fmla="*/ 1230344 h 1684262"/>
              <a:gd name="connsiteX60" fmla="*/ 115389 w 1206260"/>
              <a:gd name="connsiteY60" fmla="*/ 1430369 h 1684262"/>
              <a:gd name="connsiteX61" fmla="*/ 349799 w 1206260"/>
              <a:gd name="connsiteY61" fmla="*/ 1480280 h 1684262"/>
              <a:gd name="connsiteX62" fmla="*/ 299507 w 1206260"/>
              <a:gd name="connsiteY62" fmla="*/ 1464659 h 1684262"/>
              <a:gd name="connsiteX63" fmla="*/ 321034 w 1206260"/>
              <a:gd name="connsiteY63" fmla="*/ 1477042 h 1684262"/>
              <a:gd name="connsiteX64" fmla="*/ 330559 w 1206260"/>
              <a:gd name="connsiteY64" fmla="*/ 1484376 h 1684262"/>
              <a:gd name="connsiteX65" fmla="*/ 388280 w 1206260"/>
              <a:gd name="connsiteY65" fmla="*/ 1545717 h 1684262"/>
              <a:gd name="connsiteX66" fmla="*/ 348847 w 1206260"/>
              <a:gd name="connsiteY66" fmla="*/ 1542479 h 1684262"/>
              <a:gd name="connsiteX67" fmla="*/ 255883 w 1206260"/>
              <a:gd name="connsiteY67" fmla="*/ 1502664 h 1684262"/>
              <a:gd name="connsiteX68" fmla="*/ 255883 w 1206260"/>
              <a:gd name="connsiteY68" fmla="*/ 1502664 h 1684262"/>
              <a:gd name="connsiteX69" fmla="*/ 239976 w 1206260"/>
              <a:gd name="connsiteY69" fmla="*/ 1484281 h 1684262"/>
              <a:gd name="connsiteX70" fmla="*/ 203495 w 1206260"/>
              <a:gd name="connsiteY70" fmla="*/ 1484281 h 1684262"/>
              <a:gd name="connsiteX71" fmla="*/ 187303 w 1206260"/>
              <a:gd name="connsiteY71" fmla="*/ 1499140 h 1684262"/>
              <a:gd name="connsiteX72" fmla="*/ 490674 w 1206260"/>
              <a:gd name="connsiteY72" fmla="*/ 1673352 h 1684262"/>
              <a:gd name="connsiteX73" fmla="*/ 757374 w 1206260"/>
              <a:gd name="connsiteY73" fmla="*/ 1682401 h 1684262"/>
              <a:gd name="connsiteX74" fmla="*/ 988070 w 1206260"/>
              <a:gd name="connsiteY74" fmla="*/ 1594485 h 1684262"/>
              <a:gd name="connsiteX75" fmla="*/ 1152566 w 1206260"/>
              <a:gd name="connsiteY75" fmla="*/ 1394460 h 1684262"/>
              <a:gd name="connsiteX76" fmla="*/ 918822 w 1206260"/>
              <a:gd name="connsiteY76" fmla="*/ 1363507 h 1684262"/>
              <a:gd name="connsiteX77" fmla="*/ 802904 w 1206260"/>
              <a:gd name="connsiteY77" fmla="*/ 1350454 h 1684262"/>
              <a:gd name="connsiteX78" fmla="*/ 841956 w 1206260"/>
              <a:gd name="connsiteY78" fmla="*/ 1326547 h 1684262"/>
              <a:gd name="connsiteX79" fmla="*/ 1018286 w 1206260"/>
              <a:gd name="connsiteY79" fmla="*/ 1315425 h 1684262"/>
              <a:gd name="connsiteX80" fmla="*/ 980354 w 1206260"/>
              <a:gd name="connsiteY80" fmla="*/ 1268921 h 1684262"/>
              <a:gd name="connsiteX81" fmla="*/ 1091488 w 1206260"/>
              <a:gd name="connsiteY81" fmla="*/ 1221043 h 1684262"/>
              <a:gd name="connsiteX82" fmla="*/ 911203 w 1206260"/>
              <a:gd name="connsiteY82" fmla="*/ 1022890 h 1684262"/>
              <a:gd name="connsiteX83" fmla="*/ 1193429 w 1206260"/>
              <a:gd name="connsiteY83" fmla="*/ 899446 h 1684262"/>
              <a:gd name="connsiteX84" fmla="*/ 759089 w 1206260"/>
              <a:gd name="connsiteY84" fmla="*/ 61246 h 1684262"/>
              <a:gd name="connsiteX85" fmla="*/ 720989 w 1206260"/>
              <a:gd name="connsiteY85" fmla="*/ 145828 h 1684262"/>
              <a:gd name="connsiteX86" fmla="*/ 759089 w 1206260"/>
              <a:gd name="connsiteY86" fmla="*/ 61436 h 1684262"/>
              <a:gd name="connsiteX87" fmla="*/ 759089 w 1206260"/>
              <a:gd name="connsiteY87" fmla="*/ 61246 h 1684262"/>
              <a:gd name="connsiteX88" fmla="*/ 363611 w 1206260"/>
              <a:gd name="connsiteY88" fmla="*/ 545783 h 1684262"/>
              <a:gd name="connsiteX89" fmla="*/ 348275 w 1206260"/>
              <a:gd name="connsiteY89" fmla="*/ 553498 h 1684262"/>
              <a:gd name="connsiteX90" fmla="*/ 363611 w 1206260"/>
              <a:gd name="connsiteY90" fmla="*/ 545783 h 1684262"/>
              <a:gd name="connsiteX91" fmla="*/ 232451 w 1206260"/>
              <a:gd name="connsiteY91" fmla="*/ 523113 h 1684262"/>
              <a:gd name="connsiteX92" fmla="*/ 254694 w 1206260"/>
              <a:gd name="connsiteY92" fmla="*/ 664096 h 1684262"/>
              <a:gd name="connsiteX93" fmla="*/ 232451 w 1206260"/>
              <a:gd name="connsiteY93" fmla="*/ 523113 h 1684262"/>
              <a:gd name="connsiteX94" fmla="*/ 340084 w 1206260"/>
              <a:gd name="connsiteY94" fmla="*/ 692277 h 1684262"/>
              <a:gd name="connsiteX95" fmla="*/ 470767 w 1206260"/>
              <a:gd name="connsiteY95" fmla="*/ 684562 h 1684262"/>
              <a:gd name="connsiteX96" fmla="*/ 340084 w 1206260"/>
              <a:gd name="connsiteY96" fmla="*/ 691896 h 1684262"/>
              <a:gd name="connsiteX97" fmla="*/ 340084 w 1206260"/>
              <a:gd name="connsiteY97" fmla="*/ 692277 h 1684262"/>
              <a:gd name="connsiteX98" fmla="*/ 382375 w 1206260"/>
              <a:gd name="connsiteY98" fmla="*/ 615410 h 1684262"/>
              <a:gd name="connsiteX99" fmla="*/ 516868 w 1206260"/>
              <a:gd name="connsiteY99" fmla="*/ 688372 h 1684262"/>
              <a:gd name="connsiteX100" fmla="*/ 382661 w 1206260"/>
              <a:gd name="connsiteY100" fmla="*/ 615029 h 1684262"/>
              <a:gd name="connsiteX101" fmla="*/ 382375 w 1206260"/>
              <a:gd name="connsiteY101" fmla="*/ 615410 h 1684262"/>
              <a:gd name="connsiteX102" fmla="*/ 201400 w 1206260"/>
              <a:gd name="connsiteY102" fmla="*/ 907542 h 1684262"/>
              <a:gd name="connsiteX103" fmla="*/ 163300 w 1206260"/>
              <a:gd name="connsiteY103" fmla="*/ 838295 h 1684262"/>
              <a:gd name="connsiteX104" fmla="*/ 201686 w 1206260"/>
              <a:gd name="connsiteY104" fmla="*/ 907161 h 1684262"/>
              <a:gd name="connsiteX105" fmla="*/ 201400 w 1206260"/>
              <a:gd name="connsiteY105" fmla="*/ 907542 h 1684262"/>
              <a:gd name="connsiteX106" fmla="*/ 97811 w 1206260"/>
              <a:gd name="connsiteY106" fmla="*/ 1285557 h 1684262"/>
              <a:gd name="connsiteX107" fmla="*/ 123279 w 1206260"/>
              <a:gd name="connsiteY107" fmla="*/ 1264178 h 1684262"/>
              <a:gd name="connsiteX108" fmla="*/ 231975 w 1206260"/>
              <a:gd name="connsiteY108" fmla="*/ 1341501 h 1684262"/>
              <a:gd name="connsiteX109" fmla="*/ 97811 w 1206260"/>
              <a:gd name="connsiteY109" fmla="*/ 1285557 h 1684262"/>
              <a:gd name="connsiteX110" fmla="*/ 232928 w 1206260"/>
              <a:gd name="connsiteY110" fmla="*/ 1376077 h 1684262"/>
              <a:gd name="connsiteX111" fmla="*/ 279029 w 1206260"/>
              <a:gd name="connsiteY111" fmla="*/ 1379887 h 1684262"/>
              <a:gd name="connsiteX112" fmla="*/ 232451 w 1206260"/>
              <a:gd name="connsiteY112" fmla="*/ 1376077 h 1684262"/>
              <a:gd name="connsiteX113" fmla="*/ 232928 w 1206260"/>
              <a:gd name="connsiteY113" fmla="*/ 1376077 h 1684262"/>
              <a:gd name="connsiteX114" fmla="*/ 856244 w 1206260"/>
              <a:gd name="connsiteY114" fmla="*/ 715613 h 1684262"/>
              <a:gd name="connsiteX115" fmla="*/ 817635 w 1206260"/>
              <a:gd name="connsiteY115" fmla="*/ 708913 h 1684262"/>
              <a:gd name="connsiteX116" fmla="*/ 721084 w 1206260"/>
              <a:gd name="connsiteY116" fmla="*/ 657225 h 1684262"/>
              <a:gd name="connsiteX117" fmla="*/ 855767 w 1206260"/>
              <a:gd name="connsiteY117" fmla="*/ 715613 h 1684262"/>
              <a:gd name="connsiteX118" fmla="*/ 856244 w 1206260"/>
              <a:gd name="connsiteY118" fmla="*/ 715613 h 1684262"/>
              <a:gd name="connsiteX119" fmla="*/ 663458 w 1206260"/>
              <a:gd name="connsiteY119" fmla="*/ 722662 h 1684262"/>
              <a:gd name="connsiteX120" fmla="*/ 644408 w 1206260"/>
              <a:gd name="connsiteY120" fmla="*/ 807149 h 1684262"/>
              <a:gd name="connsiteX121" fmla="*/ 662981 w 1206260"/>
              <a:gd name="connsiteY121" fmla="*/ 723138 h 1684262"/>
              <a:gd name="connsiteX122" fmla="*/ 663458 w 1206260"/>
              <a:gd name="connsiteY122" fmla="*/ 722662 h 1684262"/>
              <a:gd name="connsiteX123" fmla="*/ 628882 w 1206260"/>
              <a:gd name="connsiteY123" fmla="*/ 753332 h 1684262"/>
              <a:gd name="connsiteX124" fmla="*/ 655742 w 1206260"/>
              <a:gd name="connsiteY124" fmla="*/ 726472 h 1684262"/>
              <a:gd name="connsiteX125" fmla="*/ 628406 w 1206260"/>
              <a:gd name="connsiteY125" fmla="*/ 753332 h 1684262"/>
              <a:gd name="connsiteX126" fmla="*/ 628882 w 1206260"/>
              <a:gd name="connsiteY126" fmla="*/ 753332 h 1684262"/>
              <a:gd name="connsiteX127" fmla="*/ 771090 w 1206260"/>
              <a:gd name="connsiteY127" fmla="*/ 757237 h 1684262"/>
              <a:gd name="connsiteX128" fmla="*/ 690318 w 1206260"/>
              <a:gd name="connsiteY128" fmla="*/ 822579 h 1684262"/>
              <a:gd name="connsiteX129" fmla="*/ 770614 w 1206260"/>
              <a:gd name="connsiteY129" fmla="*/ 757237 h 1684262"/>
              <a:gd name="connsiteX130" fmla="*/ 771090 w 1206260"/>
              <a:gd name="connsiteY130" fmla="*/ 757237 h 1684262"/>
              <a:gd name="connsiteX131" fmla="*/ 759565 w 1206260"/>
              <a:gd name="connsiteY131" fmla="*/ 538162 h 1684262"/>
              <a:gd name="connsiteX132" fmla="*/ 851767 w 1206260"/>
              <a:gd name="connsiteY132" fmla="*/ 480536 h 1684262"/>
              <a:gd name="connsiteX133" fmla="*/ 759089 w 1206260"/>
              <a:gd name="connsiteY133" fmla="*/ 538067 h 1684262"/>
              <a:gd name="connsiteX134" fmla="*/ 759565 w 1206260"/>
              <a:gd name="connsiteY134" fmla="*/ 538162 h 1684262"/>
              <a:gd name="connsiteX135" fmla="*/ 877961 w 1206260"/>
              <a:gd name="connsiteY135" fmla="*/ 342138 h 1684262"/>
              <a:gd name="connsiteX136" fmla="*/ 812619 w 1206260"/>
              <a:gd name="connsiteY136" fmla="*/ 442055 h 1684262"/>
              <a:gd name="connsiteX137" fmla="*/ 877961 w 1206260"/>
              <a:gd name="connsiteY137" fmla="*/ 342138 h 1684262"/>
              <a:gd name="connsiteX138" fmla="*/ 681841 w 1206260"/>
              <a:gd name="connsiteY138" fmla="*/ 323088 h 1684262"/>
              <a:gd name="connsiteX139" fmla="*/ 758803 w 1206260"/>
              <a:gd name="connsiteY139" fmla="*/ 430816 h 1684262"/>
              <a:gd name="connsiteX140" fmla="*/ 643455 w 1206260"/>
              <a:gd name="connsiteY140" fmla="*/ 396145 h 1684262"/>
              <a:gd name="connsiteX141" fmla="*/ 639550 w 1206260"/>
              <a:gd name="connsiteY141" fmla="*/ 438436 h 1684262"/>
              <a:gd name="connsiteX142" fmla="*/ 682127 w 1206260"/>
              <a:gd name="connsiteY142" fmla="*/ 323088 h 1684262"/>
              <a:gd name="connsiteX143" fmla="*/ 681841 w 1206260"/>
              <a:gd name="connsiteY143" fmla="*/ 323088 h 1684262"/>
              <a:gd name="connsiteX144" fmla="*/ 351323 w 1206260"/>
              <a:gd name="connsiteY144" fmla="*/ 219361 h 1684262"/>
              <a:gd name="connsiteX145" fmla="*/ 383994 w 1206260"/>
              <a:gd name="connsiteY145" fmla="*/ 183070 h 1684262"/>
              <a:gd name="connsiteX146" fmla="*/ 403711 w 1206260"/>
              <a:gd name="connsiteY146" fmla="*/ 175069 h 1684262"/>
              <a:gd name="connsiteX147" fmla="*/ 411331 w 1206260"/>
              <a:gd name="connsiteY147" fmla="*/ 176117 h 1684262"/>
              <a:gd name="connsiteX148" fmla="*/ 569351 w 1206260"/>
              <a:gd name="connsiteY148" fmla="*/ 242792 h 1684262"/>
              <a:gd name="connsiteX149" fmla="*/ 569922 w 1206260"/>
              <a:gd name="connsiteY149" fmla="*/ 242792 h 1684262"/>
              <a:gd name="connsiteX150" fmla="*/ 558873 w 1206260"/>
              <a:gd name="connsiteY150" fmla="*/ 299942 h 1684262"/>
              <a:gd name="connsiteX151" fmla="*/ 351609 w 1206260"/>
              <a:gd name="connsiteY151" fmla="*/ 219075 h 1684262"/>
              <a:gd name="connsiteX152" fmla="*/ 351323 w 1206260"/>
              <a:gd name="connsiteY152" fmla="*/ 219361 h 1684262"/>
              <a:gd name="connsiteX153" fmla="*/ 470767 w 1206260"/>
              <a:gd name="connsiteY153" fmla="*/ 361188 h 1684262"/>
              <a:gd name="connsiteX154" fmla="*/ 566874 w 1206260"/>
              <a:gd name="connsiteY154" fmla="*/ 503396 h 1684262"/>
              <a:gd name="connsiteX155" fmla="*/ 470767 w 1206260"/>
              <a:gd name="connsiteY155" fmla="*/ 361188 h 1684262"/>
              <a:gd name="connsiteX156" fmla="*/ 632216 w 1206260"/>
              <a:gd name="connsiteY156" fmla="*/ 453485 h 1684262"/>
              <a:gd name="connsiteX157" fmla="*/ 699367 w 1206260"/>
              <a:gd name="connsiteY157" fmla="*/ 515112 h 1684262"/>
              <a:gd name="connsiteX158" fmla="*/ 759089 w 1206260"/>
              <a:gd name="connsiteY158" fmla="*/ 438055 h 1684262"/>
              <a:gd name="connsiteX159" fmla="*/ 678317 w 1206260"/>
              <a:gd name="connsiteY159" fmla="*/ 611029 h 1684262"/>
              <a:gd name="connsiteX160" fmla="*/ 640217 w 1206260"/>
              <a:gd name="connsiteY160" fmla="*/ 587978 h 1684262"/>
              <a:gd name="connsiteX161" fmla="*/ 632216 w 1206260"/>
              <a:gd name="connsiteY161" fmla="*/ 453581 h 1684262"/>
              <a:gd name="connsiteX162" fmla="*/ 632216 w 1206260"/>
              <a:gd name="connsiteY162" fmla="*/ 453485 h 1684262"/>
              <a:gd name="connsiteX163" fmla="*/ 686032 w 1206260"/>
              <a:gd name="connsiteY163" fmla="*/ 837819 h 1684262"/>
              <a:gd name="connsiteX164" fmla="*/ 628310 w 1206260"/>
              <a:gd name="connsiteY164" fmla="*/ 930116 h 1684262"/>
              <a:gd name="connsiteX165" fmla="*/ 686032 w 1206260"/>
              <a:gd name="connsiteY165" fmla="*/ 837914 h 1684262"/>
              <a:gd name="connsiteX166" fmla="*/ 686032 w 1206260"/>
              <a:gd name="connsiteY166" fmla="*/ 837819 h 1684262"/>
              <a:gd name="connsiteX167" fmla="*/ 743658 w 1206260"/>
              <a:gd name="connsiteY167" fmla="*/ 1291400 h 1684262"/>
              <a:gd name="connsiteX168" fmla="*/ 547634 w 1206260"/>
              <a:gd name="connsiteY168" fmla="*/ 1206818 h 1684262"/>
              <a:gd name="connsiteX169" fmla="*/ 573446 w 1206260"/>
              <a:gd name="connsiteY169" fmla="*/ 1222439 h 1684262"/>
              <a:gd name="connsiteX170" fmla="*/ 603450 w 1206260"/>
              <a:gd name="connsiteY170" fmla="*/ 1227487 h 1684262"/>
              <a:gd name="connsiteX171" fmla="*/ 743658 w 1206260"/>
              <a:gd name="connsiteY171" fmla="*/ 1291495 h 1684262"/>
              <a:gd name="connsiteX172" fmla="*/ 743658 w 1206260"/>
              <a:gd name="connsiteY172" fmla="*/ 1291400 h 1684262"/>
              <a:gd name="connsiteX173" fmla="*/ 578399 w 1206260"/>
              <a:gd name="connsiteY173" fmla="*/ 945452 h 1684262"/>
              <a:gd name="connsiteX174" fmla="*/ 689842 w 1206260"/>
              <a:gd name="connsiteY174" fmla="*/ 1122236 h 1684262"/>
              <a:gd name="connsiteX175" fmla="*/ 578399 w 1206260"/>
              <a:gd name="connsiteY175" fmla="*/ 945547 h 1684262"/>
              <a:gd name="connsiteX176" fmla="*/ 578399 w 1206260"/>
              <a:gd name="connsiteY176" fmla="*/ 945452 h 1684262"/>
              <a:gd name="connsiteX177" fmla="*/ 351609 w 1206260"/>
              <a:gd name="connsiteY177" fmla="*/ 1045464 h 1684262"/>
              <a:gd name="connsiteX178" fmla="*/ 382375 w 1206260"/>
              <a:gd name="connsiteY178" fmla="*/ 887825 h 1684262"/>
              <a:gd name="connsiteX179" fmla="*/ 351609 w 1206260"/>
              <a:gd name="connsiteY179" fmla="*/ 1045559 h 1684262"/>
              <a:gd name="connsiteX180" fmla="*/ 351609 w 1206260"/>
              <a:gd name="connsiteY180" fmla="*/ 1045464 h 1684262"/>
              <a:gd name="connsiteX181" fmla="*/ 420761 w 1206260"/>
              <a:gd name="connsiteY181" fmla="*/ 1018413 h 1684262"/>
              <a:gd name="connsiteX182" fmla="*/ 605260 w 1206260"/>
              <a:gd name="connsiteY182" fmla="*/ 1180338 h 1684262"/>
              <a:gd name="connsiteX183" fmla="*/ 420761 w 1206260"/>
              <a:gd name="connsiteY183" fmla="*/ 1018413 h 1684262"/>
              <a:gd name="connsiteX184" fmla="*/ 366944 w 1206260"/>
              <a:gd name="connsiteY184" fmla="*/ 1414272 h 1684262"/>
              <a:gd name="connsiteX185" fmla="*/ 597640 w 1206260"/>
              <a:gd name="connsiteY185" fmla="*/ 1460468 h 1684262"/>
              <a:gd name="connsiteX186" fmla="*/ 366944 w 1206260"/>
              <a:gd name="connsiteY186" fmla="*/ 1414463 h 1684262"/>
              <a:gd name="connsiteX187" fmla="*/ 366944 w 1206260"/>
              <a:gd name="connsiteY187" fmla="*/ 1414272 h 1684262"/>
              <a:gd name="connsiteX188" fmla="*/ 536108 w 1206260"/>
              <a:gd name="connsiteY188" fmla="*/ 1644968 h 1684262"/>
              <a:gd name="connsiteX189" fmla="*/ 498008 w 1206260"/>
              <a:gd name="connsiteY189" fmla="*/ 1625918 h 1684262"/>
              <a:gd name="connsiteX190" fmla="*/ 471148 w 1206260"/>
              <a:gd name="connsiteY190" fmla="*/ 1618202 h 1684262"/>
              <a:gd name="connsiteX191" fmla="*/ 471148 w 1206260"/>
              <a:gd name="connsiteY191" fmla="*/ 1664399 h 1684262"/>
              <a:gd name="connsiteX192" fmla="*/ 401901 w 1206260"/>
              <a:gd name="connsiteY192" fmla="*/ 1579817 h 1684262"/>
              <a:gd name="connsiteX193" fmla="*/ 536108 w 1206260"/>
              <a:gd name="connsiteY193" fmla="*/ 1645158 h 1684262"/>
              <a:gd name="connsiteX194" fmla="*/ 536108 w 1206260"/>
              <a:gd name="connsiteY194" fmla="*/ 1644968 h 1684262"/>
              <a:gd name="connsiteX195" fmla="*/ 616785 w 1206260"/>
              <a:gd name="connsiteY195" fmla="*/ 1564196 h 1684262"/>
              <a:gd name="connsiteX196" fmla="*/ 555349 w 1206260"/>
              <a:gd name="connsiteY196" fmla="*/ 1541145 h 1684262"/>
              <a:gd name="connsiteX197" fmla="*/ 638597 w 1206260"/>
              <a:gd name="connsiteY197" fmla="*/ 1493520 h 1684262"/>
              <a:gd name="connsiteX198" fmla="*/ 739848 w 1206260"/>
              <a:gd name="connsiteY198" fmla="*/ 1525715 h 1684262"/>
              <a:gd name="connsiteX199" fmla="*/ 616785 w 1206260"/>
              <a:gd name="connsiteY199" fmla="*/ 1564386 h 1684262"/>
              <a:gd name="connsiteX200" fmla="*/ 616785 w 1206260"/>
              <a:gd name="connsiteY200" fmla="*/ 1564196 h 1684262"/>
              <a:gd name="connsiteX201" fmla="*/ 752231 w 1206260"/>
              <a:gd name="connsiteY201" fmla="*/ 1664779 h 1684262"/>
              <a:gd name="connsiteX202" fmla="*/ 739658 w 1206260"/>
              <a:gd name="connsiteY202" fmla="*/ 1664779 h 1684262"/>
              <a:gd name="connsiteX203" fmla="*/ 731180 w 1206260"/>
              <a:gd name="connsiteY203" fmla="*/ 1664779 h 1684262"/>
              <a:gd name="connsiteX204" fmla="*/ 727561 w 1206260"/>
              <a:gd name="connsiteY204" fmla="*/ 1664779 h 1684262"/>
              <a:gd name="connsiteX205" fmla="*/ 713750 w 1206260"/>
              <a:gd name="connsiteY205" fmla="*/ 1666780 h 1684262"/>
              <a:gd name="connsiteX206" fmla="*/ 704225 w 1206260"/>
              <a:gd name="connsiteY206" fmla="*/ 1665256 h 1684262"/>
              <a:gd name="connsiteX207" fmla="*/ 705558 w 1206260"/>
              <a:gd name="connsiteY207" fmla="*/ 1667733 h 1684262"/>
              <a:gd name="connsiteX208" fmla="*/ 790045 w 1206260"/>
              <a:gd name="connsiteY208" fmla="*/ 1610106 h 1684262"/>
              <a:gd name="connsiteX209" fmla="*/ 752231 w 1206260"/>
              <a:gd name="connsiteY209" fmla="*/ 1664970 h 1684262"/>
              <a:gd name="connsiteX210" fmla="*/ 752231 w 1206260"/>
              <a:gd name="connsiteY210" fmla="*/ 1664779 h 1684262"/>
              <a:gd name="connsiteX211" fmla="*/ 857863 w 1206260"/>
              <a:gd name="connsiteY211" fmla="*/ 1591056 h 1684262"/>
              <a:gd name="connsiteX212" fmla="*/ 838813 w 1206260"/>
              <a:gd name="connsiteY212" fmla="*/ 1568958 h 1684262"/>
              <a:gd name="connsiteX213" fmla="*/ 836146 w 1206260"/>
              <a:gd name="connsiteY213" fmla="*/ 1564291 h 1684262"/>
              <a:gd name="connsiteX214" fmla="*/ 955179 w 1206260"/>
              <a:gd name="connsiteY214" fmla="*/ 1500720 h 1684262"/>
              <a:gd name="connsiteX215" fmla="*/ 1066493 w 1206260"/>
              <a:gd name="connsiteY215" fmla="*/ 1492065 h 1684262"/>
              <a:gd name="connsiteX216" fmla="*/ 857863 w 1206260"/>
              <a:gd name="connsiteY216" fmla="*/ 1591247 h 1684262"/>
              <a:gd name="connsiteX217" fmla="*/ 857863 w 1206260"/>
              <a:gd name="connsiteY217" fmla="*/ 1591056 h 1684262"/>
              <a:gd name="connsiteX218" fmla="*/ 1054979 w 1206260"/>
              <a:gd name="connsiteY218" fmla="*/ 1445037 h 1684262"/>
              <a:gd name="connsiteX219" fmla="*/ 916632 w 1206260"/>
              <a:gd name="connsiteY219" fmla="*/ 1468184 h 1684262"/>
              <a:gd name="connsiteX220" fmla="*/ 1028170 w 1206260"/>
              <a:gd name="connsiteY220" fmla="*/ 1445228 h 1684262"/>
              <a:gd name="connsiteX221" fmla="*/ 1054979 w 1206260"/>
              <a:gd name="connsiteY221" fmla="*/ 1445037 h 1684262"/>
              <a:gd name="connsiteX222" fmla="*/ 862816 w 1206260"/>
              <a:gd name="connsiteY222" fmla="*/ 1410462 h 1684262"/>
              <a:gd name="connsiteX223" fmla="*/ 647551 w 1206260"/>
              <a:gd name="connsiteY223" fmla="*/ 1448562 h 1684262"/>
              <a:gd name="connsiteX224" fmla="*/ 862816 w 1206260"/>
              <a:gd name="connsiteY224" fmla="*/ 1410653 h 1684262"/>
              <a:gd name="connsiteX225" fmla="*/ 862816 w 1206260"/>
              <a:gd name="connsiteY225" fmla="*/ 1410462 h 1684262"/>
              <a:gd name="connsiteX226" fmla="*/ 689842 w 1206260"/>
              <a:gd name="connsiteY226" fmla="*/ 1391412 h 1684262"/>
              <a:gd name="connsiteX227" fmla="*/ 924347 w 1206260"/>
              <a:gd name="connsiteY227" fmla="*/ 1306830 h 1684262"/>
              <a:gd name="connsiteX228" fmla="*/ 689842 w 1206260"/>
              <a:gd name="connsiteY228" fmla="*/ 1391412 h 1684262"/>
              <a:gd name="connsiteX229" fmla="*/ 1162663 w 1206260"/>
              <a:gd name="connsiteY229" fmla="*/ 1057085 h 1684262"/>
              <a:gd name="connsiteX230" fmla="*/ 1148756 w 1206260"/>
              <a:gd name="connsiteY230" fmla="*/ 1134428 h 1684262"/>
              <a:gd name="connsiteX231" fmla="*/ 1066841 w 1206260"/>
              <a:gd name="connsiteY231" fmla="*/ 1139762 h 1684262"/>
              <a:gd name="connsiteX232" fmla="*/ 1035790 w 1206260"/>
              <a:gd name="connsiteY232" fmla="*/ 1087755 h 1684262"/>
              <a:gd name="connsiteX233" fmla="*/ 1162663 w 1206260"/>
              <a:gd name="connsiteY233" fmla="*/ 1057085 h 1684262"/>
              <a:gd name="connsiteX234" fmla="*/ 987913 w 1206260"/>
              <a:gd name="connsiteY234" fmla="*/ 1181170 h 1684262"/>
              <a:gd name="connsiteX235" fmla="*/ 958923 w 1206260"/>
              <a:gd name="connsiteY235" fmla="*/ 1264444 h 1684262"/>
              <a:gd name="connsiteX236" fmla="*/ 905107 w 1206260"/>
              <a:gd name="connsiteY236" fmla="*/ 1118330 h 1684262"/>
              <a:gd name="connsiteX237" fmla="*/ 987913 w 1206260"/>
              <a:gd name="connsiteY237"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310842 w 1206260"/>
              <a:gd name="connsiteY49" fmla="*/ 1254824 h 1684262"/>
              <a:gd name="connsiteX50" fmla="*/ 283886 w 1206260"/>
              <a:gd name="connsiteY50" fmla="*/ 1268063 h 1684262"/>
              <a:gd name="connsiteX51" fmla="*/ 284934 w 1206260"/>
              <a:gd name="connsiteY51" fmla="*/ 1275207 h 1684262"/>
              <a:gd name="connsiteX52" fmla="*/ 395615 w 1206260"/>
              <a:gd name="connsiteY52" fmla="*/ 1319117 h 1684262"/>
              <a:gd name="connsiteX53" fmla="*/ 257026 w 1206260"/>
              <a:gd name="connsiteY53" fmla="*/ 1309592 h 1684262"/>
              <a:gd name="connsiteX54" fmla="*/ 257026 w 1206260"/>
              <a:gd name="connsiteY54" fmla="*/ 1309592 h 1684262"/>
              <a:gd name="connsiteX55" fmla="*/ 248263 w 1206260"/>
              <a:gd name="connsiteY55" fmla="*/ 1308259 h 1684262"/>
              <a:gd name="connsiteX56" fmla="*/ 247691 w 1206260"/>
              <a:gd name="connsiteY56" fmla="*/ 1308735 h 1684262"/>
              <a:gd name="connsiteX57" fmla="*/ 229880 w 1206260"/>
              <a:gd name="connsiteY57" fmla="*/ 1312259 h 1684262"/>
              <a:gd name="connsiteX58" fmla="*/ 146155 w 1206260"/>
              <a:gd name="connsiteY58" fmla="*/ 1230344 h 1684262"/>
              <a:gd name="connsiteX59" fmla="*/ 115389 w 1206260"/>
              <a:gd name="connsiteY59" fmla="*/ 1430369 h 1684262"/>
              <a:gd name="connsiteX60" fmla="*/ 349799 w 1206260"/>
              <a:gd name="connsiteY60" fmla="*/ 1480280 h 1684262"/>
              <a:gd name="connsiteX61" fmla="*/ 299507 w 1206260"/>
              <a:gd name="connsiteY61" fmla="*/ 1464659 h 1684262"/>
              <a:gd name="connsiteX62" fmla="*/ 321034 w 1206260"/>
              <a:gd name="connsiteY62" fmla="*/ 1477042 h 1684262"/>
              <a:gd name="connsiteX63" fmla="*/ 330559 w 1206260"/>
              <a:gd name="connsiteY63" fmla="*/ 1484376 h 1684262"/>
              <a:gd name="connsiteX64" fmla="*/ 388280 w 1206260"/>
              <a:gd name="connsiteY64" fmla="*/ 1545717 h 1684262"/>
              <a:gd name="connsiteX65" fmla="*/ 348847 w 1206260"/>
              <a:gd name="connsiteY65" fmla="*/ 1542479 h 1684262"/>
              <a:gd name="connsiteX66" fmla="*/ 255883 w 1206260"/>
              <a:gd name="connsiteY66" fmla="*/ 1502664 h 1684262"/>
              <a:gd name="connsiteX67" fmla="*/ 255883 w 1206260"/>
              <a:gd name="connsiteY67" fmla="*/ 1502664 h 1684262"/>
              <a:gd name="connsiteX68" fmla="*/ 239976 w 1206260"/>
              <a:gd name="connsiteY68" fmla="*/ 1484281 h 1684262"/>
              <a:gd name="connsiteX69" fmla="*/ 203495 w 1206260"/>
              <a:gd name="connsiteY69" fmla="*/ 1484281 h 1684262"/>
              <a:gd name="connsiteX70" fmla="*/ 187303 w 1206260"/>
              <a:gd name="connsiteY70" fmla="*/ 1499140 h 1684262"/>
              <a:gd name="connsiteX71" fmla="*/ 490674 w 1206260"/>
              <a:gd name="connsiteY71" fmla="*/ 1673352 h 1684262"/>
              <a:gd name="connsiteX72" fmla="*/ 757374 w 1206260"/>
              <a:gd name="connsiteY72" fmla="*/ 1682401 h 1684262"/>
              <a:gd name="connsiteX73" fmla="*/ 988070 w 1206260"/>
              <a:gd name="connsiteY73" fmla="*/ 1594485 h 1684262"/>
              <a:gd name="connsiteX74" fmla="*/ 1152566 w 1206260"/>
              <a:gd name="connsiteY74" fmla="*/ 1394460 h 1684262"/>
              <a:gd name="connsiteX75" fmla="*/ 918822 w 1206260"/>
              <a:gd name="connsiteY75" fmla="*/ 1363507 h 1684262"/>
              <a:gd name="connsiteX76" fmla="*/ 802904 w 1206260"/>
              <a:gd name="connsiteY76" fmla="*/ 1350454 h 1684262"/>
              <a:gd name="connsiteX77" fmla="*/ 841956 w 1206260"/>
              <a:gd name="connsiteY77" fmla="*/ 1326547 h 1684262"/>
              <a:gd name="connsiteX78" fmla="*/ 1018286 w 1206260"/>
              <a:gd name="connsiteY78" fmla="*/ 1315425 h 1684262"/>
              <a:gd name="connsiteX79" fmla="*/ 980354 w 1206260"/>
              <a:gd name="connsiteY79" fmla="*/ 1268921 h 1684262"/>
              <a:gd name="connsiteX80" fmla="*/ 1091488 w 1206260"/>
              <a:gd name="connsiteY80" fmla="*/ 1221043 h 1684262"/>
              <a:gd name="connsiteX81" fmla="*/ 911203 w 1206260"/>
              <a:gd name="connsiteY81" fmla="*/ 1022890 h 1684262"/>
              <a:gd name="connsiteX82" fmla="*/ 1193429 w 1206260"/>
              <a:gd name="connsiteY82" fmla="*/ 899446 h 1684262"/>
              <a:gd name="connsiteX83" fmla="*/ 759089 w 1206260"/>
              <a:gd name="connsiteY83" fmla="*/ 61246 h 1684262"/>
              <a:gd name="connsiteX84" fmla="*/ 720989 w 1206260"/>
              <a:gd name="connsiteY84" fmla="*/ 145828 h 1684262"/>
              <a:gd name="connsiteX85" fmla="*/ 759089 w 1206260"/>
              <a:gd name="connsiteY85" fmla="*/ 61436 h 1684262"/>
              <a:gd name="connsiteX86" fmla="*/ 759089 w 1206260"/>
              <a:gd name="connsiteY86" fmla="*/ 61246 h 1684262"/>
              <a:gd name="connsiteX87" fmla="*/ 363611 w 1206260"/>
              <a:gd name="connsiteY87" fmla="*/ 545783 h 1684262"/>
              <a:gd name="connsiteX88" fmla="*/ 348275 w 1206260"/>
              <a:gd name="connsiteY88" fmla="*/ 553498 h 1684262"/>
              <a:gd name="connsiteX89" fmla="*/ 363611 w 1206260"/>
              <a:gd name="connsiteY89" fmla="*/ 545783 h 1684262"/>
              <a:gd name="connsiteX90" fmla="*/ 232451 w 1206260"/>
              <a:gd name="connsiteY90" fmla="*/ 523113 h 1684262"/>
              <a:gd name="connsiteX91" fmla="*/ 254694 w 1206260"/>
              <a:gd name="connsiteY91" fmla="*/ 664096 h 1684262"/>
              <a:gd name="connsiteX92" fmla="*/ 232451 w 1206260"/>
              <a:gd name="connsiteY92" fmla="*/ 523113 h 1684262"/>
              <a:gd name="connsiteX93" fmla="*/ 340084 w 1206260"/>
              <a:gd name="connsiteY93" fmla="*/ 692277 h 1684262"/>
              <a:gd name="connsiteX94" fmla="*/ 470767 w 1206260"/>
              <a:gd name="connsiteY94" fmla="*/ 684562 h 1684262"/>
              <a:gd name="connsiteX95" fmla="*/ 340084 w 1206260"/>
              <a:gd name="connsiteY95" fmla="*/ 691896 h 1684262"/>
              <a:gd name="connsiteX96" fmla="*/ 340084 w 1206260"/>
              <a:gd name="connsiteY96" fmla="*/ 692277 h 1684262"/>
              <a:gd name="connsiteX97" fmla="*/ 382375 w 1206260"/>
              <a:gd name="connsiteY97" fmla="*/ 615410 h 1684262"/>
              <a:gd name="connsiteX98" fmla="*/ 516868 w 1206260"/>
              <a:gd name="connsiteY98" fmla="*/ 688372 h 1684262"/>
              <a:gd name="connsiteX99" fmla="*/ 382661 w 1206260"/>
              <a:gd name="connsiteY99" fmla="*/ 615029 h 1684262"/>
              <a:gd name="connsiteX100" fmla="*/ 382375 w 1206260"/>
              <a:gd name="connsiteY100" fmla="*/ 615410 h 1684262"/>
              <a:gd name="connsiteX101" fmla="*/ 201400 w 1206260"/>
              <a:gd name="connsiteY101" fmla="*/ 907542 h 1684262"/>
              <a:gd name="connsiteX102" fmla="*/ 163300 w 1206260"/>
              <a:gd name="connsiteY102" fmla="*/ 838295 h 1684262"/>
              <a:gd name="connsiteX103" fmla="*/ 201686 w 1206260"/>
              <a:gd name="connsiteY103" fmla="*/ 907161 h 1684262"/>
              <a:gd name="connsiteX104" fmla="*/ 201400 w 1206260"/>
              <a:gd name="connsiteY104" fmla="*/ 907542 h 1684262"/>
              <a:gd name="connsiteX105" fmla="*/ 97811 w 1206260"/>
              <a:gd name="connsiteY105" fmla="*/ 1285557 h 1684262"/>
              <a:gd name="connsiteX106" fmla="*/ 123279 w 1206260"/>
              <a:gd name="connsiteY106" fmla="*/ 1264178 h 1684262"/>
              <a:gd name="connsiteX107" fmla="*/ 231975 w 1206260"/>
              <a:gd name="connsiteY107" fmla="*/ 1341501 h 1684262"/>
              <a:gd name="connsiteX108" fmla="*/ 97811 w 1206260"/>
              <a:gd name="connsiteY108" fmla="*/ 1285557 h 1684262"/>
              <a:gd name="connsiteX109" fmla="*/ 232928 w 1206260"/>
              <a:gd name="connsiteY109" fmla="*/ 1376077 h 1684262"/>
              <a:gd name="connsiteX110" fmla="*/ 279029 w 1206260"/>
              <a:gd name="connsiteY110" fmla="*/ 1379887 h 1684262"/>
              <a:gd name="connsiteX111" fmla="*/ 232451 w 1206260"/>
              <a:gd name="connsiteY111" fmla="*/ 1376077 h 1684262"/>
              <a:gd name="connsiteX112" fmla="*/ 232928 w 1206260"/>
              <a:gd name="connsiteY112" fmla="*/ 1376077 h 1684262"/>
              <a:gd name="connsiteX113" fmla="*/ 856244 w 1206260"/>
              <a:gd name="connsiteY113" fmla="*/ 715613 h 1684262"/>
              <a:gd name="connsiteX114" fmla="*/ 817635 w 1206260"/>
              <a:gd name="connsiteY114" fmla="*/ 708913 h 1684262"/>
              <a:gd name="connsiteX115" fmla="*/ 721084 w 1206260"/>
              <a:gd name="connsiteY115" fmla="*/ 657225 h 1684262"/>
              <a:gd name="connsiteX116" fmla="*/ 855767 w 1206260"/>
              <a:gd name="connsiteY116" fmla="*/ 715613 h 1684262"/>
              <a:gd name="connsiteX117" fmla="*/ 856244 w 1206260"/>
              <a:gd name="connsiteY117" fmla="*/ 715613 h 1684262"/>
              <a:gd name="connsiteX118" fmla="*/ 663458 w 1206260"/>
              <a:gd name="connsiteY118" fmla="*/ 722662 h 1684262"/>
              <a:gd name="connsiteX119" fmla="*/ 644408 w 1206260"/>
              <a:gd name="connsiteY119" fmla="*/ 807149 h 1684262"/>
              <a:gd name="connsiteX120" fmla="*/ 662981 w 1206260"/>
              <a:gd name="connsiteY120" fmla="*/ 723138 h 1684262"/>
              <a:gd name="connsiteX121" fmla="*/ 663458 w 1206260"/>
              <a:gd name="connsiteY121" fmla="*/ 722662 h 1684262"/>
              <a:gd name="connsiteX122" fmla="*/ 628882 w 1206260"/>
              <a:gd name="connsiteY122" fmla="*/ 753332 h 1684262"/>
              <a:gd name="connsiteX123" fmla="*/ 655742 w 1206260"/>
              <a:gd name="connsiteY123" fmla="*/ 726472 h 1684262"/>
              <a:gd name="connsiteX124" fmla="*/ 628406 w 1206260"/>
              <a:gd name="connsiteY124" fmla="*/ 753332 h 1684262"/>
              <a:gd name="connsiteX125" fmla="*/ 628882 w 1206260"/>
              <a:gd name="connsiteY125" fmla="*/ 753332 h 1684262"/>
              <a:gd name="connsiteX126" fmla="*/ 771090 w 1206260"/>
              <a:gd name="connsiteY126" fmla="*/ 757237 h 1684262"/>
              <a:gd name="connsiteX127" fmla="*/ 690318 w 1206260"/>
              <a:gd name="connsiteY127" fmla="*/ 822579 h 1684262"/>
              <a:gd name="connsiteX128" fmla="*/ 770614 w 1206260"/>
              <a:gd name="connsiteY128" fmla="*/ 757237 h 1684262"/>
              <a:gd name="connsiteX129" fmla="*/ 771090 w 1206260"/>
              <a:gd name="connsiteY129" fmla="*/ 757237 h 1684262"/>
              <a:gd name="connsiteX130" fmla="*/ 759565 w 1206260"/>
              <a:gd name="connsiteY130" fmla="*/ 538162 h 1684262"/>
              <a:gd name="connsiteX131" fmla="*/ 851767 w 1206260"/>
              <a:gd name="connsiteY131" fmla="*/ 480536 h 1684262"/>
              <a:gd name="connsiteX132" fmla="*/ 759089 w 1206260"/>
              <a:gd name="connsiteY132" fmla="*/ 538067 h 1684262"/>
              <a:gd name="connsiteX133" fmla="*/ 759565 w 1206260"/>
              <a:gd name="connsiteY133" fmla="*/ 538162 h 1684262"/>
              <a:gd name="connsiteX134" fmla="*/ 877961 w 1206260"/>
              <a:gd name="connsiteY134" fmla="*/ 342138 h 1684262"/>
              <a:gd name="connsiteX135" fmla="*/ 812619 w 1206260"/>
              <a:gd name="connsiteY135" fmla="*/ 442055 h 1684262"/>
              <a:gd name="connsiteX136" fmla="*/ 877961 w 1206260"/>
              <a:gd name="connsiteY136" fmla="*/ 342138 h 1684262"/>
              <a:gd name="connsiteX137" fmla="*/ 681841 w 1206260"/>
              <a:gd name="connsiteY137" fmla="*/ 323088 h 1684262"/>
              <a:gd name="connsiteX138" fmla="*/ 758803 w 1206260"/>
              <a:gd name="connsiteY138" fmla="*/ 430816 h 1684262"/>
              <a:gd name="connsiteX139" fmla="*/ 643455 w 1206260"/>
              <a:gd name="connsiteY139" fmla="*/ 396145 h 1684262"/>
              <a:gd name="connsiteX140" fmla="*/ 639550 w 1206260"/>
              <a:gd name="connsiteY140" fmla="*/ 438436 h 1684262"/>
              <a:gd name="connsiteX141" fmla="*/ 682127 w 1206260"/>
              <a:gd name="connsiteY141" fmla="*/ 323088 h 1684262"/>
              <a:gd name="connsiteX142" fmla="*/ 681841 w 1206260"/>
              <a:gd name="connsiteY142" fmla="*/ 323088 h 1684262"/>
              <a:gd name="connsiteX143" fmla="*/ 351323 w 1206260"/>
              <a:gd name="connsiteY143" fmla="*/ 219361 h 1684262"/>
              <a:gd name="connsiteX144" fmla="*/ 383994 w 1206260"/>
              <a:gd name="connsiteY144" fmla="*/ 183070 h 1684262"/>
              <a:gd name="connsiteX145" fmla="*/ 403711 w 1206260"/>
              <a:gd name="connsiteY145" fmla="*/ 175069 h 1684262"/>
              <a:gd name="connsiteX146" fmla="*/ 411331 w 1206260"/>
              <a:gd name="connsiteY146" fmla="*/ 176117 h 1684262"/>
              <a:gd name="connsiteX147" fmla="*/ 569351 w 1206260"/>
              <a:gd name="connsiteY147" fmla="*/ 242792 h 1684262"/>
              <a:gd name="connsiteX148" fmla="*/ 569922 w 1206260"/>
              <a:gd name="connsiteY148" fmla="*/ 242792 h 1684262"/>
              <a:gd name="connsiteX149" fmla="*/ 558873 w 1206260"/>
              <a:gd name="connsiteY149" fmla="*/ 299942 h 1684262"/>
              <a:gd name="connsiteX150" fmla="*/ 351609 w 1206260"/>
              <a:gd name="connsiteY150" fmla="*/ 219075 h 1684262"/>
              <a:gd name="connsiteX151" fmla="*/ 351323 w 1206260"/>
              <a:gd name="connsiteY151" fmla="*/ 219361 h 1684262"/>
              <a:gd name="connsiteX152" fmla="*/ 470767 w 1206260"/>
              <a:gd name="connsiteY152" fmla="*/ 361188 h 1684262"/>
              <a:gd name="connsiteX153" fmla="*/ 566874 w 1206260"/>
              <a:gd name="connsiteY153" fmla="*/ 503396 h 1684262"/>
              <a:gd name="connsiteX154" fmla="*/ 470767 w 1206260"/>
              <a:gd name="connsiteY154" fmla="*/ 361188 h 1684262"/>
              <a:gd name="connsiteX155" fmla="*/ 632216 w 1206260"/>
              <a:gd name="connsiteY155" fmla="*/ 453485 h 1684262"/>
              <a:gd name="connsiteX156" fmla="*/ 699367 w 1206260"/>
              <a:gd name="connsiteY156" fmla="*/ 515112 h 1684262"/>
              <a:gd name="connsiteX157" fmla="*/ 759089 w 1206260"/>
              <a:gd name="connsiteY157" fmla="*/ 438055 h 1684262"/>
              <a:gd name="connsiteX158" fmla="*/ 678317 w 1206260"/>
              <a:gd name="connsiteY158" fmla="*/ 611029 h 1684262"/>
              <a:gd name="connsiteX159" fmla="*/ 640217 w 1206260"/>
              <a:gd name="connsiteY159" fmla="*/ 587978 h 1684262"/>
              <a:gd name="connsiteX160" fmla="*/ 632216 w 1206260"/>
              <a:gd name="connsiteY160" fmla="*/ 453581 h 1684262"/>
              <a:gd name="connsiteX161" fmla="*/ 632216 w 1206260"/>
              <a:gd name="connsiteY161" fmla="*/ 453485 h 1684262"/>
              <a:gd name="connsiteX162" fmla="*/ 686032 w 1206260"/>
              <a:gd name="connsiteY162" fmla="*/ 837819 h 1684262"/>
              <a:gd name="connsiteX163" fmla="*/ 628310 w 1206260"/>
              <a:gd name="connsiteY163" fmla="*/ 930116 h 1684262"/>
              <a:gd name="connsiteX164" fmla="*/ 686032 w 1206260"/>
              <a:gd name="connsiteY164" fmla="*/ 837914 h 1684262"/>
              <a:gd name="connsiteX165" fmla="*/ 686032 w 1206260"/>
              <a:gd name="connsiteY165" fmla="*/ 837819 h 1684262"/>
              <a:gd name="connsiteX166" fmla="*/ 743658 w 1206260"/>
              <a:gd name="connsiteY166" fmla="*/ 1291400 h 1684262"/>
              <a:gd name="connsiteX167" fmla="*/ 547634 w 1206260"/>
              <a:gd name="connsiteY167" fmla="*/ 1206818 h 1684262"/>
              <a:gd name="connsiteX168" fmla="*/ 573446 w 1206260"/>
              <a:gd name="connsiteY168" fmla="*/ 1222439 h 1684262"/>
              <a:gd name="connsiteX169" fmla="*/ 603450 w 1206260"/>
              <a:gd name="connsiteY169" fmla="*/ 1227487 h 1684262"/>
              <a:gd name="connsiteX170" fmla="*/ 743658 w 1206260"/>
              <a:gd name="connsiteY170" fmla="*/ 1291495 h 1684262"/>
              <a:gd name="connsiteX171" fmla="*/ 743658 w 1206260"/>
              <a:gd name="connsiteY171" fmla="*/ 1291400 h 1684262"/>
              <a:gd name="connsiteX172" fmla="*/ 578399 w 1206260"/>
              <a:gd name="connsiteY172" fmla="*/ 945452 h 1684262"/>
              <a:gd name="connsiteX173" fmla="*/ 689842 w 1206260"/>
              <a:gd name="connsiteY173" fmla="*/ 1122236 h 1684262"/>
              <a:gd name="connsiteX174" fmla="*/ 578399 w 1206260"/>
              <a:gd name="connsiteY174" fmla="*/ 945547 h 1684262"/>
              <a:gd name="connsiteX175" fmla="*/ 578399 w 1206260"/>
              <a:gd name="connsiteY175" fmla="*/ 945452 h 1684262"/>
              <a:gd name="connsiteX176" fmla="*/ 351609 w 1206260"/>
              <a:gd name="connsiteY176" fmla="*/ 1045464 h 1684262"/>
              <a:gd name="connsiteX177" fmla="*/ 382375 w 1206260"/>
              <a:gd name="connsiteY177" fmla="*/ 887825 h 1684262"/>
              <a:gd name="connsiteX178" fmla="*/ 351609 w 1206260"/>
              <a:gd name="connsiteY178" fmla="*/ 1045559 h 1684262"/>
              <a:gd name="connsiteX179" fmla="*/ 351609 w 1206260"/>
              <a:gd name="connsiteY179" fmla="*/ 1045464 h 1684262"/>
              <a:gd name="connsiteX180" fmla="*/ 420761 w 1206260"/>
              <a:gd name="connsiteY180" fmla="*/ 1018413 h 1684262"/>
              <a:gd name="connsiteX181" fmla="*/ 605260 w 1206260"/>
              <a:gd name="connsiteY181" fmla="*/ 1180338 h 1684262"/>
              <a:gd name="connsiteX182" fmla="*/ 420761 w 1206260"/>
              <a:gd name="connsiteY182" fmla="*/ 1018413 h 1684262"/>
              <a:gd name="connsiteX183" fmla="*/ 366944 w 1206260"/>
              <a:gd name="connsiteY183" fmla="*/ 1414272 h 1684262"/>
              <a:gd name="connsiteX184" fmla="*/ 597640 w 1206260"/>
              <a:gd name="connsiteY184" fmla="*/ 1460468 h 1684262"/>
              <a:gd name="connsiteX185" fmla="*/ 366944 w 1206260"/>
              <a:gd name="connsiteY185" fmla="*/ 1414463 h 1684262"/>
              <a:gd name="connsiteX186" fmla="*/ 366944 w 1206260"/>
              <a:gd name="connsiteY186" fmla="*/ 1414272 h 1684262"/>
              <a:gd name="connsiteX187" fmla="*/ 536108 w 1206260"/>
              <a:gd name="connsiteY187" fmla="*/ 1644968 h 1684262"/>
              <a:gd name="connsiteX188" fmla="*/ 498008 w 1206260"/>
              <a:gd name="connsiteY188" fmla="*/ 1625918 h 1684262"/>
              <a:gd name="connsiteX189" fmla="*/ 471148 w 1206260"/>
              <a:gd name="connsiteY189" fmla="*/ 1618202 h 1684262"/>
              <a:gd name="connsiteX190" fmla="*/ 471148 w 1206260"/>
              <a:gd name="connsiteY190" fmla="*/ 1664399 h 1684262"/>
              <a:gd name="connsiteX191" fmla="*/ 401901 w 1206260"/>
              <a:gd name="connsiteY191" fmla="*/ 1579817 h 1684262"/>
              <a:gd name="connsiteX192" fmla="*/ 536108 w 1206260"/>
              <a:gd name="connsiteY192" fmla="*/ 1645158 h 1684262"/>
              <a:gd name="connsiteX193" fmla="*/ 536108 w 1206260"/>
              <a:gd name="connsiteY193" fmla="*/ 1644968 h 1684262"/>
              <a:gd name="connsiteX194" fmla="*/ 616785 w 1206260"/>
              <a:gd name="connsiteY194" fmla="*/ 1564196 h 1684262"/>
              <a:gd name="connsiteX195" fmla="*/ 555349 w 1206260"/>
              <a:gd name="connsiteY195" fmla="*/ 1541145 h 1684262"/>
              <a:gd name="connsiteX196" fmla="*/ 638597 w 1206260"/>
              <a:gd name="connsiteY196" fmla="*/ 1493520 h 1684262"/>
              <a:gd name="connsiteX197" fmla="*/ 739848 w 1206260"/>
              <a:gd name="connsiteY197" fmla="*/ 1525715 h 1684262"/>
              <a:gd name="connsiteX198" fmla="*/ 616785 w 1206260"/>
              <a:gd name="connsiteY198" fmla="*/ 1564386 h 1684262"/>
              <a:gd name="connsiteX199" fmla="*/ 616785 w 1206260"/>
              <a:gd name="connsiteY199" fmla="*/ 1564196 h 1684262"/>
              <a:gd name="connsiteX200" fmla="*/ 752231 w 1206260"/>
              <a:gd name="connsiteY200" fmla="*/ 1664779 h 1684262"/>
              <a:gd name="connsiteX201" fmla="*/ 739658 w 1206260"/>
              <a:gd name="connsiteY201" fmla="*/ 1664779 h 1684262"/>
              <a:gd name="connsiteX202" fmla="*/ 731180 w 1206260"/>
              <a:gd name="connsiteY202" fmla="*/ 1664779 h 1684262"/>
              <a:gd name="connsiteX203" fmla="*/ 727561 w 1206260"/>
              <a:gd name="connsiteY203" fmla="*/ 1664779 h 1684262"/>
              <a:gd name="connsiteX204" fmla="*/ 713750 w 1206260"/>
              <a:gd name="connsiteY204" fmla="*/ 1666780 h 1684262"/>
              <a:gd name="connsiteX205" fmla="*/ 704225 w 1206260"/>
              <a:gd name="connsiteY205" fmla="*/ 1665256 h 1684262"/>
              <a:gd name="connsiteX206" fmla="*/ 705558 w 1206260"/>
              <a:gd name="connsiteY206" fmla="*/ 1667733 h 1684262"/>
              <a:gd name="connsiteX207" fmla="*/ 790045 w 1206260"/>
              <a:gd name="connsiteY207" fmla="*/ 1610106 h 1684262"/>
              <a:gd name="connsiteX208" fmla="*/ 752231 w 1206260"/>
              <a:gd name="connsiteY208" fmla="*/ 1664970 h 1684262"/>
              <a:gd name="connsiteX209" fmla="*/ 752231 w 1206260"/>
              <a:gd name="connsiteY209" fmla="*/ 1664779 h 1684262"/>
              <a:gd name="connsiteX210" fmla="*/ 857863 w 1206260"/>
              <a:gd name="connsiteY210" fmla="*/ 1591056 h 1684262"/>
              <a:gd name="connsiteX211" fmla="*/ 838813 w 1206260"/>
              <a:gd name="connsiteY211" fmla="*/ 1568958 h 1684262"/>
              <a:gd name="connsiteX212" fmla="*/ 836146 w 1206260"/>
              <a:gd name="connsiteY212" fmla="*/ 1564291 h 1684262"/>
              <a:gd name="connsiteX213" fmla="*/ 955179 w 1206260"/>
              <a:gd name="connsiteY213" fmla="*/ 1500720 h 1684262"/>
              <a:gd name="connsiteX214" fmla="*/ 1066493 w 1206260"/>
              <a:gd name="connsiteY214" fmla="*/ 1492065 h 1684262"/>
              <a:gd name="connsiteX215" fmla="*/ 857863 w 1206260"/>
              <a:gd name="connsiteY215" fmla="*/ 1591247 h 1684262"/>
              <a:gd name="connsiteX216" fmla="*/ 857863 w 1206260"/>
              <a:gd name="connsiteY216" fmla="*/ 1591056 h 1684262"/>
              <a:gd name="connsiteX217" fmla="*/ 1054979 w 1206260"/>
              <a:gd name="connsiteY217" fmla="*/ 1445037 h 1684262"/>
              <a:gd name="connsiteX218" fmla="*/ 916632 w 1206260"/>
              <a:gd name="connsiteY218" fmla="*/ 1468184 h 1684262"/>
              <a:gd name="connsiteX219" fmla="*/ 1028170 w 1206260"/>
              <a:gd name="connsiteY219" fmla="*/ 1445228 h 1684262"/>
              <a:gd name="connsiteX220" fmla="*/ 1054979 w 1206260"/>
              <a:gd name="connsiteY220" fmla="*/ 1445037 h 1684262"/>
              <a:gd name="connsiteX221" fmla="*/ 862816 w 1206260"/>
              <a:gd name="connsiteY221" fmla="*/ 1410462 h 1684262"/>
              <a:gd name="connsiteX222" fmla="*/ 647551 w 1206260"/>
              <a:gd name="connsiteY222" fmla="*/ 1448562 h 1684262"/>
              <a:gd name="connsiteX223" fmla="*/ 862816 w 1206260"/>
              <a:gd name="connsiteY223" fmla="*/ 1410653 h 1684262"/>
              <a:gd name="connsiteX224" fmla="*/ 862816 w 1206260"/>
              <a:gd name="connsiteY224" fmla="*/ 1410462 h 1684262"/>
              <a:gd name="connsiteX225" fmla="*/ 689842 w 1206260"/>
              <a:gd name="connsiteY225" fmla="*/ 1391412 h 1684262"/>
              <a:gd name="connsiteX226" fmla="*/ 924347 w 1206260"/>
              <a:gd name="connsiteY226" fmla="*/ 1306830 h 1684262"/>
              <a:gd name="connsiteX227" fmla="*/ 689842 w 1206260"/>
              <a:gd name="connsiteY227" fmla="*/ 1391412 h 1684262"/>
              <a:gd name="connsiteX228" fmla="*/ 1162663 w 1206260"/>
              <a:gd name="connsiteY228" fmla="*/ 1057085 h 1684262"/>
              <a:gd name="connsiteX229" fmla="*/ 1148756 w 1206260"/>
              <a:gd name="connsiteY229" fmla="*/ 1134428 h 1684262"/>
              <a:gd name="connsiteX230" fmla="*/ 1066841 w 1206260"/>
              <a:gd name="connsiteY230" fmla="*/ 1139762 h 1684262"/>
              <a:gd name="connsiteX231" fmla="*/ 1035790 w 1206260"/>
              <a:gd name="connsiteY231" fmla="*/ 1087755 h 1684262"/>
              <a:gd name="connsiteX232" fmla="*/ 1162663 w 1206260"/>
              <a:gd name="connsiteY232" fmla="*/ 1057085 h 1684262"/>
              <a:gd name="connsiteX233" fmla="*/ 987913 w 1206260"/>
              <a:gd name="connsiteY233" fmla="*/ 1181170 h 1684262"/>
              <a:gd name="connsiteX234" fmla="*/ 958923 w 1206260"/>
              <a:gd name="connsiteY234" fmla="*/ 1264444 h 1684262"/>
              <a:gd name="connsiteX235" fmla="*/ 905107 w 1206260"/>
              <a:gd name="connsiteY235" fmla="*/ 1118330 h 1684262"/>
              <a:gd name="connsiteX236" fmla="*/ 987913 w 1206260"/>
              <a:gd name="connsiteY236"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311699 w 1206260"/>
              <a:gd name="connsiteY48" fmla="*/ 1248728 h 1684262"/>
              <a:gd name="connsiteX49" fmla="*/ 283886 w 1206260"/>
              <a:gd name="connsiteY49" fmla="*/ 1268063 h 1684262"/>
              <a:gd name="connsiteX50" fmla="*/ 284934 w 1206260"/>
              <a:gd name="connsiteY50" fmla="*/ 1275207 h 1684262"/>
              <a:gd name="connsiteX51" fmla="*/ 395615 w 1206260"/>
              <a:gd name="connsiteY51" fmla="*/ 1319117 h 1684262"/>
              <a:gd name="connsiteX52" fmla="*/ 257026 w 1206260"/>
              <a:gd name="connsiteY52" fmla="*/ 1309592 h 1684262"/>
              <a:gd name="connsiteX53" fmla="*/ 257026 w 1206260"/>
              <a:gd name="connsiteY53" fmla="*/ 1309592 h 1684262"/>
              <a:gd name="connsiteX54" fmla="*/ 248263 w 1206260"/>
              <a:gd name="connsiteY54" fmla="*/ 1308259 h 1684262"/>
              <a:gd name="connsiteX55" fmla="*/ 247691 w 1206260"/>
              <a:gd name="connsiteY55" fmla="*/ 1308735 h 1684262"/>
              <a:gd name="connsiteX56" fmla="*/ 229880 w 1206260"/>
              <a:gd name="connsiteY56" fmla="*/ 1312259 h 1684262"/>
              <a:gd name="connsiteX57" fmla="*/ 146155 w 1206260"/>
              <a:gd name="connsiteY57" fmla="*/ 1230344 h 1684262"/>
              <a:gd name="connsiteX58" fmla="*/ 115389 w 1206260"/>
              <a:gd name="connsiteY58" fmla="*/ 1430369 h 1684262"/>
              <a:gd name="connsiteX59" fmla="*/ 349799 w 1206260"/>
              <a:gd name="connsiteY59" fmla="*/ 1480280 h 1684262"/>
              <a:gd name="connsiteX60" fmla="*/ 299507 w 1206260"/>
              <a:gd name="connsiteY60" fmla="*/ 1464659 h 1684262"/>
              <a:gd name="connsiteX61" fmla="*/ 321034 w 1206260"/>
              <a:gd name="connsiteY61" fmla="*/ 1477042 h 1684262"/>
              <a:gd name="connsiteX62" fmla="*/ 330559 w 1206260"/>
              <a:gd name="connsiteY62" fmla="*/ 1484376 h 1684262"/>
              <a:gd name="connsiteX63" fmla="*/ 388280 w 1206260"/>
              <a:gd name="connsiteY63" fmla="*/ 1545717 h 1684262"/>
              <a:gd name="connsiteX64" fmla="*/ 348847 w 1206260"/>
              <a:gd name="connsiteY64" fmla="*/ 1542479 h 1684262"/>
              <a:gd name="connsiteX65" fmla="*/ 255883 w 1206260"/>
              <a:gd name="connsiteY65" fmla="*/ 1502664 h 1684262"/>
              <a:gd name="connsiteX66" fmla="*/ 255883 w 1206260"/>
              <a:gd name="connsiteY66" fmla="*/ 1502664 h 1684262"/>
              <a:gd name="connsiteX67" fmla="*/ 239976 w 1206260"/>
              <a:gd name="connsiteY67" fmla="*/ 1484281 h 1684262"/>
              <a:gd name="connsiteX68" fmla="*/ 203495 w 1206260"/>
              <a:gd name="connsiteY68" fmla="*/ 1484281 h 1684262"/>
              <a:gd name="connsiteX69" fmla="*/ 187303 w 1206260"/>
              <a:gd name="connsiteY69" fmla="*/ 1499140 h 1684262"/>
              <a:gd name="connsiteX70" fmla="*/ 490674 w 1206260"/>
              <a:gd name="connsiteY70" fmla="*/ 1673352 h 1684262"/>
              <a:gd name="connsiteX71" fmla="*/ 757374 w 1206260"/>
              <a:gd name="connsiteY71" fmla="*/ 1682401 h 1684262"/>
              <a:gd name="connsiteX72" fmla="*/ 988070 w 1206260"/>
              <a:gd name="connsiteY72" fmla="*/ 1594485 h 1684262"/>
              <a:gd name="connsiteX73" fmla="*/ 1152566 w 1206260"/>
              <a:gd name="connsiteY73" fmla="*/ 1394460 h 1684262"/>
              <a:gd name="connsiteX74" fmla="*/ 918822 w 1206260"/>
              <a:gd name="connsiteY74" fmla="*/ 1363507 h 1684262"/>
              <a:gd name="connsiteX75" fmla="*/ 802904 w 1206260"/>
              <a:gd name="connsiteY75" fmla="*/ 1350454 h 1684262"/>
              <a:gd name="connsiteX76" fmla="*/ 841956 w 1206260"/>
              <a:gd name="connsiteY76" fmla="*/ 1326547 h 1684262"/>
              <a:gd name="connsiteX77" fmla="*/ 1018286 w 1206260"/>
              <a:gd name="connsiteY77" fmla="*/ 1315425 h 1684262"/>
              <a:gd name="connsiteX78" fmla="*/ 980354 w 1206260"/>
              <a:gd name="connsiteY78" fmla="*/ 1268921 h 1684262"/>
              <a:gd name="connsiteX79" fmla="*/ 1091488 w 1206260"/>
              <a:gd name="connsiteY79" fmla="*/ 1221043 h 1684262"/>
              <a:gd name="connsiteX80" fmla="*/ 911203 w 1206260"/>
              <a:gd name="connsiteY80" fmla="*/ 1022890 h 1684262"/>
              <a:gd name="connsiteX81" fmla="*/ 1193429 w 1206260"/>
              <a:gd name="connsiteY81" fmla="*/ 899446 h 1684262"/>
              <a:gd name="connsiteX82" fmla="*/ 759089 w 1206260"/>
              <a:gd name="connsiteY82" fmla="*/ 61246 h 1684262"/>
              <a:gd name="connsiteX83" fmla="*/ 720989 w 1206260"/>
              <a:gd name="connsiteY83" fmla="*/ 145828 h 1684262"/>
              <a:gd name="connsiteX84" fmla="*/ 759089 w 1206260"/>
              <a:gd name="connsiteY84" fmla="*/ 61436 h 1684262"/>
              <a:gd name="connsiteX85" fmla="*/ 759089 w 1206260"/>
              <a:gd name="connsiteY85" fmla="*/ 61246 h 1684262"/>
              <a:gd name="connsiteX86" fmla="*/ 363611 w 1206260"/>
              <a:gd name="connsiteY86" fmla="*/ 545783 h 1684262"/>
              <a:gd name="connsiteX87" fmla="*/ 348275 w 1206260"/>
              <a:gd name="connsiteY87" fmla="*/ 553498 h 1684262"/>
              <a:gd name="connsiteX88" fmla="*/ 363611 w 1206260"/>
              <a:gd name="connsiteY88" fmla="*/ 545783 h 1684262"/>
              <a:gd name="connsiteX89" fmla="*/ 232451 w 1206260"/>
              <a:gd name="connsiteY89" fmla="*/ 523113 h 1684262"/>
              <a:gd name="connsiteX90" fmla="*/ 254694 w 1206260"/>
              <a:gd name="connsiteY90" fmla="*/ 664096 h 1684262"/>
              <a:gd name="connsiteX91" fmla="*/ 232451 w 1206260"/>
              <a:gd name="connsiteY91" fmla="*/ 523113 h 1684262"/>
              <a:gd name="connsiteX92" fmla="*/ 340084 w 1206260"/>
              <a:gd name="connsiteY92" fmla="*/ 692277 h 1684262"/>
              <a:gd name="connsiteX93" fmla="*/ 470767 w 1206260"/>
              <a:gd name="connsiteY93" fmla="*/ 684562 h 1684262"/>
              <a:gd name="connsiteX94" fmla="*/ 340084 w 1206260"/>
              <a:gd name="connsiteY94" fmla="*/ 691896 h 1684262"/>
              <a:gd name="connsiteX95" fmla="*/ 340084 w 1206260"/>
              <a:gd name="connsiteY95" fmla="*/ 692277 h 1684262"/>
              <a:gd name="connsiteX96" fmla="*/ 382375 w 1206260"/>
              <a:gd name="connsiteY96" fmla="*/ 615410 h 1684262"/>
              <a:gd name="connsiteX97" fmla="*/ 516868 w 1206260"/>
              <a:gd name="connsiteY97" fmla="*/ 688372 h 1684262"/>
              <a:gd name="connsiteX98" fmla="*/ 382661 w 1206260"/>
              <a:gd name="connsiteY98" fmla="*/ 615029 h 1684262"/>
              <a:gd name="connsiteX99" fmla="*/ 382375 w 1206260"/>
              <a:gd name="connsiteY99" fmla="*/ 615410 h 1684262"/>
              <a:gd name="connsiteX100" fmla="*/ 201400 w 1206260"/>
              <a:gd name="connsiteY100" fmla="*/ 907542 h 1684262"/>
              <a:gd name="connsiteX101" fmla="*/ 163300 w 1206260"/>
              <a:gd name="connsiteY101" fmla="*/ 838295 h 1684262"/>
              <a:gd name="connsiteX102" fmla="*/ 201686 w 1206260"/>
              <a:gd name="connsiteY102" fmla="*/ 907161 h 1684262"/>
              <a:gd name="connsiteX103" fmla="*/ 201400 w 1206260"/>
              <a:gd name="connsiteY103" fmla="*/ 907542 h 1684262"/>
              <a:gd name="connsiteX104" fmla="*/ 97811 w 1206260"/>
              <a:gd name="connsiteY104" fmla="*/ 1285557 h 1684262"/>
              <a:gd name="connsiteX105" fmla="*/ 123279 w 1206260"/>
              <a:gd name="connsiteY105" fmla="*/ 1264178 h 1684262"/>
              <a:gd name="connsiteX106" fmla="*/ 231975 w 1206260"/>
              <a:gd name="connsiteY106" fmla="*/ 1341501 h 1684262"/>
              <a:gd name="connsiteX107" fmla="*/ 97811 w 1206260"/>
              <a:gd name="connsiteY107" fmla="*/ 1285557 h 1684262"/>
              <a:gd name="connsiteX108" fmla="*/ 232928 w 1206260"/>
              <a:gd name="connsiteY108" fmla="*/ 1376077 h 1684262"/>
              <a:gd name="connsiteX109" fmla="*/ 279029 w 1206260"/>
              <a:gd name="connsiteY109" fmla="*/ 1379887 h 1684262"/>
              <a:gd name="connsiteX110" fmla="*/ 232451 w 1206260"/>
              <a:gd name="connsiteY110" fmla="*/ 1376077 h 1684262"/>
              <a:gd name="connsiteX111" fmla="*/ 232928 w 1206260"/>
              <a:gd name="connsiteY111" fmla="*/ 1376077 h 1684262"/>
              <a:gd name="connsiteX112" fmla="*/ 856244 w 1206260"/>
              <a:gd name="connsiteY112" fmla="*/ 715613 h 1684262"/>
              <a:gd name="connsiteX113" fmla="*/ 817635 w 1206260"/>
              <a:gd name="connsiteY113" fmla="*/ 708913 h 1684262"/>
              <a:gd name="connsiteX114" fmla="*/ 721084 w 1206260"/>
              <a:gd name="connsiteY114" fmla="*/ 657225 h 1684262"/>
              <a:gd name="connsiteX115" fmla="*/ 855767 w 1206260"/>
              <a:gd name="connsiteY115" fmla="*/ 715613 h 1684262"/>
              <a:gd name="connsiteX116" fmla="*/ 856244 w 1206260"/>
              <a:gd name="connsiteY116" fmla="*/ 715613 h 1684262"/>
              <a:gd name="connsiteX117" fmla="*/ 663458 w 1206260"/>
              <a:gd name="connsiteY117" fmla="*/ 722662 h 1684262"/>
              <a:gd name="connsiteX118" fmla="*/ 644408 w 1206260"/>
              <a:gd name="connsiteY118" fmla="*/ 807149 h 1684262"/>
              <a:gd name="connsiteX119" fmla="*/ 662981 w 1206260"/>
              <a:gd name="connsiteY119" fmla="*/ 723138 h 1684262"/>
              <a:gd name="connsiteX120" fmla="*/ 663458 w 1206260"/>
              <a:gd name="connsiteY120" fmla="*/ 722662 h 1684262"/>
              <a:gd name="connsiteX121" fmla="*/ 628882 w 1206260"/>
              <a:gd name="connsiteY121" fmla="*/ 753332 h 1684262"/>
              <a:gd name="connsiteX122" fmla="*/ 655742 w 1206260"/>
              <a:gd name="connsiteY122" fmla="*/ 726472 h 1684262"/>
              <a:gd name="connsiteX123" fmla="*/ 628406 w 1206260"/>
              <a:gd name="connsiteY123" fmla="*/ 753332 h 1684262"/>
              <a:gd name="connsiteX124" fmla="*/ 628882 w 1206260"/>
              <a:gd name="connsiteY124" fmla="*/ 753332 h 1684262"/>
              <a:gd name="connsiteX125" fmla="*/ 771090 w 1206260"/>
              <a:gd name="connsiteY125" fmla="*/ 757237 h 1684262"/>
              <a:gd name="connsiteX126" fmla="*/ 690318 w 1206260"/>
              <a:gd name="connsiteY126" fmla="*/ 822579 h 1684262"/>
              <a:gd name="connsiteX127" fmla="*/ 770614 w 1206260"/>
              <a:gd name="connsiteY127" fmla="*/ 757237 h 1684262"/>
              <a:gd name="connsiteX128" fmla="*/ 771090 w 1206260"/>
              <a:gd name="connsiteY128" fmla="*/ 757237 h 1684262"/>
              <a:gd name="connsiteX129" fmla="*/ 759565 w 1206260"/>
              <a:gd name="connsiteY129" fmla="*/ 538162 h 1684262"/>
              <a:gd name="connsiteX130" fmla="*/ 851767 w 1206260"/>
              <a:gd name="connsiteY130" fmla="*/ 480536 h 1684262"/>
              <a:gd name="connsiteX131" fmla="*/ 759089 w 1206260"/>
              <a:gd name="connsiteY131" fmla="*/ 538067 h 1684262"/>
              <a:gd name="connsiteX132" fmla="*/ 759565 w 1206260"/>
              <a:gd name="connsiteY132" fmla="*/ 538162 h 1684262"/>
              <a:gd name="connsiteX133" fmla="*/ 877961 w 1206260"/>
              <a:gd name="connsiteY133" fmla="*/ 342138 h 1684262"/>
              <a:gd name="connsiteX134" fmla="*/ 812619 w 1206260"/>
              <a:gd name="connsiteY134" fmla="*/ 442055 h 1684262"/>
              <a:gd name="connsiteX135" fmla="*/ 877961 w 1206260"/>
              <a:gd name="connsiteY135" fmla="*/ 342138 h 1684262"/>
              <a:gd name="connsiteX136" fmla="*/ 681841 w 1206260"/>
              <a:gd name="connsiteY136" fmla="*/ 323088 h 1684262"/>
              <a:gd name="connsiteX137" fmla="*/ 758803 w 1206260"/>
              <a:gd name="connsiteY137" fmla="*/ 430816 h 1684262"/>
              <a:gd name="connsiteX138" fmla="*/ 643455 w 1206260"/>
              <a:gd name="connsiteY138" fmla="*/ 396145 h 1684262"/>
              <a:gd name="connsiteX139" fmla="*/ 639550 w 1206260"/>
              <a:gd name="connsiteY139" fmla="*/ 438436 h 1684262"/>
              <a:gd name="connsiteX140" fmla="*/ 682127 w 1206260"/>
              <a:gd name="connsiteY140" fmla="*/ 323088 h 1684262"/>
              <a:gd name="connsiteX141" fmla="*/ 681841 w 1206260"/>
              <a:gd name="connsiteY141" fmla="*/ 323088 h 1684262"/>
              <a:gd name="connsiteX142" fmla="*/ 351323 w 1206260"/>
              <a:gd name="connsiteY142" fmla="*/ 219361 h 1684262"/>
              <a:gd name="connsiteX143" fmla="*/ 383994 w 1206260"/>
              <a:gd name="connsiteY143" fmla="*/ 183070 h 1684262"/>
              <a:gd name="connsiteX144" fmla="*/ 403711 w 1206260"/>
              <a:gd name="connsiteY144" fmla="*/ 175069 h 1684262"/>
              <a:gd name="connsiteX145" fmla="*/ 411331 w 1206260"/>
              <a:gd name="connsiteY145" fmla="*/ 176117 h 1684262"/>
              <a:gd name="connsiteX146" fmla="*/ 569351 w 1206260"/>
              <a:gd name="connsiteY146" fmla="*/ 242792 h 1684262"/>
              <a:gd name="connsiteX147" fmla="*/ 569922 w 1206260"/>
              <a:gd name="connsiteY147" fmla="*/ 242792 h 1684262"/>
              <a:gd name="connsiteX148" fmla="*/ 558873 w 1206260"/>
              <a:gd name="connsiteY148" fmla="*/ 299942 h 1684262"/>
              <a:gd name="connsiteX149" fmla="*/ 351609 w 1206260"/>
              <a:gd name="connsiteY149" fmla="*/ 219075 h 1684262"/>
              <a:gd name="connsiteX150" fmla="*/ 351323 w 1206260"/>
              <a:gd name="connsiteY150" fmla="*/ 219361 h 1684262"/>
              <a:gd name="connsiteX151" fmla="*/ 470767 w 1206260"/>
              <a:gd name="connsiteY151" fmla="*/ 361188 h 1684262"/>
              <a:gd name="connsiteX152" fmla="*/ 566874 w 1206260"/>
              <a:gd name="connsiteY152" fmla="*/ 503396 h 1684262"/>
              <a:gd name="connsiteX153" fmla="*/ 470767 w 1206260"/>
              <a:gd name="connsiteY153" fmla="*/ 361188 h 1684262"/>
              <a:gd name="connsiteX154" fmla="*/ 632216 w 1206260"/>
              <a:gd name="connsiteY154" fmla="*/ 453485 h 1684262"/>
              <a:gd name="connsiteX155" fmla="*/ 699367 w 1206260"/>
              <a:gd name="connsiteY155" fmla="*/ 515112 h 1684262"/>
              <a:gd name="connsiteX156" fmla="*/ 759089 w 1206260"/>
              <a:gd name="connsiteY156" fmla="*/ 438055 h 1684262"/>
              <a:gd name="connsiteX157" fmla="*/ 678317 w 1206260"/>
              <a:gd name="connsiteY157" fmla="*/ 611029 h 1684262"/>
              <a:gd name="connsiteX158" fmla="*/ 640217 w 1206260"/>
              <a:gd name="connsiteY158" fmla="*/ 587978 h 1684262"/>
              <a:gd name="connsiteX159" fmla="*/ 632216 w 1206260"/>
              <a:gd name="connsiteY159" fmla="*/ 453581 h 1684262"/>
              <a:gd name="connsiteX160" fmla="*/ 632216 w 1206260"/>
              <a:gd name="connsiteY160" fmla="*/ 453485 h 1684262"/>
              <a:gd name="connsiteX161" fmla="*/ 686032 w 1206260"/>
              <a:gd name="connsiteY161" fmla="*/ 837819 h 1684262"/>
              <a:gd name="connsiteX162" fmla="*/ 628310 w 1206260"/>
              <a:gd name="connsiteY162" fmla="*/ 930116 h 1684262"/>
              <a:gd name="connsiteX163" fmla="*/ 686032 w 1206260"/>
              <a:gd name="connsiteY163" fmla="*/ 837914 h 1684262"/>
              <a:gd name="connsiteX164" fmla="*/ 686032 w 1206260"/>
              <a:gd name="connsiteY164" fmla="*/ 837819 h 1684262"/>
              <a:gd name="connsiteX165" fmla="*/ 743658 w 1206260"/>
              <a:gd name="connsiteY165" fmla="*/ 1291400 h 1684262"/>
              <a:gd name="connsiteX166" fmla="*/ 547634 w 1206260"/>
              <a:gd name="connsiteY166" fmla="*/ 1206818 h 1684262"/>
              <a:gd name="connsiteX167" fmla="*/ 573446 w 1206260"/>
              <a:gd name="connsiteY167" fmla="*/ 1222439 h 1684262"/>
              <a:gd name="connsiteX168" fmla="*/ 603450 w 1206260"/>
              <a:gd name="connsiteY168" fmla="*/ 1227487 h 1684262"/>
              <a:gd name="connsiteX169" fmla="*/ 743658 w 1206260"/>
              <a:gd name="connsiteY169" fmla="*/ 1291495 h 1684262"/>
              <a:gd name="connsiteX170" fmla="*/ 743658 w 1206260"/>
              <a:gd name="connsiteY170" fmla="*/ 1291400 h 1684262"/>
              <a:gd name="connsiteX171" fmla="*/ 578399 w 1206260"/>
              <a:gd name="connsiteY171" fmla="*/ 945452 h 1684262"/>
              <a:gd name="connsiteX172" fmla="*/ 689842 w 1206260"/>
              <a:gd name="connsiteY172" fmla="*/ 1122236 h 1684262"/>
              <a:gd name="connsiteX173" fmla="*/ 578399 w 1206260"/>
              <a:gd name="connsiteY173" fmla="*/ 945547 h 1684262"/>
              <a:gd name="connsiteX174" fmla="*/ 578399 w 1206260"/>
              <a:gd name="connsiteY174" fmla="*/ 945452 h 1684262"/>
              <a:gd name="connsiteX175" fmla="*/ 351609 w 1206260"/>
              <a:gd name="connsiteY175" fmla="*/ 1045464 h 1684262"/>
              <a:gd name="connsiteX176" fmla="*/ 382375 w 1206260"/>
              <a:gd name="connsiteY176" fmla="*/ 887825 h 1684262"/>
              <a:gd name="connsiteX177" fmla="*/ 351609 w 1206260"/>
              <a:gd name="connsiteY177" fmla="*/ 1045559 h 1684262"/>
              <a:gd name="connsiteX178" fmla="*/ 351609 w 1206260"/>
              <a:gd name="connsiteY178" fmla="*/ 1045464 h 1684262"/>
              <a:gd name="connsiteX179" fmla="*/ 420761 w 1206260"/>
              <a:gd name="connsiteY179" fmla="*/ 1018413 h 1684262"/>
              <a:gd name="connsiteX180" fmla="*/ 605260 w 1206260"/>
              <a:gd name="connsiteY180" fmla="*/ 1180338 h 1684262"/>
              <a:gd name="connsiteX181" fmla="*/ 420761 w 1206260"/>
              <a:gd name="connsiteY181" fmla="*/ 1018413 h 1684262"/>
              <a:gd name="connsiteX182" fmla="*/ 366944 w 1206260"/>
              <a:gd name="connsiteY182" fmla="*/ 1414272 h 1684262"/>
              <a:gd name="connsiteX183" fmla="*/ 597640 w 1206260"/>
              <a:gd name="connsiteY183" fmla="*/ 1460468 h 1684262"/>
              <a:gd name="connsiteX184" fmla="*/ 366944 w 1206260"/>
              <a:gd name="connsiteY184" fmla="*/ 1414463 h 1684262"/>
              <a:gd name="connsiteX185" fmla="*/ 366944 w 1206260"/>
              <a:gd name="connsiteY185" fmla="*/ 1414272 h 1684262"/>
              <a:gd name="connsiteX186" fmla="*/ 536108 w 1206260"/>
              <a:gd name="connsiteY186" fmla="*/ 1644968 h 1684262"/>
              <a:gd name="connsiteX187" fmla="*/ 498008 w 1206260"/>
              <a:gd name="connsiteY187" fmla="*/ 1625918 h 1684262"/>
              <a:gd name="connsiteX188" fmla="*/ 471148 w 1206260"/>
              <a:gd name="connsiteY188" fmla="*/ 1618202 h 1684262"/>
              <a:gd name="connsiteX189" fmla="*/ 471148 w 1206260"/>
              <a:gd name="connsiteY189" fmla="*/ 1664399 h 1684262"/>
              <a:gd name="connsiteX190" fmla="*/ 401901 w 1206260"/>
              <a:gd name="connsiteY190" fmla="*/ 1579817 h 1684262"/>
              <a:gd name="connsiteX191" fmla="*/ 536108 w 1206260"/>
              <a:gd name="connsiteY191" fmla="*/ 1645158 h 1684262"/>
              <a:gd name="connsiteX192" fmla="*/ 536108 w 1206260"/>
              <a:gd name="connsiteY192" fmla="*/ 1644968 h 1684262"/>
              <a:gd name="connsiteX193" fmla="*/ 616785 w 1206260"/>
              <a:gd name="connsiteY193" fmla="*/ 1564196 h 1684262"/>
              <a:gd name="connsiteX194" fmla="*/ 555349 w 1206260"/>
              <a:gd name="connsiteY194" fmla="*/ 1541145 h 1684262"/>
              <a:gd name="connsiteX195" fmla="*/ 638597 w 1206260"/>
              <a:gd name="connsiteY195" fmla="*/ 1493520 h 1684262"/>
              <a:gd name="connsiteX196" fmla="*/ 739848 w 1206260"/>
              <a:gd name="connsiteY196" fmla="*/ 1525715 h 1684262"/>
              <a:gd name="connsiteX197" fmla="*/ 616785 w 1206260"/>
              <a:gd name="connsiteY197" fmla="*/ 1564386 h 1684262"/>
              <a:gd name="connsiteX198" fmla="*/ 616785 w 1206260"/>
              <a:gd name="connsiteY198" fmla="*/ 1564196 h 1684262"/>
              <a:gd name="connsiteX199" fmla="*/ 752231 w 1206260"/>
              <a:gd name="connsiteY199" fmla="*/ 1664779 h 1684262"/>
              <a:gd name="connsiteX200" fmla="*/ 739658 w 1206260"/>
              <a:gd name="connsiteY200" fmla="*/ 1664779 h 1684262"/>
              <a:gd name="connsiteX201" fmla="*/ 731180 w 1206260"/>
              <a:gd name="connsiteY201" fmla="*/ 1664779 h 1684262"/>
              <a:gd name="connsiteX202" fmla="*/ 727561 w 1206260"/>
              <a:gd name="connsiteY202" fmla="*/ 1664779 h 1684262"/>
              <a:gd name="connsiteX203" fmla="*/ 713750 w 1206260"/>
              <a:gd name="connsiteY203" fmla="*/ 1666780 h 1684262"/>
              <a:gd name="connsiteX204" fmla="*/ 704225 w 1206260"/>
              <a:gd name="connsiteY204" fmla="*/ 1665256 h 1684262"/>
              <a:gd name="connsiteX205" fmla="*/ 705558 w 1206260"/>
              <a:gd name="connsiteY205" fmla="*/ 1667733 h 1684262"/>
              <a:gd name="connsiteX206" fmla="*/ 790045 w 1206260"/>
              <a:gd name="connsiteY206" fmla="*/ 1610106 h 1684262"/>
              <a:gd name="connsiteX207" fmla="*/ 752231 w 1206260"/>
              <a:gd name="connsiteY207" fmla="*/ 1664970 h 1684262"/>
              <a:gd name="connsiteX208" fmla="*/ 752231 w 1206260"/>
              <a:gd name="connsiteY208" fmla="*/ 1664779 h 1684262"/>
              <a:gd name="connsiteX209" fmla="*/ 857863 w 1206260"/>
              <a:gd name="connsiteY209" fmla="*/ 1591056 h 1684262"/>
              <a:gd name="connsiteX210" fmla="*/ 838813 w 1206260"/>
              <a:gd name="connsiteY210" fmla="*/ 1568958 h 1684262"/>
              <a:gd name="connsiteX211" fmla="*/ 836146 w 1206260"/>
              <a:gd name="connsiteY211" fmla="*/ 1564291 h 1684262"/>
              <a:gd name="connsiteX212" fmla="*/ 955179 w 1206260"/>
              <a:gd name="connsiteY212" fmla="*/ 1500720 h 1684262"/>
              <a:gd name="connsiteX213" fmla="*/ 1066493 w 1206260"/>
              <a:gd name="connsiteY213" fmla="*/ 1492065 h 1684262"/>
              <a:gd name="connsiteX214" fmla="*/ 857863 w 1206260"/>
              <a:gd name="connsiteY214" fmla="*/ 1591247 h 1684262"/>
              <a:gd name="connsiteX215" fmla="*/ 857863 w 1206260"/>
              <a:gd name="connsiteY215" fmla="*/ 1591056 h 1684262"/>
              <a:gd name="connsiteX216" fmla="*/ 1054979 w 1206260"/>
              <a:gd name="connsiteY216" fmla="*/ 1445037 h 1684262"/>
              <a:gd name="connsiteX217" fmla="*/ 916632 w 1206260"/>
              <a:gd name="connsiteY217" fmla="*/ 1468184 h 1684262"/>
              <a:gd name="connsiteX218" fmla="*/ 1028170 w 1206260"/>
              <a:gd name="connsiteY218" fmla="*/ 1445228 h 1684262"/>
              <a:gd name="connsiteX219" fmla="*/ 1054979 w 1206260"/>
              <a:gd name="connsiteY219" fmla="*/ 1445037 h 1684262"/>
              <a:gd name="connsiteX220" fmla="*/ 862816 w 1206260"/>
              <a:gd name="connsiteY220" fmla="*/ 1410462 h 1684262"/>
              <a:gd name="connsiteX221" fmla="*/ 647551 w 1206260"/>
              <a:gd name="connsiteY221" fmla="*/ 1448562 h 1684262"/>
              <a:gd name="connsiteX222" fmla="*/ 862816 w 1206260"/>
              <a:gd name="connsiteY222" fmla="*/ 1410653 h 1684262"/>
              <a:gd name="connsiteX223" fmla="*/ 862816 w 1206260"/>
              <a:gd name="connsiteY223" fmla="*/ 1410462 h 1684262"/>
              <a:gd name="connsiteX224" fmla="*/ 689842 w 1206260"/>
              <a:gd name="connsiteY224" fmla="*/ 1391412 h 1684262"/>
              <a:gd name="connsiteX225" fmla="*/ 924347 w 1206260"/>
              <a:gd name="connsiteY225" fmla="*/ 1306830 h 1684262"/>
              <a:gd name="connsiteX226" fmla="*/ 689842 w 1206260"/>
              <a:gd name="connsiteY226" fmla="*/ 1391412 h 1684262"/>
              <a:gd name="connsiteX227" fmla="*/ 1162663 w 1206260"/>
              <a:gd name="connsiteY227" fmla="*/ 1057085 h 1684262"/>
              <a:gd name="connsiteX228" fmla="*/ 1148756 w 1206260"/>
              <a:gd name="connsiteY228" fmla="*/ 1134428 h 1684262"/>
              <a:gd name="connsiteX229" fmla="*/ 1066841 w 1206260"/>
              <a:gd name="connsiteY229" fmla="*/ 1139762 h 1684262"/>
              <a:gd name="connsiteX230" fmla="*/ 1035790 w 1206260"/>
              <a:gd name="connsiteY230" fmla="*/ 1087755 h 1684262"/>
              <a:gd name="connsiteX231" fmla="*/ 1162663 w 1206260"/>
              <a:gd name="connsiteY231" fmla="*/ 1057085 h 1684262"/>
              <a:gd name="connsiteX232" fmla="*/ 987913 w 1206260"/>
              <a:gd name="connsiteY232" fmla="*/ 1181170 h 1684262"/>
              <a:gd name="connsiteX233" fmla="*/ 958923 w 1206260"/>
              <a:gd name="connsiteY233" fmla="*/ 1264444 h 1684262"/>
              <a:gd name="connsiteX234" fmla="*/ 905107 w 1206260"/>
              <a:gd name="connsiteY234" fmla="*/ 1118330 h 1684262"/>
              <a:gd name="connsiteX235" fmla="*/ 987913 w 1206260"/>
              <a:gd name="connsiteY235"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309794 w 1206260"/>
              <a:gd name="connsiteY47" fmla="*/ 1240346 h 1684262"/>
              <a:gd name="connsiteX48" fmla="*/ 283886 w 1206260"/>
              <a:gd name="connsiteY48" fmla="*/ 1268063 h 1684262"/>
              <a:gd name="connsiteX49" fmla="*/ 284934 w 1206260"/>
              <a:gd name="connsiteY49" fmla="*/ 1275207 h 1684262"/>
              <a:gd name="connsiteX50" fmla="*/ 395615 w 1206260"/>
              <a:gd name="connsiteY50" fmla="*/ 1319117 h 1684262"/>
              <a:gd name="connsiteX51" fmla="*/ 257026 w 1206260"/>
              <a:gd name="connsiteY51" fmla="*/ 1309592 h 1684262"/>
              <a:gd name="connsiteX52" fmla="*/ 257026 w 1206260"/>
              <a:gd name="connsiteY52" fmla="*/ 1309592 h 1684262"/>
              <a:gd name="connsiteX53" fmla="*/ 248263 w 1206260"/>
              <a:gd name="connsiteY53" fmla="*/ 1308259 h 1684262"/>
              <a:gd name="connsiteX54" fmla="*/ 247691 w 1206260"/>
              <a:gd name="connsiteY54" fmla="*/ 1308735 h 1684262"/>
              <a:gd name="connsiteX55" fmla="*/ 229880 w 1206260"/>
              <a:gd name="connsiteY55" fmla="*/ 1312259 h 1684262"/>
              <a:gd name="connsiteX56" fmla="*/ 146155 w 1206260"/>
              <a:gd name="connsiteY56" fmla="*/ 1230344 h 1684262"/>
              <a:gd name="connsiteX57" fmla="*/ 115389 w 1206260"/>
              <a:gd name="connsiteY57" fmla="*/ 1430369 h 1684262"/>
              <a:gd name="connsiteX58" fmla="*/ 349799 w 1206260"/>
              <a:gd name="connsiteY58" fmla="*/ 1480280 h 1684262"/>
              <a:gd name="connsiteX59" fmla="*/ 299507 w 1206260"/>
              <a:gd name="connsiteY59" fmla="*/ 1464659 h 1684262"/>
              <a:gd name="connsiteX60" fmla="*/ 321034 w 1206260"/>
              <a:gd name="connsiteY60" fmla="*/ 1477042 h 1684262"/>
              <a:gd name="connsiteX61" fmla="*/ 330559 w 1206260"/>
              <a:gd name="connsiteY61" fmla="*/ 1484376 h 1684262"/>
              <a:gd name="connsiteX62" fmla="*/ 388280 w 1206260"/>
              <a:gd name="connsiteY62" fmla="*/ 1545717 h 1684262"/>
              <a:gd name="connsiteX63" fmla="*/ 348847 w 1206260"/>
              <a:gd name="connsiteY63" fmla="*/ 1542479 h 1684262"/>
              <a:gd name="connsiteX64" fmla="*/ 255883 w 1206260"/>
              <a:gd name="connsiteY64" fmla="*/ 1502664 h 1684262"/>
              <a:gd name="connsiteX65" fmla="*/ 255883 w 1206260"/>
              <a:gd name="connsiteY65" fmla="*/ 1502664 h 1684262"/>
              <a:gd name="connsiteX66" fmla="*/ 239976 w 1206260"/>
              <a:gd name="connsiteY66" fmla="*/ 1484281 h 1684262"/>
              <a:gd name="connsiteX67" fmla="*/ 203495 w 1206260"/>
              <a:gd name="connsiteY67" fmla="*/ 1484281 h 1684262"/>
              <a:gd name="connsiteX68" fmla="*/ 187303 w 1206260"/>
              <a:gd name="connsiteY68" fmla="*/ 1499140 h 1684262"/>
              <a:gd name="connsiteX69" fmla="*/ 490674 w 1206260"/>
              <a:gd name="connsiteY69" fmla="*/ 1673352 h 1684262"/>
              <a:gd name="connsiteX70" fmla="*/ 757374 w 1206260"/>
              <a:gd name="connsiteY70" fmla="*/ 1682401 h 1684262"/>
              <a:gd name="connsiteX71" fmla="*/ 988070 w 1206260"/>
              <a:gd name="connsiteY71" fmla="*/ 1594485 h 1684262"/>
              <a:gd name="connsiteX72" fmla="*/ 1152566 w 1206260"/>
              <a:gd name="connsiteY72" fmla="*/ 1394460 h 1684262"/>
              <a:gd name="connsiteX73" fmla="*/ 918822 w 1206260"/>
              <a:gd name="connsiteY73" fmla="*/ 1363507 h 1684262"/>
              <a:gd name="connsiteX74" fmla="*/ 802904 w 1206260"/>
              <a:gd name="connsiteY74" fmla="*/ 1350454 h 1684262"/>
              <a:gd name="connsiteX75" fmla="*/ 841956 w 1206260"/>
              <a:gd name="connsiteY75" fmla="*/ 1326547 h 1684262"/>
              <a:gd name="connsiteX76" fmla="*/ 1018286 w 1206260"/>
              <a:gd name="connsiteY76" fmla="*/ 1315425 h 1684262"/>
              <a:gd name="connsiteX77" fmla="*/ 980354 w 1206260"/>
              <a:gd name="connsiteY77" fmla="*/ 1268921 h 1684262"/>
              <a:gd name="connsiteX78" fmla="*/ 1091488 w 1206260"/>
              <a:gd name="connsiteY78" fmla="*/ 1221043 h 1684262"/>
              <a:gd name="connsiteX79" fmla="*/ 911203 w 1206260"/>
              <a:gd name="connsiteY79" fmla="*/ 1022890 h 1684262"/>
              <a:gd name="connsiteX80" fmla="*/ 1193429 w 1206260"/>
              <a:gd name="connsiteY80" fmla="*/ 899446 h 1684262"/>
              <a:gd name="connsiteX81" fmla="*/ 759089 w 1206260"/>
              <a:gd name="connsiteY81" fmla="*/ 61246 h 1684262"/>
              <a:gd name="connsiteX82" fmla="*/ 720989 w 1206260"/>
              <a:gd name="connsiteY82" fmla="*/ 145828 h 1684262"/>
              <a:gd name="connsiteX83" fmla="*/ 759089 w 1206260"/>
              <a:gd name="connsiteY83" fmla="*/ 61436 h 1684262"/>
              <a:gd name="connsiteX84" fmla="*/ 759089 w 1206260"/>
              <a:gd name="connsiteY84" fmla="*/ 61246 h 1684262"/>
              <a:gd name="connsiteX85" fmla="*/ 363611 w 1206260"/>
              <a:gd name="connsiteY85" fmla="*/ 545783 h 1684262"/>
              <a:gd name="connsiteX86" fmla="*/ 348275 w 1206260"/>
              <a:gd name="connsiteY86" fmla="*/ 553498 h 1684262"/>
              <a:gd name="connsiteX87" fmla="*/ 363611 w 1206260"/>
              <a:gd name="connsiteY87" fmla="*/ 545783 h 1684262"/>
              <a:gd name="connsiteX88" fmla="*/ 232451 w 1206260"/>
              <a:gd name="connsiteY88" fmla="*/ 523113 h 1684262"/>
              <a:gd name="connsiteX89" fmla="*/ 254694 w 1206260"/>
              <a:gd name="connsiteY89" fmla="*/ 664096 h 1684262"/>
              <a:gd name="connsiteX90" fmla="*/ 232451 w 1206260"/>
              <a:gd name="connsiteY90" fmla="*/ 523113 h 1684262"/>
              <a:gd name="connsiteX91" fmla="*/ 340084 w 1206260"/>
              <a:gd name="connsiteY91" fmla="*/ 692277 h 1684262"/>
              <a:gd name="connsiteX92" fmla="*/ 470767 w 1206260"/>
              <a:gd name="connsiteY92" fmla="*/ 684562 h 1684262"/>
              <a:gd name="connsiteX93" fmla="*/ 340084 w 1206260"/>
              <a:gd name="connsiteY93" fmla="*/ 691896 h 1684262"/>
              <a:gd name="connsiteX94" fmla="*/ 340084 w 1206260"/>
              <a:gd name="connsiteY94" fmla="*/ 692277 h 1684262"/>
              <a:gd name="connsiteX95" fmla="*/ 382375 w 1206260"/>
              <a:gd name="connsiteY95" fmla="*/ 615410 h 1684262"/>
              <a:gd name="connsiteX96" fmla="*/ 516868 w 1206260"/>
              <a:gd name="connsiteY96" fmla="*/ 688372 h 1684262"/>
              <a:gd name="connsiteX97" fmla="*/ 382661 w 1206260"/>
              <a:gd name="connsiteY97" fmla="*/ 615029 h 1684262"/>
              <a:gd name="connsiteX98" fmla="*/ 382375 w 1206260"/>
              <a:gd name="connsiteY98" fmla="*/ 615410 h 1684262"/>
              <a:gd name="connsiteX99" fmla="*/ 201400 w 1206260"/>
              <a:gd name="connsiteY99" fmla="*/ 907542 h 1684262"/>
              <a:gd name="connsiteX100" fmla="*/ 163300 w 1206260"/>
              <a:gd name="connsiteY100" fmla="*/ 838295 h 1684262"/>
              <a:gd name="connsiteX101" fmla="*/ 201686 w 1206260"/>
              <a:gd name="connsiteY101" fmla="*/ 907161 h 1684262"/>
              <a:gd name="connsiteX102" fmla="*/ 201400 w 1206260"/>
              <a:gd name="connsiteY102" fmla="*/ 907542 h 1684262"/>
              <a:gd name="connsiteX103" fmla="*/ 97811 w 1206260"/>
              <a:gd name="connsiteY103" fmla="*/ 1285557 h 1684262"/>
              <a:gd name="connsiteX104" fmla="*/ 123279 w 1206260"/>
              <a:gd name="connsiteY104" fmla="*/ 1264178 h 1684262"/>
              <a:gd name="connsiteX105" fmla="*/ 231975 w 1206260"/>
              <a:gd name="connsiteY105" fmla="*/ 1341501 h 1684262"/>
              <a:gd name="connsiteX106" fmla="*/ 97811 w 1206260"/>
              <a:gd name="connsiteY106" fmla="*/ 1285557 h 1684262"/>
              <a:gd name="connsiteX107" fmla="*/ 232928 w 1206260"/>
              <a:gd name="connsiteY107" fmla="*/ 1376077 h 1684262"/>
              <a:gd name="connsiteX108" fmla="*/ 279029 w 1206260"/>
              <a:gd name="connsiteY108" fmla="*/ 1379887 h 1684262"/>
              <a:gd name="connsiteX109" fmla="*/ 232451 w 1206260"/>
              <a:gd name="connsiteY109" fmla="*/ 1376077 h 1684262"/>
              <a:gd name="connsiteX110" fmla="*/ 232928 w 1206260"/>
              <a:gd name="connsiteY110" fmla="*/ 1376077 h 1684262"/>
              <a:gd name="connsiteX111" fmla="*/ 856244 w 1206260"/>
              <a:gd name="connsiteY111" fmla="*/ 715613 h 1684262"/>
              <a:gd name="connsiteX112" fmla="*/ 817635 w 1206260"/>
              <a:gd name="connsiteY112" fmla="*/ 708913 h 1684262"/>
              <a:gd name="connsiteX113" fmla="*/ 721084 w 1206260"/>
              <a:gd name="connsiteY113" fmla="*/ 657225 h 1684262"/>
              <a:gd name="connsiteX114" fmla="*/ 855767 w 1206260"/>
              <a:gd name="connsiteY114" fmla="*/ 715613 h 1684262"/>
              <a:gd name="connsiteX115" fmla="*/ 856244 w 1206260"/>
              <a:gd name="connsiteY115" fmla="*/ 715613 h 1684262"/>
              <a:gd name="connsiteX116" fmla="*/ 663458 w 1206260"/>
              <a:gd name="connsiteY116" fmla="*/ 722662 h 1684262"/>
              <a:gd name="connsiteX117" fmla="*/ 644408 w 1206260"/>
              <a:gd name="connsiteY117" fmla="*/ 807149 h 1684262"/>
              <a:gd name="connsiteX118" fmla="*/ 662981 w 1206260"/>
              <a:gd name="connsiteY118" fmla="*/ 723138 h 1684262"/>
              <a:gd name="connsiteX119" fmla="*/ 663458 w 1206260"/>
              <a:gd name="connsiteY119" fmla="*/ 722662 h 1684262"/>
              <a:gd name="connsiteX120" fmla="*/ 628882 w 1206260"/>
              <a:gd name="connsiteY120" fmla="*/ 753332 h 1684262"/>
              <a:gd name="connsiteX121" fmla="*/ 655742 w 1206260"/>
              <a:gd name="connsiteY121" fmla="*/ 726472 h 1684262"/>
              <a:gd name="connsiteX122" fmla="*/ 628406 w 1206260"/>
              <a:gd name="connsiteY122" fmla="*/ 753332 h 1684262"/>
              <a:gd name="connsiteX123" fmla="*/ 628882 w 1206260"/>
              <a:gd name="connsiteY123" fmla="*/ 753332 h 1684262"/>
              <a:gd name="connsiteX124" fmla="*/ 771090 w 1206260"/>
              <a:gd name="connsiteY124" fmla="*/ 757237 h 1684262"/>
              <a:gd name="connsiteX125" fmla="*/ 690318 w 1206260"/>
              <a:gd name="connsiteY125" fmla="*/ 822579 h 1684262"/>
              <a:gd name="connsiteX126" fmla="*/ 770614 w 1206260"/>
              <a:gd name="connsiteY126" fmla="*/ 757237 h 1684262"/>
              <a:gd name="connsiteX127" fmla="*/ 771090 w 1206260"/>
              <a:gd name="connsiteY127" fmla="*/ 757237 h 1684262"/>
              <a:gd name="connsiteX128" fmla="*/ 759565 w 1206260"/>
              <a:gd name="connsiteY128" fmla="*/ 538162 h 1684262"/>
              <a:gd name="connsiteX129" fmla="*/ 851767 w 1206260"/>
              <a:gd name="connsiteY129" fmla="*/ 480536 h 1684262"/>
              <a:gd name="connsiteX130" fmla="*/ 759089 w 1206260"/>
              <a:gd name="connsiteY130" fmla="*/ 538067 h 1684262"/>
              <a:gd name="connsiteX131" fmla="*/ 759565 w 1206260"/>
              <a:gd name="connsiteY131" fmla="*/ 538162 h 1684262"/>
              <a:gd name="connsiteX132" fmla="*/ 877961 w 1206260"/>
              <a:gd name="connsiteY132" fmla="*/ 342138 h 1684262"/>
              <a:gd name="connsiteX133" fmla="*/ 812619 w 1206260"/>
              <a:gd name="connsiteY133" fmla="*/ 442055 h 1684262"/>
              <a:gd name="connsiteX134" fmla="*/ 877961 w 1206260"/>
              <a:gd name="connsiteY134" fmla="*/ 342138 h 1684262"/>
              <a:gd name="connsiteX135" fmla="*/ 681841 w 1206260"/>
              <a:gd name="connsiteY135" fmla="*/ 323088 h 1684262"/>
              <a:gd name="connsiteX136" fmla="*/ 758803 w 1206260"/>
              <a:gd name="connsiteY136" fmla="*/ 430816 h 1684262"/>
              <a:gd name="connsiteX137" fmla="*/ 643455 w 1206260"/>
              <a:gd name="connsiteY137" fmla="*/ 396145 h 1684262"/>
              <a:gd name="connsiteX138" fmla="*/ 639550 w 1206260"/>
              <a:gd name="connsiteY138" fmla="*/ 438436 h 1684262"/>
              <a:gd name="connsiteX139" fmla="*/ 682127 w 1206260"/>
              <a:gd name="connsiteY139" fmla="*/ 323088 h 1684262"/>
              <a:gd name="connsiteX140" fmla="*/ 681841 w 1206260"/>
              <a:gd name="connsiteY140" fmla="*/ 323088 h 1684262"/>
              <a:gd name="connsiteX141" fmla="*/ 351323 w 1206260"/>
              <a:gd name="connsiteY141" fmla="*/ 219361 h 1684262"/>
              <a:gd name="connsiteX142" fmla="*/ 383994 w 1206260"/>
              <a:gd name="connsiteY142" fmla="*/ 183070 h 1684262"/>
              <a:gd name="connsiteX143" fmla="*/ 403711 w 1206260"/>
              <a:gd name="connsiteY143" fmla="*/ 175069 h 1684262"/>
              <a:gd name="connsiteX144" fmla="*/ 411331 w 1206260"/>
              <a:gd name="connsiteY144" fmla="*/ 176117 h 1684262"/>
              <a:gd name="connsiteX145" fmla="*/ 569351 w 1206260"/>
              <a:gd name="connsiteY145" fmla="*/ 242792 h 1684262"/>
              <a:gd name="connsiteX146" fmla="*/ 569922 w 1206260"/>
              <a:gd name="connsiteY146" fmla="*/ 242792 h 1684262"/>
              <a:gd name="connsiteX147" fmla="*/ 558873 w 1206260"/>
              <a:gd name="connsiteY147" fmla="*/ 299942 h 1684262"/>
              <a:gd name="connsiteX148" fmla="*/ 351609 w 1206260"/>
              <a:gd name="connsiteY148" fmla="*/ 219075 h 1684262"/>
              <a:gd name="connsiteX149" fmla="*/ 351323 w 1206260"/>
              <a:gd name="connsiteY149" fmla="*/ 219361 h 1684262"/>
              <a:gd name="connsiteX150" fmla="*/ 470767 w 1206260"/>
              <a:gd name="connsiteY150" fmla="*/ 361188 h 1684262"/>
              <a:gd name="connsiteX151" fmla="*/ 566874 w 1206260"/>
              <a:gd name="connsiteY151" fmla="*/ 503396 h 1684262"/>
              <a:gd name="connsiteX152" fmla="*/ 470767 w 1206260"/>
              <a:gd name="connsiteY152" fmla="*/ 361188 h 1684262"/>
              <a:gd name="connsiteX153" fmla="*/ 632216 w 1206260"/>
              <a:gd name="connsiteY153" fmla="*/ 453485 h 1684262"/>
              <a:gd name="connsiteX154" fmla="*/ 699367 w 1206260"/>
              <a:gd name="connsiteY154" fmla="*/ 515112 h 1684262"/>
              <a:gd name="connsiteX155" fmla="*/ 759089 w 1206260"/>
              <a:gd name="connsiteY155" fmla="*/ 438055 h 1684262"/>
              <a:gd name="connsiteX156" fmla="*/ 678317 w 1206260"/>
              <a:gd name="connsiteY156" fmla="*/ 611029 h 1684262"/>
              <a:gd name="connsiteX157" fmla="*/ 640217 w 1206260"/>
              <a:gd name="connsiteY157" fmla="*/ 587978 h 1684262"/>
              <a:gd name="connsiteX158" fmla="*/ 632216 w 1206260"/>
              <a:gd name="connsiteY158" fmla="*/ 453581 h 1684262"/>
              <a:gd name="connsiteX159" fmla="*/ 632216 w 1206260"/>
              <a:gd name="connsiteY159" fmla="*/ 453485 h 1684262"/>
              <a:gd name="connsiteX160" fmla="*/ 686032 w 1206260"/>
              <a:gd name="connsiteY160" fmla="*/ 837819 h 1684262"/>
              <a:gd name="connsiteX161" fmla="*/ 628310 w 1206260"/>
              <a:gd name="connsiteY161" fmla="*/ 930116 h 1684262"/>
              <a:gd name="connsiteX162" fmla="*/ 686032 w 1206260"/>
              <a:gd name="connsiteY162" fmla="*/ 837914 h 1684262"/>
              <a:gd name="connsiteX163" fmla="*/ 686032 w 1206260"/>
              <a:gd name="connsiteY163" fmla="*/ 837819 h 1684262"/>
              <a:gd name="connsiteX164" fmla="*/ 743658 w 1206260"/>
              <a:gd name="connsiteY164" fmla="*/ 1291400 h 1684262"/>
              <a:gd name="connsiteX165" fmla="*/ 547634 w 1206260"/>
              <a:gd name="connsiteY165" fmla="*/ 1206818 h 1684262"/>
              <a:gd name="connsiteX166" fmla="*/ 573446 w 1206260"/>
              <a:gd name="connsiteY166" fmla="*/ 1222439 h 1684262"/>
              <a:gd name="connsiteX167" fmla="*/ 603450 w 1206260"/>
              <a:gd name="connsiteY167" fmla="*/ 1227487 h 1684262"/>
              <a:gd name="connsiteX168" fmla="*/ 743658 w 1206260"/>
              <a:gd name="connsiteY168" fmla="*/ 1291495 h 1684262"/>
              <a:gd name="connsiteX169" fmla="*/ 743658 w 1206260"/>
              <a:gd name="connsiteY169" fmla="*/ 1291400 h 1684262"/>
              <a:gd name="connsiteX170" fmla="*/ 578399 w 1206260"/>
              <a:gd name="connsiteY170" fmla="*/ 945452 h 1684262"/>
              <a:gd name="connsiteX171" fmla="*/ 689842 w 1206260"/>
              <a:gd name="connsiteY171" fmla="*/ 1122236 h 1684262"/>
              <a:gd name="connsiteX172" fmla="*/ 578399 w 1206260"/>
              <a:gd name="connsiteY172" fmla="*/ 945547 h 1684262"/>
              <a:gd name="connsiteX173" fmla="*/ 578399 w 1206260"/>
              <a:gd name="connsiteY173" fmla="*/ 945452 h 1684262"/>
              <a:gd name="connsiteX174" fmla="*/ 351609 w 1206260"/>
              <a:gd name="connsiteY174" fmla="*/ 1045464 h 1684262"/>
              <a:gd name="connsiteX175" fmla="*/ 382375 w 1206260"/>
              <a:gd name="connsiteY175" fmla="*/ 887825 h 1684262"/>
              <a:gd name="connsiteX176" fmla="*/ 351609 w 1206260"/>
              <a:gd name="connsiteY176" fmla="*/ 1045559 h 1684262"/>
              <a:gd name="connsiteX177" fmla="*/ 351609 w 1206260"/>
              <a:gd name="connsiteY177" fmla="*/ 1045464 h 1684262"/>
              <a:gd name="connsiteX178" fmla="*/ 420761 w 1206260"/>
              <a:gd name="connsiteY178" fmla="*/ 1018413 h 1684262"/>
              <a:gd name="connsiteX179" fmla="*/ 605260 w 1206260"/>
              <a:gd name="connsiteY179" fmla="*/ 1180338 h 1684262"/>
              <a:gd name="connsiteX180" fmla="*/ 420761 w 1206260"/>
              <a:gd name="connsiteY180" fmla="*/ 1018413 h 1684262"/>
              <a:gd name="connsiteX181" fmla="*/ 366944 w 1206260"/>
              <a:gd name="connsiteY181" fmla="*/ 1414272 h 1684262"/>
              <a:gd name="connsiteX182" fmla="*/ 597640 w 1206260"/>
              <a:gd name="connsiteY182" fmla="*/ 1460468 h 1684262"/>
              <a:gd name="connsiteX183" fmla="*/ 366944 w 1206260"/>
              <a:gd name="connsiteY183" fmla="*/ 1414463 h 1684262"/>
              <a:gd name="connsiteX184" fmla="*/ 366944 w 1206260"/>
              <a:gd name="connsiteY184" fmla="*/ 1414272 h 1684262"/>
              <a:gd name="connsiteX185" fmla="*/ 536108 w 1206260"/>
              <a:gd name="connsiteY185" fmla="*/ 1644968 h 1684262"/>
              <a:gd name="connsiteX186" fmla="*/ 498008 w 1206260"/>
              <a:gd name="connsiteY186" fmla="*/ 1625918 h 1684262"/>
              <a:gd name="connsiteX187" fmla="*/ 471148 w 1206260"/>
              <a:gd name="connsiteY187" fmla="*/ 1618202 h 1684262"/>
              <a:gd name="connsiteX188" fmla="*/ 471148 w 1206260"/>
              <a:gd name="connsiteY188" fmla="*/ 1664399 h 1684262"/>
              <a:gd name="connsiteX189" fmla="*/ 401901 w 1206260"/>
              <a:gd name="connsiteY189" fmla="*/ 1579817 h 1684262"/>
              <a:gd name="connsiteX190" fmla="*/ 536108 w 1206260"/>
              <a:gd name="connsiteY190" fmla="*/ 1645158 h 1684262"/>
              <a:gd name="connsiteX191" fmla="*/ 536108 w 1206260"/>
              <a:gd name="connsiteY191" fmla="*/ 1644968 h 1684262"/>
              <a:gd name="connsiteX192" fmla="*/ 616785 w 1206260"/>
              <a:gd name="connsiteY192" fmla="*/ 1564196 h 1684262"/>
              <a:gd name="connsiteX193" fmla="*/ 555349 w 1206260"/>
              <a:gd name="connsiteY193" fmla="*/ 1541145 h 1684262"/>
              <a:gd name="connsiteX194" fmla="*/ 638597 w 1206260"/>
              <a:gd name="connsiteY194" fmla="*/ 1493520 h 1684262"/>
              <a:gd name="connsiteX195" fmla="*/ 739848 w 1206260"/>
              <a:gd name="connsiteY195" fmla="*/ 1525715 h 1684262"/>
              <a:gd name="connsiteX196" fmla="*/ 616785 w 1206260"/>
              <a:gd name="connsiteY196" fmla="*/ 1564386 h 1684262"/>
              <a:gd name="connsiteX197" fmla="*/ 616785 w 1206260"/>
              <a:gd name="connsiteY197" fmla="*/ 1564196 h 1684262"/>
              <a:gd name="connsiteX198" fmla="*/ 752231 w 1206260"/>
              <a:gd name="connsiteY198" fmla="*/ 1664779 h 1684262"/>
              <a:gd name="connsiteX199" fmla="*/ 739658 w 1206260"/>
              <a:gd name="connsiteY199" fmla="*/ 1664779 h 1684262"/>
              <a:gd name="connsiteX200" fmla="*/ 731180 w 1206260"/>
              <a:gd name="connsiteY200" fmla="*/ 1664779 h 1684262"/>
              <a:gd name="connsiteX201" fmla="*/ 727561 w 1206260"/>
              <a:gd name="connsiteY201" fmla="*/ 1664779 h 1684262"/>
              <a:gd name="connsiteX202" fmla="*/ 713750 w 1206260"/>
              <a:gd name="connsiteY202" fmla="*/ 1666780 h 1684262"/>
              <a:gd name="connsiteX203" fmla="*/ 704225 w 1206260"/>
              <a:gd name="connsiteY203" fmla="*/ 1665256 h 1684262"/>
              <a:gd name="connsiteX204" fmla="*/ 705558 w 1206260"/>
              <a:gd name="connsiteY204" fmla="*/ 1667733 h 1684262"/>
              <a:gd name="connsiteX205" fmla="*/ 790045 w 1206260"/>
              <a:gd name="connsiteY205" fmla="*/ 1610106 h 1684262"/>
              <a:gd name="connsiteX206" fmla="*/ 752231 w 1206260"/>
              <a:gd name="connsiteY206" fmla="*/ 1664970 h 1684262"/>
              <a:gd name="connsiteX207" fmla="*/ 752231 w 1206260"/>
              <a:gd name="connsiteY207" fmla="*/ 1664779 h 1684262"/>
              <a:gd name="connsiteX208" fmla="*/ 857863 w 1206260"/>
              <a:gd name="connsiteY208" fmla="*/ 1591056 h 1684262"/>
              <a:gd name="connsiteX209" fmla="*/ 838813 w 1206260"/>
              <a:gd name="connsiteY209" fmla="*/ 1568958 h 1684262"/>
              <a:gd name="connsiteX210" fmla="*/ 836146 w 1206260"/>
              <a:gd name="connsiteY210" fmla="*/ 1564291 h 1684262"/>
              <a:gd name="connsiteX211" fmla="*/ 955179 w 1206260"/>
              <a:gd name="connsiteY211" fmla="*/ 1500720 h 1684262"/>
              <a:gd name="connsiteX212" fmla="*/ 1066493 w 1206260"/>
              <a:gd name="connsiteY212" fmla="*/ 1492065 h 1684262"/>
              <a:gd name="connsiteX213" fmla="*/ 857863 w 1206260"/>
              <a:gd name="connsiteY213" fmla="*/ 1591247 h 1684262"/>
              <a:gd name="connsiteX214" fmla="*/ 857863 w 1206260"/>
              <a:gd name="connsiteY214" fmla="*/ 1591056 h 1684262"/>
              <a:gd name="connsiteX215" fmla="*/ 1054979 w 1206260"/>
              <a:gd name="connsiteY215" fmla="*/ 1445037 h 1684262"/>
              <a:gd name="connsiteX216" fmla="*/ 916632 w 1206260"/>
              <a:gd name="connsiteY216" fmla="*/ 1468184 h 1684262"/>
              <a:gd name="connsiteX217" fmla="*/ 1028170 w 1206260"/>
              <a:gd name="connsiteY217" fmla="*/ 1445228 h 1684262"/>
              <a:gd name="connsiteX218" fmla="*/ 1054979 w 1206260"/>
              <a:gd name="connsiteY218" fmla="*/ 1445037 h 1684262"/>
              <a:gd name="connsiteX219" fmla="*/ 862816 w 1206260"/>
              <a:gd name="connsiteY219" fmla="*/ 1410462 h 1684262"/>
              <a:gd name="connsiteX220" fmla="*/ 647551 w 1206260"/>
              <a:gd name="connsiteY220" fmla="*/ 1448562 h 1684262"/>
              <a:gd name="connsiteX221" fmla="*/ 862816 w 1206260"/>
              <a:gd name="connsiteY221" fmla="*/ 1410653 h 1684262"/>
              <a:gd name="connsiteX222" fmla="*/ 862816 w 1206260"/>
              <a:gd name="connsiteY222" fmla="*/ 1410462 h 1684262"/>
              <a:gd name="connsiteX223" fmla="*/ 689842 w 1206260"/>
              <a:gd name="connsiteY223" fmla="*/ 1391412 h 1684262"/>
              <a:gd name="connsiteX224" fmla="*/ 924347 w 1206260"/>
              <a:gd name="connsiteY224" fmla="*/ 1306830 h 1684262"/>
              <a:gd name="connsiteX225" fmla="*/ 689842 w 1206260"/>
              <a:gd name="connsiteY225" fmla="*/ 1391412 h 1684262"/>
              <a:gd name="connsiteX226" fmla="*/ 1162663 w 1206260"/>
              <a:gd name="connsiteY226" fmla="*/ 1057085 h 1684262"/>
              <a:gd name="connsiteX227" fmla="*/ 1148756 w 1206260"/>
              <a:gd name="connsiteY227" fmla="*/ 1134428 h 1684262"/>
              <a:gd name="connsiteX228" fmla="*/ 1066841 w 1206260"/>
              <a:gd name="connsiteY228" fmla="*/ 1139762 h 1684262"/>
              <a:gd name="connsiteX229" fmla="*/ 1035790 w 1206260"/>
              <a:gd name="connsiteY229" fmla="*/ 1087755 h 1684262"/>
              <a:gd name="connsiteX230" fmla="*/ 1162663 w 1206260"/>
              <a:gd name="connsiteY230" fmla="*/ 1057085 h 1684262"/>
              <a:gd name="connsiteX231" fmla="*/ 987913 w 1206260"/>
              <a:gd name="connsiteY231" fmla="*/ 1181170 h 1684262"/>
              <a:gd name="connsiteX232" fmla="*/ 958923 w 1206260"/>
              <a:gd name="connsiteY232" fmla="*/ 1264444 h 1684262"/>
              <a:gd name="connsiteX233" fmla="*/ 905107 w 1206260"/>
              <a:gd name="connsiteY233" fmla="*/ 1118330 h 1684262"/>
              <a:gd name="connsiteX234" fmla="*/ 987913 w 1206260"/>
              <a:gd name="connsiteY234"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40346 h 1684262"/>
              <a:gd name="connsiteX47" fmla="*/ 283886 w 1206260"/>
              <a:gd name="connsiteY47" fmla="*/ 1268063 h 1684262"/>
              <a:gd name="connsiteX48" fmla="*/ 284934 w 1206260"/>
              <a:gd name="connsiteY48" fmla="*/ 1275207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83886 w 1206260"/>
              <a:gd name="connsiteY47" fmla="*/ 1268063 h 1684262"/>
              <a:gd name="connsiteX48" fmla="*/ 284934 w 1206260"/>
              <a:gd name="connsiteY48" fmla="*/ 1275207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83886 w 1206260"/>
              <a:gd name="connsiteY47" fmla="*/ 1268063 h 1684262"/>
              <a:gd name="connsiteX48" fmla="*/ 270312 w 1206260"/>
              <a:gd name="connsiteY48" fmla="*/ 1289830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64390 w 1206260"/>
              <a:gd name="connsiteY47" fmla="*/ 1236381 h 1684262"/>
              <a:gd name="connsiteX48" fmla="*/ 270312 w 1206260"/>
              <a:gd name="connsiteY48" fmla="*/ 1289830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64390 w 1206260"/>
              <a:gd name="connsiteY47" fmla="*/ 1236381 h 1684262"/>
              <a:gd name="connsiteX48" fmla="*/ 267875 w 1206260"/>
              <a:gd name="connsiteY48" fmla="*/ 1282519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82519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57026 w 1206260"/>
              <a:gd name="connsiteY51" fmla="*/ 130959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91145 w 1206260"/>
              <a:gd name="connsiteY51" fmla="*/ 1292532 h 1684262"/>
              <a:gd name="connsiteX52" fmla="*/ 248263 w 1206260"/>
              <a:gd name="connsiteY52" fmla="*/ 1308259 h 1684262"/>
              <a:gd name="connsiteX53" fmla="*/ 247691 w 1206260"/>
              <a:gd name="connsiteY53" fmla="*/ 1308735 h 1684262"/>
              <a:gd name="connsiteX54" fmla="*/ 229880 w 1206260"/>
              <a:gd name="connsiteY54" fmla="*/ 1312259 h 1684262"/>
              <a:gd name="connsiteX55" fmla="*/ 146155 w 1206260"/>
              <a:gd name="connsiteY55" fmla="*/ 1230344 h 1684262"/>
              <a:gd name="connsiteX56" fmla="*/ 115389 w 1206260"/>
              <a:gd name="connsiteY56" fmla="*/ 1430369 h 1684262"/>
              <a:gd name="connsiteX57" fmla="*/ 349799 w 1206260"/>
              <a:gd name="connsiteY57" fmla="*/ 1480280 h 1684262"/>
              <a:gd name="connsiteX58" fmla="*/ 299507 w 1206260"/>
              <a:gd name="connsiteY58" fmla="*/ 1464659 h 1684262"/>
              <a:gd name="connsiteX59" fmla="*/ 321034 w 1206260"/>
              <a:gd name="connsiteY59" fmla="*/ 1477042 h 1684262"/>
              <a:gd name="connsiteX60" fmla="*/ 330559 w 1206260"/>
              <a:gd name="connsiteY60" fmla="*/ 1484376 h 1684262"/>
              <a:gd name="connsiteX61" fmla="*/ 388280 w 1206260"/>
              <a:gd name="connsiteY61" fmla="*/ 1545717 h 1684262"/>
              <a:gd name="connsiteX62" fmla="*/ 348847 w 1206260"/>
              <a:gd name="connsiteY62" fmla="*/ 1542479 h 1684262"/>
              <a:gd name="connsiteX63" fmla="*/ 255883 w 1206260"/>
              <a:gd name="connsiteY63" fmla="*/ 1502664 h 1684262"/>
              <a:gd name="connsiteX64" fmla="*/ 255883 w 1206260"/>
              <a:gd name="connsiteY64" fmla="*/ 1502664 h 1684262"/>
              <a:gd name="connsiteX65" fmla="*/ 239976 w 1206260"/>
              <a:gd name="connsiteY65" fmla="*/ 1484281 h 1684262"/>
              <a:gd name="connsiteX66" fmla="*/ 203495 w 1206260"/>
              <a:gd name="connsiteY66" fmla="*/ 1484281 h 1684262"/>
              <a:gd name="connsiteX67" fmla="*/ 187303 w 1206260"/>
              <a:gd name="connsiteY67" fmla="*/ 1499140 h 1684262"/>
              <a:gd name="connsiteX68" fmla="*/ 490674 w 1206260"/>
              <a:gd name="connsiteY68" fmla="*/ 1673352 h 1684262"/>
              <a:gd name="connsiteX69" fmla="*/ 757374 w 1206260"/>
              <a:gd name="connsiteY69" fmla="*/ 1682401 h 1684262"/>
              <a:gd name="connsiteX70" fmla="*/ 988070 w 1206260"/>
              <a:gd name="connsiteY70" fmla="*/ 1594485 h 1684262"/>
              <a:gd name="connsiteX71" fmla="*/ 1152566 w 1206260"/>
              <a:gd name="connsiteY71" fmla="*/ 1394460 h 1684262"/>
              <a:gd name="connsiteX72" fmla="*/ 918822 w 1206260"/>
              <a:gd name="connsiteY72" fmla="*/ 1363507 h 1684262"/>
              <a:gd name="connsiteX73" fmla="*/ 802904 w 1206260"/>
              <a:gd name="connsiteY73" fmla="*/ 1350454 h 1684262"/>
              <a:gd name="connsiteX74" fmla="*/ 841956 w 1206260"/>
              <a:gd name="connsiteY74" fmla="*/ 1326547 h 1684262"/>
              <a:gd name="connsiteX75" fmla="*/ 1018286 w 1206260"/>
              <a:gd name="connsiteY75" fmla="*/ 1315425 h 1684262"/>
              <a:gd name="connsiteX76" fmla="*/ 980354 w 1206260"/>
              <a:gd name="connsiteY76" fmla="*/ 1268921 h 1684262"/>
              <a:gd name="connsiteX77" fmla="*/ 1091488 w 1206260"/>
              <a:gd name="connsiteY77" fmla="*/ 1221043 h 1684262"/>
              <a:gd name="connsiteX78" fmla="*/ 911203 w 1206260"/>
              <a:gd name="connsiteY78" fmla="*/ 1022890 h 1684262"/>
              <a:gd name="connsiteX79" fmla="*/ 1193429 w 1206260"/>
              <a:gd name="connsiteY79" fmla="*/ 899446 h 1684262"/>
              <a:gd name="connsiteX80" fmla="*/ 759089 w 1206260"/>
              <a:gd name="connsiteY80" fmla="*/ 61246 h 1684262"/>
              <a:gd name="connsiteX81" fmla="*/ 720989 w 1206260"/>
              <a:gd name="connsiteY81" fmla="*/ 145828 h 1684262"/>
              <a:gd name="connsiteX82" fmla="*/ 759089 w 1206260"/>
              <a:gd name="connsiteY82" fmla="*/ 61436 h 1684262"/>
              <a:gd name="connsiteX83" fmla="*/ 759089 w 1206260"/>
              <a:gd name="connsiteY83" fmla="*/ 61246 h 1684262"/>
              <a:gd name="connsiteX84" fmla="*/ 363611 w 1206260"/>
              <a:gd name="connsiteY84" fmla="*/ 545783 h 1684262"/>
              <a:gd name="connsiteX85" fmla="*/ 348275 w 1206260"/>
              <a:gd name="connsiteY85" fmla="*/ 553498 h 1684262"/>
              <a:gd name="connsiteX86" fmla="*/ 363611 w 1206260"/>
              <a:gd name="connsiteY86" fmla="*/ 545783 h 1684262"/>
              <a:gd name="connsiteX87" fmla="*/ 232451 w 1206260"/>
              <a:gd name="connsiteY87" fmla="*/ 523113 h 1684262"/>
              <a:gd name="connsiteX88" fmla="*/ 254694 w 1206260"/>
              <a:gd name="connsiteY88" fmla="*/ 664096 h 1684262"/>
              <a:gd name="connsiteX89" fmla="*/ 232451 w 1206260"/>
              <a:gd name="connsiteY89" fmla="*/ 523113 h 1684262"/>
              <a:gd name="connsiteX90" fmla="*/ 340084 w 1206260"/>
              <a:gd name="connsiteY90" fmla="*/ 692277 h 1684262"/>
              <a:gd name="connsiteX91" fmla="*/ 470767 w 1206260"/>
              <a:gd name="connsiteY91" fmla="*/ 684562 h 1684262"/>
              <a:gd name="connsiteX92" fmla="*/ 340084 w 1206260"/>
              <a:gd name="connsiteY92" fmla="*/ 691896 h 1684262"/>
              <a:gd name="connsiteX93" fmla="*/ 340084 w 1206260"/>
              <a:gd name="connsiteY93" fmla="*/ 692277 h 1684262"/>
              <a:gd name="connsiteX94" fmla="*/ 382375 w 1206260"/>
              <a:gd name="connsiteY94" fmla="*/ 615410 h 1684262"/>
              <a:gd name="connsiteX95" fmla="*/ 516868 w 1206260"/>
              <a:gd name="connsiteY95" fmla="*/ 688372 h 1684262"/>
              <a:gd name="connsiteX96" fmla="*/ 382661 w 1206260"/>
              <a:gd name="connsiteY96" fmla="*/ 615029 h 1684262"/>
              <a:gd name="connsiteX97" fmla="*/ 382375 w 1206260"/>
              <a:gd name="connsiteY97" fmla="*/ 615410 h 1684262"/>
              <a:gd name="connsiteX98" fmla="*/ 201400 w 1206260"/>
              <a:gd name="connsiteY98" fmla="*/ 907542 h 1684262"/>
              <a:gd name="connsiteX99" fmla="*/ 163300 w 1206260"/>
              <a:gd name="connsiteY99" fmla="*/ 838295 h 1684262"/>
              <a:gd name="connsiteX100" fmla="*/ 201686 w 1206260"/>
              <a:gd name="connsiteY100" fmla="*/ 907161 h 1684262"/>
              <a:gd name="connsiteX101" fmla="*/ 201400 w 1206260"/>
              <a:gd name="connsiteY101" fmla="*/ 907542 h 1684262"/>
              <a:gd name="connsiteX102" fmla="*/ 97811 w 1206260"/>
              <a:gd name="connsiteY102" fmla="*/ 1285557 h 1684262"/>
              <a:gd name="connsiteX103" fmla="*/ 123279 w 1206260"/>
              <a:gd name="connsiteY103" fmla="*/ 1264178 h 1684262"/>
              <a:gd name="connsiteX104" fmla="*/ 231975 w 1206260"/>
              <a:gd name="connsiteY104" fmla="*/ 1341501 h 1684262"/>
              <a:gd name="connsiteX105" fmla="*/ 97811 w 1206260"/>
              <a:gd name="connsiteY105" fmla="*/ 1285557 h 1684262"/>
              <a:gd name="connsiteX106" fmla="*/ 232928 w 1206260"/>
              <a:gd name="connsiteY106" fmla="*/ 1376077 h 1684262"/>
              <a:gd name="connsiteX107" fmla="*/ 279029 w 1206260"/>
              <a:gd name="connsiteY107" fmla="*/ 1379887 h 1684262"/>
              <a:gd name="connsiteX108" fmla="*/ 232451 w 1206260"/>
              <a:gd name="connsiteY108" fmla="*/ 1376077 h 1684262"/>
              <a:gd name="connsiteX109" fmla="*/ 232928 w 1206260"/>
              <a:gd name="connsiteY109" fmla="*/ 1376077 h 1684262"/>
              <a:gd name="connsiteX110" fmla="*/ 856244 w 1206260"/>
              <a:gd name="connsiteY110" fmla="*/ 715613 h 1684262"/>
              <a:gd name="connsiteX111" fmla="*/ 817635 w 1206260"/>
              <a:gd name="connsiteY111" fmla="*/ 708913 h 1684262"/>
              <a:gd name="connsiteX112" fmla="*/ 721084 w 1206260"/>
              <a:gd name="connsiteY112" fmla="*/ 657225 h 1684262"/>
              <a:gd name="connsiteX113" fmla="*/ 855767 w 1206260"/>
              <a:gd name="connsiteY113" fmla="*/ 715613 h 1684262"/>
              <a:gd name="connsiteX114" fmla="*/ 856244 w 1206260"/>
              <a:gd name="connsiteY114" fmla="*/ 715613 h 1684262"/>
              <a:gd name="connsiteX115" fmla="*/ 663458 w 1206260"/>
              <a:gd name="connsiteY115" fmla="*/ 722662 h 1684262"/>
              <a:gd name="connsiteX116" fmla="*/ 644408 w 1206260"/>
              <a:gd name="connsiteY116" fmla="*/ 807149 h 1684262"/>
              <a:gd name="connsiteX117" fmla="*/ 662981 w 1206260"/>
              <a:gd name="connsiteY117" fmla="*/ 723138 h 1684262"/>
              <a:gd name="connsiteX118" fmla="*/ 663458 w 1206260"/>
              <a:gd name="connsiteY118" fmla="*/ 722662 h 1684262"/>
              <a:gd name="connsiteX119" fmla="*/ 628882 w 1206260"/>
              <a:gd name="connsiteY119" fmla="*/ 753332 h 1684262"/>
              <a:gd name="connsiteX120" fmla="*/ 655742 w 1206260"/>
              <a:gd name="connsiteY120" fmla="*/ 726472 h 1684262"/>
              <a:gd name="connsiteX121" fmla="*/ 628406 w 1206260"/>
              <a:gd name="connsiteY121" fmla="*/ 753332 h 1684262"/>
              <a:gd name="connsiteX122" fmla="*/ 628882 w 1206260"/>
              <a:gd name="connsiteY122" fmla="*/ 753332 h 1684262"/>
              <a:gd name="connsiteX123" fmla="*/ 771090 w 1206260"/>
              <a:gd name="connsiteY123" fmla="*/ 757237 h 1684262"/>
              <a:gd name="connsiteX124" fmla="*/ 690318 w 1206260"/>
              <a:gd name="connsiteY124" fmla="*/ 822579 h 1684262"/>
              <a:gd name="connsiteX125" fmla="*/ 770614 w 1206260"/>
              <a:gd name="connsiteY125" fmla="*/ 757237 h 1684262"/>
              <a:gd name="connsiteX126" fmla="*/ 771090 w 1206260"/>
              <a:gd name="connsiteY126" fmla="*/ 757237 h 1684262"/>
              <a:gd name="connsiteX127" fmla="*/ 759565 w 1206260"/>
              <a:gd name="connsiteY127" fmla="*/ 538162 h 1684262"/>
              <a:gd name="connsiteX128" fmla="*/ 851767 w 1206260"/>
              <a:gd name="connsiteY128" fmla="*/ 480536 h 1684262"/>
              <a:gd name="connsiteX129" fmla="*/ 759089 w 1206260"/>
              <a:gd name="connsiteY129" fmla="*/ 538067 h 1684262"/>
              <a:gd name="connsiteX130" fmla="*/ 759565 w 1206260"/>
              <a:gd name="connsiteY130" fmla="*/ 538162 h 1684262"/>
              <a:gd name="connsiteX131" fmla="*/ 877961 w 1206260"/>
              <a:gd name="connsiteY131" fmla="*/ 342138 h 1684262"/>
              <a:gd name="connsiteX132" fmla="*/ 812619 w 1206260"/>
              <a:gd name="connsiteY132" fmla="*/ 442055 h 1684262"/>
              <a:gd name="connsiteX133" fmla="*/ 877961 w 1206260"/>
              <a:gd name="connsiteY133" fmla="*/ 342138 h 1684262"/>
              <a:gd name="connsiteX134" fmla="*/ 681841 w 1206260"/>
              <a:gd name="connsiteY134" fmla="*/ 323088 h 1684262"/>
              <a:gd name="connsiteX135" fmla="*/ 758803 w 1206260"/>
              <a:gd name="connsiteY135" fmla="*/ 430816 h 1684262"/>
              <a:gd name="connsiteX136" fmla="*/ 643455 w 1206260"/>
              <a:gd name="connsiteY136" fmla="*/ 396145 h 1684262"/>
              <a:gd name="connsiteX137" fmla="*/ 639550 w 1206260"/>
              <a:gd name="connsiteY137" fmla="*/ 438436 h 1684262"/>
              <a:gd name="connsiteX138" fmla="*/ 682127 w 1206260"/>
              <a:gd name="connsiteY138" fmla="*/ 323088 h 1684262"/>
              <a:gd name="connsiteX139" fmla="*/ 681841 w 1206260"/>
              <a:gd name="connsiteY139" fmla="*/ 323088 h 1684262"/>
              <a:gd name="connsiteX140" fmla="*/ 351323 w 1206260"/>
              <a:gd name="connsiteY140" fmla="*/ 219361 h 1684262"/>
              <a:gd name="connsiteX141" fmla="*/ 383994 w 1206260"/>
              <a:gd name="connsiteY141" fmla="*/ 183070 h 1684262"/>
              <a:gd name="connsiteX142" fmla="*/ 403711 w 1206260"/>
              <a:gd name="connsiteY142" fmla="*/ 175069 h 1684262"/>
              <a:gd name="connsiteX143" fmla="*/ 411331 w 1206260"/>
              <a:gd name="connsiteY143" fmla="*/ 176117 h 1684262"/>
              <a:gd name="connsiteX144" fmla="*/ 569351 w 1206260"/>
              <a:gd name="connsiteY144" fmla="*/ 242792 h 1684262"/>
              <a:gd name="connsiteX145" fmla="*/ 569922 w 1206260"/>
              <a:gd name="connsiteY145" fmla="*/ 242792 h 1684262"/>
              <a:gd name="connsiteX146" fmla="*/ 558873 w 1206260"/>
              <a:gd name="connsiteY146" fmla="*/ 299942 h 1684262"/>
              <a:gd name="connsiteX147" fmla="*/ 351609 w 1206260"/>
              <a:gd name="connsiteY147" fmla="*/ 219075 h 1684262"/>
              <a:gd name="connsiteX148" fmla="*/ 351323 w 1206260"/>
              <a:gd name="connsiteY148" fmla="*/ 219361 h 1684262"/>
              <a:gd name="connsiteX149" fmla="*/ 470767 w 1206260"/>
              <a:gd name="connsiteY149" fmla="*/ 361188 h 1684262"/>
              <a:gd name="connsiteX150" fmla="*/ 566874 w 1206260"/>
              <a:gd name="connsiteY150" fmla="*/ 503396 h 1684262"/>
              <a:gd name="connsiteX151" fmla="*/ 470767 w 1206260"/>
              <a:gd name="connsiteY151" fmla="*/ 361188 h 1684262"/>
              <a:gd name="connsiteX152" fmla="*/ 632216 w 1206260"/>
              <a:gd name="connsiteY152" fmla="*/ 453485 h 1684262"/>
              <a:gd name="connsiteX153" fmla="*/ 699367 w 1206260"/>
              <a:gd name="connsiteY153" fmla="*/ 515112 h 1684262"/>
              <a:gd name="connsiteX154" fmla="*/ 759089 w 1206260"/>
              <a:gd name="connsiteY154" fmla="*/ 438055 h 1684262"/>
              <a:gd name="connsiteX155" fmla="*/ 678317 w 1206260"/>
              <a:gd name="connsiteY155" fmla="*/ 611029 h 1684262"/>
              <a:gd name="connsiteX156" fmla="*/ 640217 w 1206260"/>
              <a:gd name="connsiteY156" fmla="*/ 587978 h 1684262"/>
              <a:gd name="connsiteX157" fmla="*/ 632216 w 1206260"/>
              <a:gd name="connsiteY157" fmla="*/ 453581 h 1684262"/>
              <a:gd name="connsiteX158" fmla="*/ 632216 w 1206260"/>
              <a:gd name="connsiteY158" fmla="*/ 453485 h 1684262"/>
              <a:gd name="connsiteX159" fmla="*/ 686032 w 1206260"/>
              <a:gd name="connsiteY159" fmla="*/ 837819 h 1684262"/>
              <a:gd name="connsiteX160" fmla="*/ 628310 w 1206260"/>
              <a:gd name="connsiteY160" fmla="*/ 930116 h 1684262"/>
              <a:gd name="connsiteX161" fmla="*/ 686032 w 1206260"/>
              <a:gd name="connsiteY161" fmla="*/ 837914 h 1684262"/>
              <a:gd name="connsiteX162" fmla="*/ 686032 w 1206260"/>
              <a:gd name="connsiteY162" fmla="*/ 837819 h 1684262"/>
              <a:gd name="connsiteX163" fmla="*/ 743658 w 1206260"/>
              <a:gd name="connsiteY163" fmla="*/ 1291400 h 1684262"/>
              <a:gd name="connsiteX164" fmla="*/ 547634 w 1206260"/>
              <a:gd name="connsiteY164" fmla="*/ 1206818 h 1684262"/>
              <a:gd name="connsiteX165" fmla="*/ 573446 w 1206260"/>
              <a:gd name="connsiteY165" fmla="*/ 1222439 h 1684262"/>
              <a:gd name="connsiteX166" fmla="*/ 603450 w 1206260"/>
              <a:gd name="connsiteY166" fmla="*/ 1227487 h 1684262"/>
              <a:gd name="connsiteX167" fmla="*/ 743658 w 1206260"/>
              <a:gd name="connsiteY167" fmla="*/ 1291495 h 1684262"/>
              <a:gd name="connsiteX168" fmla="*/ 743658 w 1206260"/>
              <a:gd name="connsiteY168" fmla="*/ 1291400 h 1684262"/>
              <a:gd name="connsiteX169" fmla="*/ 578399 w 1206260"/>
              <a:gd name="connsiteY169" fmla="*/ 945452 h 1684262"/>
              <a:gd name="connsiteX170" fmla="*/ 689842 w 1206260"/>
              <a:gd name="connsiteY170" fmla="*/ 1122236 h 1684262"/>
              <a:gd name="connsiteX171" fmla="*/ 578399 w 1206260"/>
              <a:gd name="connsiteY171" fmla="*/ 945547 h 1684262"/>
              <a:gd name="connsiteX172" fmla="*/ 578399 w 1206260"/>
              <a:gd name="connsiteY172" fmla="*/ 945452 h 1684262"/>
              <a:gd name="connsiteX173" fmla="*/ 351609 w 1206260"/>
              <a:gd name="connsiteY173" fmla="*/ 1045464 h 1684262"/>
              <a:gd name="connsiteX174" fmla="*/ 382375 w 1206260"/>
              <a:gd name="connsiteY174" fmla="*/ 887825 h 1684262"/>
              <a:gd name="connsiteX175" fmla="*/ 351609 w 1206260"/>
              <a:gd name="connsiteY175" fmla="*/ 1045559 h 1684262"/>
              <a:gd name="connsiteX176" fmla="*/ 351609 w 1206260"/>
              <a:gd name="connsiteY176" fmla="*/ 1045464 h 1684262"/>
              <a:gd name="connsiteX177" fmla="*/ 420761 w 1206260"/>
              <a:gd name="connsiteY177" fmla="*/ 1018413 h 1684262"/>
              <a:gd name="connsiteX178" fmla="*/ 605260 w 1206260"/>
              <a:gd name="connsiteY178" fmla="*/ 1180338 h 1684262"/>
              <a:gd name="connsiteX179" fmla="*/ 420761 w 1206260"/>
              <a:gd name="connsiteY179" fmla="*/ 1018413 h 1684262"/>
              <a:gd name="connsiteX180" fmla="*/ 366944 w 1206260"/>
              <a:gd name="connsiteY180" fmla="*/ 1414272 h 1684262"/>
              <a:gd name="connsiteX181" fmla="*/ 597640 w 1206260"/>
              <a:gd name="connsiteY181" fmla="*/ 1460468 h 1684262"/>
              <a:gd name="connsiteX182" fmla="*/ 366944 w 1206260"/>
              <a:gd name="connsiteY182" fmla="*/ 1414463 h 1684262"/>
              <a:gd name="connsiteX183" fmla="*/ 366944 w 1206260"/>
              <a:gd name="connsiteY183" fmla="*/ 1414272 h 1684262"/>
              <a:gd name="connsiteX184" fmla="*/ 536108 w 1206260"/>
              <a:gd name="connsiteY184" fmla="*/ 1644968 h 1684262"/>
              <a:gd name="connsiteX185" fmla="*/ 498008 w 1206260"/>
              <a:gd name="connsiteY185" fmla="*/ 1625918 h 1684262"/>
              <a:gd name="connsiteX186" fmla="*/ 471148 w 1206260"/>
              <a:gd name="connsiteY186" fmla="*/ 1618202 h 1684262"/>
              <a:gd name="connsiteX187" fmla="*/ 471148 w 1206260"/>
              <a:gd name="connsiteY187" fmla="*/ 1664399 h 1684262"/>
              <a:gd name="connsiteX188" fmla="*/ 401901 w 1206260"/>
              <a:gd name="connsiteY188" fmla="*/ 1579817 h 1684262"/>
              <a:gd name="connsiteX189" fmla="*/ 536108 w 1206260"/>
              <a:gd name="connsiteY189" fmla="*/ 1645158 h 1684262"/>
              <a:gd name="connsiteX190" fmla="*/ 536108 w 1206260"/>
              <a:gd name="connsiteY190" fmla="*/ 1644968 h 1684262"/>
              <a:gd name="connsiteX191" fmla="*/ 616785 w 1206260"/>
              <a:gd name="connsiteY191" fmla="*/ 1564196 h 1684262"/>
              <a:gd name="connsiteX192" fmla="*/ 555349 w 1206260"/>
              <a:gd name="connsiteY192" fmla="*/ 1541145 h 1684262"/>
              <a:gd name="connsiteX193" fmla="*/ 638597 w 1206260"/>
              <a:gd name="connsiteY193" fmla="*/ 1493520 h 1684262"/>
              <a:gd name="connsiteX194" fmla="*/ 739848 w 1206260"/>
              <a:gd name="connsiteY194" fmla="*/ 1525715 h 1684262"/>
              <a:gd name="connsiteX195" fmla="*/ 616785 w 1206260"/>
              <a:gd name="connsiteY195" fmla="*/ 1564386 h 1684262"/>
              <a:gd name="connsiteX196" fmla="*/ 616785 w 1206260"/>
              <a:gd name="connsiteY196" fmla="*/ 1564196 h 1684262"/>
              <a:gd name="connsiteX197" fmla="*/ 752231 w 1206260"/>
              <a:gd name="connsiteY197" fmla="*/ 1664779 h 1684262"/>
              <a:gd name="connsiteX198" fmla="*/ 739658 w 1206260"/>
              <a:gd name="connsiteY198" fmla="*/ 1664779 h 1684262"/>
              <a:gd name="connsiteX199" fmla="*/ 731180 w 1206260"/>
              <a:gd name="connsiteY199" fmla="*/ 1664779 h 1684262"/>
              <a:gd name="connsiteX200" fmla="*/ 727561 w 1206260"/>
              <a:gd name="connsiteY200" fmla="*/ 1664779 h 1684262"/>
              <a:gd name="connsiteX201" fmla="*/ 713750 w 1206260"/>
              <a:gd name="connsiteY201" fmla="*/ 1666780 h 1684262"/>
              <a:gd name="connsiteX202" fmla="*/ 704225 w 1206260"/>
              <a:gd name="connsiteY202" fmla="*/ 1665256 h 1684262"/>
              <a:gd name="connsiteX203" fmla="*/ 705558 w 1206260"/>
              <a:gd name="connsiteY203" fmla="*/ 1667733 h 1684262"/>
              <a:gd name="connsiteX204" fmla="*/ 790045 w 1206260"/>
              <a:gd name="connsiteY204" fmla="*/ 1610106 h 1684262"/>
              <a:gd name="connsiteX205" fmla="*/ 752231 w 1206260"/>
              <a:gd name="connsiteY205" fmla="*/ 1664970 h 1684262"/>
              <a:gd name="connsiteX206" fmla="*/ 752231 w 1206260"/>
              <a:gd name="connsiteY206" fmla="*/ 1664779 h 1684262"/>
              <a:gd name="connsiteX207" fmla="*/ 857863 w 1206260"/>
              <a:gd name="connsiteY207" fmla="*/ 1591056 h 1684262"/>
              <a:gd name="connsiteX208" fmla="*/ 838813 w 1206260"/>
              <a:gd name="connsiteY208" fmla="*/ 1568958 h 1684262"/>
              <a:gd name="connsiteX209" fmla="*/ 836146 w 1206260"/>
              <a:gd name="connsiteY209" fmla="*/ 1564291 h 1684262"/>
              <a:gd name="connsiteX210" fmla="*/ 955179 w 1206260"/>
              <a:gd name="connsiteY210" fmla="*/ 1500720 h 1684262"/>
              <a:gd name="connsiteX211" fmla="*/ 1066493 w 1206260"/>
              <a:gd name="connsiteY211" fmla="*/ 1492065 h 1684262"/>
              <a:gd name="connsiteX212" fmla="*/ 857863 w 1206260"/>
              <a:gd name="connsiteY212" fmla="*/ 1591247 h 1684262"/>
              <a:gd name="connsiteX213" fmla="*/ 857863 w 1206260"/>
              <a:gd name="connsiteY213" fmla="*/ 1591056 h 1684262"/>
              <a:gd name="connsiteX214" fmla="*/ 1054979 w 1206260"/>
              <a:gd name="connsiteY214" fmla="*/ 1445037 h 1684262"/>
              <a:gd name="connsiteX215" fmla="*/ 916632 w 1206260"/>
              <a:gd name="connsiteY215" fmla="*/ 1468184 h 1684262"/>
              <a:gd name="connsiteX216" fmla="*/ 1028170 w 1206260"/>
              <a:gd name="connsiteY216" fmla="*/ 1445228 h 1684262"/>
              <a:gd name="connsiteX217" fmla="*/ 1054979 w 1206260"/>
              <a:gd name="connsiteY217" fmla="*/ 1445037 h 1684262"/>
              <a:gd name="connsiteX218" fmla="*/ 862816 w 1206260"/>
              <a:gd name="connsiteY218" fmla="*/ 1410462 h 1684262"/>
              <a:gd name="connsiteX219" fmla="*/ 647551 w 1206260"/>
              <a:gd name="connsiteY219" fmla="*/ 1448562 h 1684262"/>
              <a:gd name="connsiteX220" fmla="*/ 862816 w 1206260"/>
              <a:gd name="connsiteY220" fmla="*/ 1410653 h 1684262"/>
              <a:gd name="connsiteX221" fmla="*/ 862816 w 1206260"/>
              <a:gd name="connsiteY221" fmla="*/ 1410462 h 1684262"/>
              <a:gd name="connsiteX222" fmla="*/ 689842 w 1206260"/>
              <a:gd name="connsiteY222" fmla="*/ 1391412 h 1684262"/>
              <a:gd name="connsiteX223" fmla="*/ 924347 w 1206260"/>
              <a:gd name="connsiteY223" fmla="*/ 1306830 h 1684262"/>
              <a:gd name="connsiteX224" fmla="*/ 689842 w 1206260"/>
              <a:gd name="connsiteY224" fmla="*/ 1391412 h 1684262"/>
              <a:gd name="connsiteX225" fmla="*/ 1162663 w 1206260"/>
              <a:gd name="connsiteY225" fmla="*/ 1057085 h 1684262"/>
              <a:gd name="connsiteX226" fmla="*/ 1148756 w 1206260"/>
              <a:gd name="connsiteY226" fmla="*/ 1134428 h 1684262"/>
              <a:gd name="connsiteX227" fmla="*/ 1066841 w 1206260"/>
              <a:gd name="connsiteY227" fmla="*/ 1139762 h 1684262"/>
              <a:gd name="connsiteX228" fmla="*/ 1035790 w 1206260"/>
              <a:gd name="connsiteY228" fmla="*/ 1087755 h 1684262"/>
              <a:gd name="connsiteX229" fmla="*/ 1162663 w 1206260"/>
              <a:gd name="connsiteY229" fmla="*/ 1057085 h 1684262"/>
              <a:gd name="connsiteX230" fmla="*/ 987913 w 1206260"/>
              <a:gd name="connsiteY230" fmla="*/ 1181170 h 1684262"/>
              <a:gd name="connsiteX231" fmla="*/ 958923 w 1206260"/>
              <a:gd name="connsiteY231" fmla="*/ 1264444 h 1684262"/>
              <a:gd name="connsiteX232" fmla="*/ 905107 w 1206260"/>
              <a:gd name="connsiteY232" fmla="*/ 1118330 h 1684262"/>
              <a:gd name="connsiteX233" fmla="*/ 987913 w 1206260"/>
              <a:gd name="connsiteY233"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257026 w 1206260"/>
              <a:gd name="connsiteY50" fmla="*/ 1309592 h 1684262"/>
              <a:gd name="connsiteX51" fmla="*/ 248263 w 1206260"/>
              <a:gd name="connsiteY51" fmla="*/ 1308259 h 1684262"/>
              <a:gd name="connsiteX52" fmla="*/ 247691 w 1206260"/>
              <a:gd name="connsiteY52" fmla="*/ 1308735 h 1684262"/>
              <a:gd name="connsiteX53" fmla="*/ 229880 w 1206260"/>
              <a:gd name="connsiteY53" fmla="*/ 1312259 h 1684262"/>
              <a:gd name="connsiteX54" fmla="*/ 146155 w 1206260"/>
              <a:gd name="connsiteY54" fmla="*/ 1230344 h 1684262"/>
              <a:gd name="connsiteX55" fmla="*/ 115389 w 1206260"/>
              <a:gd name="connsiteY55" fmla="*/ 1430369 h 1684262"/>
              <a:gd name="connsiteX56" fmla="*/ 349799 w 1206260"/>
              <a:gd name="connsiteY56" fmla="*/ 1480280 h 1684262"/>
              <a:gd name="connsiteX57" fmla="*/ 299507 w 1206260"/>
              <a:gd name="connsiteY57" fmla="*/ 1464659 h 1684262"/>
              <a:gd name="connsiteX58" fmla="*/ 321034 w 1206260"/>
              <a:gd name="connsiteY58" fmla="*/ 1477042 h 1684262"/>
              <a:gd name="connsiteX59" fmla="*/ 330559 w 1206260"/>
              <a:gd name="connsiteY59" fmla="*/ 1484376 h 1684262"/>
              <a:gd name="connsiteX60" fmla="*/ 388280 w 1206260"/>
              <a:gd name="connsiteY60" fmla="*/ 1545717 h 1684262"/>
              <a:gd name="connsiteX61" fmla="*/ 348847 w 1206260"/>
              <a:gd name="connsiteY61" fmla="*/ 1542479 h 1684262"/>
              <a:gd name="connsiteX62" fmla="*/ 255883 w 1206260"/>
              <a:gd name="connsiteY62" fmla="*/ 1502664 h 1684262"/>
              <a:gd name="connsiteX63" fmla="*/ 255883 w 1206260"/>
              <a:gd name="connsiteY63" fmla="*/ 1502664 h 1684262"/>
              <a:gd name="connsiteX64" fmla="*/ 239976 w 1206260"/>
              <a:gd name="connsiteY64" fmla="*/ 1484281 h 1684262"/>
              <a:gd name="connsiteX65" fmla="*/ 203495 w 1206260"/>
              <a:gd name="connsiteY65" fmla="*/ 1484281 h 1684262"/>
              <a:gd name="connsiteX66" fmla="*/ 187303 w 1206260"/>
              <a:gd name="connsiteY66" fmla="*/ 1499140 h 1684262"/>
              <a:gd name="connsiteX67" fmla="*/ 490674 w 1206260"/>
              <a:gd name="connsiteY67" fmla="*/ 1673352 h 1684262"/>
              <a:gd name="connsiteX68" fmla="*/ 757374 w 1206260"/>
              <a:gd name="connsiteY68" fmla="*/ 1682401 h 1684262"/>
              <a:gd name="connsiteX69" fmla="*/ 988070 w 1206260"/>
              <a:gd name="connsiteY69" fmla="*/ 1594485 h 1684262"/>
              <a:gd name="connsiteX70" fmla="*/ 1152566 w 1206260"/>
              <a:gd name="connsiteY70" fmla="*/ 1394460 h 1684262"/>
              <a:gd name="connsiteX71" fmla="*/ 918822 w 1206260"/>
              <a:gd name="connsiteY71" fmla="*/ 1363507 h 1684262"/>
              <a:gd name="connsiteX72" fmla="*/ 802904 w 1206260"/>
              <a:gd name="connsiteY72" fmla="*/ 1350454 h 1684262"/>
              <a:gd name="connsiteX73" fmla="*/ 841956 w 1206260"/>
              <a:gd name="connsiteY73" fmla="*/ 1326547 h 1684262"/>
              <a:gd name="connsiteX74" fmla="*/ 1018286 w 1206260"/>
              <a:gd name="connsiteY74" fmla="*/ 1315425 h 1684262"/>
              <a:gd name="connsiteX75" fmla="*/ 980354 w 1206260"/>
              <a:gd name="connsiteY75" fmla="*/ 1268921 h 1684262"/>
              <a:gd name="connsiteX76" fmla="*/ 1091488 w 1206260"/>
              <a:gd name="connsiteY76" fmla="*/ 1221043 h 1684262"/>
              <a:gd name="connsiteX77" fmla="*/ 911203 w 1206260"/>
              <a:gd name="connsiteY77" fmla="*/ 1022890 h 1684262"/>
              <a:gd name="connsiteX78" fmla="*/ 1193429 w 1206260"/>
              <a:gd name="connsiteY78" fmla="*/ 899446 h 1684262"/>
              <a:gd name="connsiteX79" fmla="*/ 759089 w 1206260"/>
              <a:gd name="connsiteY79" fmla="*/ 61246 h 1684262"/>
              <a:gd name="connsiteX80" fmla="*/ 720989 w 1206260"/>
              <a:gd name="connsiteY80" fmla="*/ 145828 h 1684262"/>
              <a:gd name="connsiteX81" fmla="*/ 759089 w 1206260"/>
              <a:gd name="connsiteY81" fmla="*/ 61436 h 1684262"/>
              <a:gd name="connsiteX82" fmla="*/ 759089 w 1206260"/>
              <a:gd name="connsiteY82" fmla="*/ 61246 h 1684262"/>
              <a:gd name="connsiteX83" fmla="*/ 363611 w 1206260"/>
              <a:gd name="connsiteY83" fmla="*/ 545783 h 1684262"/>
              <a:gd name="connsiteX84" fmla="*/ 348275 w 1206260"/>
              <a:gd name="connsiteY84" fmla="*/ 553498 h 1684262"/>
              <a:gd name="connsiteX85" fmla="*/ 363611 w 1206260"/>
              <a:gd name="connsiteY85" fmla="*/ 545783 h 1684262"/>
              <a:gd name="connsiteX86" fmla="*/ 232451 w 1206260"/>
              <a:gd name="connsiteY86" fmla="*/ 523113 h 1684262"/>
              <a:gd name="connsiteX87" fmla="*/ 254694 w 1206260"/>
              <a:gd name="connsiteY87" fmla="*/ 664096 h 1684262"/>
              <a:gd name="connsiteX88" fmla="*/ 232451 w 1206260"/>
              <a:gd name="connsiteY88" fmla="*/ 523113 h 1684262"/>
              <a:gd name="connsiteX89" fmla="*/ 340084 w 1206260"/>
              <a:gd name="connsiteY89" fmla="*/ 692277 h 1684262"/>
              <a:gd name="connsiteX90" fmla="*/ 470767 w 1206260"/>
              <a:gd name="connsiteY90" fmla="*/ 684562 h 1684262"/>
              <a:gd name="connsiteX91" fmla="*/ 340084 w 1206260"/>
              <a:gd name="connsiteY91" fmla="*/ 691896 h 1684262"/>
              <a:gd name="connsiteX92" fmla="*/ 340084 w 1206260"/>
              <a:gd name="connsiteY92" fmla="*/ 692277 h 1684262"/>
              <a:gd name="connsiteX93" fmla="*/ 382375 w 1206260"/>
              <a:gd name="connsiteY93" fmla="*/ 615410 h 1684262"/>
              <a:gd name="connsiteX94" fmla="*/ 516868 w 1206260"/>
              <a:gd name="connsiteY94" fmla="*/ 688372 h 1684262"/>
              <a:gd name="connsiteX95" fmla="*/ 382661 w 1206260"/>
              <a:gd name="connsiteY95" fmla="*/ 615029 h 1684262"/>
              <a:gd name="connsiteX96" fmla="*/ 382375 w 1206260"/>
              <a:gd name="connsiteY96" fmla="*/ 615410 h 1684262"/>
              <a:gd name="connsiteX97" fmla="*/ 201400 w 1206260"/>
              <a:gd name="connsiteY97" fmla="*/ 907542 h 1684262"/>
              <a:gd name="connsiteX98" fmla="*/ 163300 w 1206260"/>
              <a:gd name="connsiteY98" fmla="*/ 838295 h 1684262"/>
              <a:gd name="connsiteX99" fmla="*/ 201686 w 1206260"/>
              <a:gd name="connsiteY99" fmla="*/ 907161 h 1684262"/>
              <a:gd name="connsiteX100" fmla="*/ 201400 w 1206260"/>
              <a:gd name="connsiteY100" fmla="*/ 907542 h 1684262"/>
              <a:gd name="connsiteX101" fmla="*/ 97811 w 1206260"/>
              <a:gd name="connsiteY101" fmla="*/ 1285557 h 1684262"/>
              <a:gd name="connsiteX102" fmla="*/ 123279 w 1206260"/>
              <a:gd name="connsiteY102" fmla="*/ 1264178 h 1684262"/>
              <a:gd name="connsiteX103" fmla="*/ 231975 w 1206260"/>
              <a:gd name="connsiteY103" fmla="*/ 1341501 h 1684262"/>
              <a:gd name="connsiteX104" fmla="*/ 97811 w 1206260"/>
              <a:gd name="connsiteY104" fmla="*/ 1285557 h 1684262"/>
              <a:gd name="connsiteX105" fmla="*/ 232928 w 1206260"/>
              <a:gd name="connsiteY105" fmla="*/ 1376077 h 1684262"/>
              <a:gd name="connsiteX106" fmla="*/ 279029 w 1206260"/>
              <a:gd name="connsiteY106" fmla="*/ 1379887 h 1684262"/>
              <a:gd name="connsiteX107" fmla="*/ 232451 w 1206260"/>
              <a:gd name="connsiteY107" fmla="*/ 1376077 h 1684262"/>
              <a:gd name="connsiteX108" fmla="*/ 232928 w 1206260"/>
              <a:gd name="connsiteY108" fmla="*/ 1376077 h 1684262"/>
              <a:gd name="connsiteX109" fmla="*/ 856244 w 1206260"/>
              <a:gd name="connsiteY109" fmla="*/ 715613 h 1684262"/>
              <a:gd name="connsiteX110" fmla="*/ 817635 w 1206260"/>
              <a:gd name="connsiteY110" fmla="*/ 708913 h 1684262"/>
              <a:gd name="connsiteX111" fmla="*/ 721084 w 1206260"/>
              <a:gd name="connsiteY111" fmla="*/ 657225 h 1684262"/>
              <a:gd name="connsiteX112" fmla="*/ 855767 w 1206260"/>
              <a:gd name="connsiteY112" fmla="*/ 715613 h 1684262"/>
              <a:gd name="connsiteX113" fmla="*/ 856244 w 1206260"/>
              <a:gd name="connsiteY113" fmla="*/ 715613 h 1684262"/>
              <a:gd name="connsiteX114" fmla="*/ 663458 w 1206260"/>
              <a:gd name="connsiteY114" fmla="*/ 722662 h 1684262"/>
              <a:gd name="connsiteX115" fmla="*/ 644408 w 1206260"/>
              <a:gd name="connsiteY115" fmla="*/ 807149 h 1684262"/>
              <a:gd name="connsiteX116" fmla="*/ 662981 w 1206260"/>
              <a:gd name="connsiteY116" fmla="*/ 723138 h 1684262"/>
              <a:gd name="connsiteX117" fmla="*/ 663458 w 1206260"/>
              <a:gd name="connsiteY117" fmla="*/ 722662 h 1684262"/>
              <a:gd name="connsiteX118" fmla="*/ 628882 w 1206260"/>
              <a:gd name="connsiteY118" fmla="*/ 753332 h 1684262"/>
              <a:gd name="connsiteX119" fmla="*/ 655742 w 1206260"/>
              <a:gd name="connsiteY119" fmla="*/ 726472 h 1684262"/>
              <a:gd name="connsiteX120" fmla="*/ 628406 w 1206260"/>
              <a:gd name="connsiteY120" fmla="*/ 753332 h 1684262"/>
              <a:gd name="connsiteX121" fmla="*/ 628882 w 1206260"/>
              <a:gd name="connsiteY121" fmla="*/ 753332 h 1684262"/>
              <a:gd name="connsiteX122" fmla="*/ 771090 w 1206260"/>
              <a:gd name="connsiteY122" fmla="*/ 757237 h 1684262"/>
              <a:gd name="connsiteX123" fmla="*/ 690318 w 1206260"/>
              <a:gd name="connsiteY123" fmla="*/ 822579 h 1684262"/>
              <a:gd name="connsiteX124" fmla="*/ 770614 w 1206260"/>
              <a:gd name="connsiteY124" fmla="*/ 757237 h 1684262"/>
              <a:gd name="connsiteX125" fmla="*/ 771090 w 1206260"/>
              <a:gd name="connsiteY125" fmla="*/ 757237 h 1684262"/>
              <a:gd name="connsiteX126" fmla="*/ 759565 w 1206260"/>
              <a:gd name="connsiteY126" fmla="*/ 538162 h 1684262"/>
              <a:gd name="connsiteX127" fmla="*/ 851767 w 1206260"/>
              <a:gd name="connsiteY127" fmla="*/ 480536 h 1684262"/>
              <a:gd name="connsiteX128" fmla="*/ 759089 w 1206260"/>
              <a:gd name="connsiteY128" fmla="*/ 538067 h 1684262"/>
              <a:gd name="connsiteX129" fmla="*/ 759565 w 1206260"/>
              <a:gd name="connsiteY129" fmla="*/ 538162 h 1684262"/>
              <a:gd name="connsiteX130" fmla="*/ 877961 w 1206260"/>
              <a:gd name="connsiteY130" fmla="*/ 342138 h 1684262"/>
              <a:gd name="connsiteX131" fmla="*/ 812619 w 1206260"/>
              <a:gd name="connsiteY131" fmla="*/ 442055 h 1684262"/>
              <a:gd name="connsiteX132" fmla="*/ 877961 w 1206260"/>
              <a:gd name="connsiteY132" fmla="*/ 342138 h 1684262"/>
              <a:gd name="connsiteX133" fmla="*/ 681841 w 1206260"/>
              <a:gd name="connsiteY133" fmla="*/ 323088 h 1684262"/>
              <a:gd name="connsiteX134" fmla="*/ 758803 w 1206260"/>
              <a:gd name="connsiteY134" fmla="*/ 430816 h 1684262"/>
              <a:gd name="connsiteX135" fmla="*/ 643455 w 1206260"/>
              <a:gd name="connsiteY135" fmla="*/ 396145 h 1684262"/>
              <a:gd name="connsiteX136" fmla="*/ 639550 w 1206260"/>
              <a:gd name="connsiteY136" fmla="*/ 438436 h 1684262"/>
              <a:gd name="connsiteX137" fmla="*/ 682127 w 1206260"/>
              <a:gd name="connsiteY137" fmla="*/ 323088 h 1684262"/>
              <a:gd name="connsiteX138" fmla="*/ 681841 w 1206260"/>
              <a:gd name="connsiteY138" fmla="*/ 323088 h 1684262"/>
              <a:gd name="connsiteX139" fmla="*/ 351323 w 1206260"/>
              <a:gd name="connsiteY139" fmla="*/ 219361 h 1684262"/>
              <a:gd name="connsiteX140" fmla="*/ 383994 w 1206260"/>
              <a:gd name="connsiteY140" fmla="*/ 183070 h 1684262"/>
              <a:gd name="connsiteX141" fmla="*/ 403711 w 1206260"/>
              <a:gd name="connsiteY141" fmla="*/ 175069 h 1684262"/>
              <a:gd name="connsiteX142" fmla="*/ 411331 w 1206260"/>
              <a:gd name="connsiteY142" fmla="*/ 176117 h 1684262"/>
              <a:gd name="connsiteX143" fmla="*/ 569351 w 1206260"/>
              <a:gd name="connsiteY143" fmla="*/ 242792 h 1684262"/>
              <a:gd name="connsiteX144" fmla="*/ 569922 w 1206260"/>
              <a:gd name="connsiteY144" fmla="*/ 242792 h 1684262"/>
              <a:gd name="connsiteX145" fmla="*/ 558873 w 1206260"/>
              <a:gd name="connsiteY145" fmla="*/ 299942 h 1684262"/>
              <a:gd name="connsiteX146" fmla="*/ 351609 w 1206260"/>
              <a:gd name="connsiteY146" fmla="*/ 219075 h 1684262"/>
              <a:gd name="connsiteX147" fmla="*/ 351323 w 1206260"/>
              <a:gd name="connsiteY147" fmla="*/ 219361 h 1684262"/>
              <a:gd name="connsiteX148" fmla="*/ 470767 w 1206260"/>
              <a:gd name="connsiteY148" fmla="*/ 361188 h 1684262"/>
              <a:gd name="connsiteX149" fmla="*/ 566874 w 1206260"/>
              <a:gd name="connsiteY149" fmla="*/ 503396 h 1684262"/>
              <a:gd name="connsiteX150" fmla="*/ 470767 w 1206260"/>
              <a:gd name="connsiteY150" fmla="*/ 361188 h 1684262"/>
              <a:gd name="connsiteX151" fmla="*/ 632216 w 1206260"/>
              <a:gd name="connsiteY151" fmla="*/ 453485 h 1684262"/>
              <a:gd name="connsiteX152" fmla="*/ 699367 w 1206260"/>
              <a:gd name="connsiteY152" fmla="*/ 515112 h 1684262"/>
              <a:gd name="connsiteX153" fmla="*/ 759089 w 1206260"/>
              <a:gd name="connsiteY153" fmla="*/ 438055 h 1684262"/>
              <a:gd name="connsiteX154" fmla="*/ 678317 w 1206260"/>
              <a:gd name="connsiteY154" fmla="*/ 611029 h 1684262"/>
              <a:gd name="connsiteX155" fmla="*/ 640217 w 1206260"/>
              <a:gd name="connsiteY155" fmla="*/ 587978 h 1684262"/>
              <a:gd name="connsiteX156" fmla="*/ 632216 w 1206260"/>
              <a:gd name="connsiteY156" fmla="*/ 453581 h 1684262"/>
              <a:gd name="connsiteX157" fmla="*/ 632216 w 1206260"/>
              <a:gd name="connsiteY157" fmla="*/ 453485 h 1684262"/>
              <a:gd name="connsiteX158" fmla="*/ 686032 w 1206260"/>
              <a:gd name="connsiteY158" fmla="*/ 837819 h 1684262"/>
              <a:gd name="connsiteX159" fmla="*/ 628310 w 1206260"/>
              <a:gd name="connsiteY159" fmla="*/ 930116 h 1684262"/>
              <a:gd name="connsiteX160" fmla="*/ 686032 w 1206260"/>
              <a:gd name="connsiteY160" fmla="*/ 837914 h 1684262"/>
              <a:gd name="connsiteX161" fmla="*/ 686032 w 1206260"/>
              <a:gd name="connsiteY161" fmla="*/ 837819 h 1684262"/>
              <a:gd name="connsiteX162" fmla="*/ 743658 w 1206260"/>
              <a:gd name="connsiteY162" fmla="*/ 1291400 h 1684262"/>
              <a:gd name="connsiteX163" fmla="*/ 547634 w 1206260"/>
              <a:gd name="connsiteY163" fmla="*/ 1206818 h 1684262"/>
              <a:gd name="connsiteX164" fmla="*/ 573446 w 1206260"/>
              <a:gd name="connsiteY164" fmla="*/ 1222439 h 1684262"/>
              <a:gd name="connsiteX165" fmla="*/ 603450 w 1206260"/>
              <a:gd name="connsiteY165" fmla="*/ 1227487 h 1684262"/>
              <a:gd name="connsiteX166" fmla="*/ 743658 w 1206260"/>
              <a:gd name="connsiteY166" fmla="*/ 1291495 h 1684262"/>
              <a:gd name="connsiteX167" fmla="*/ 743658 w 1206260"/>
              <a:gd name="connsiteY167" fmla="*/ 1291400 h 1684262"/>
              <a:gd name="connsiteX168" fmla="*/ 578399 w 1206260"/>
              <a:gd name="connsiteY168" fmla="*/ 945452 h 1684262"/>
              <a:gd name="connsiteX169" fmla="*/ 689842 w 1206260"/>
              <a:gd name="connsiteY169" fmla="*/ 1122236 h 1684262"/>
              <a:gd name="connsiteX170" fmla="*/ 578399 w 1206260"/>
              <a:gd name="connsiteY170" fmla="*/ 945547 h 1684262"/>
              <a:gd name="connsiteX171" fmla="*/ 578399 w 1206260"/>
              <a:gd name="connsiteY171" fmla="*/ 945452 h 1684262"/>
              <a:gd name="connsiteX172" fmla="*/ 351609 w 1206260"/>
              <a:gd name="connsiteY172" fmla="*/ 1045464 h 1684262"/>
              <a:gd name="connsiteX173" fmla="*/ 382375 w 1206260"/>
              <a:gd name="connsiteY173" fmla="*/ 887825 h 1684262"/>
              <a:gd name="connsiteX174" fmla="*/ 351609 w 1206260"/>
              <a:gd name="connsiteY174" fmla="*/ 1045559 h 1684262"/>
              <a:gd name="connsiteX175" fmla="*/ 351609 w 1206260"/>
              <a:gd name="connsiteY175" fmla="*/ 1045464 h 1684262"/>
              <a:gd name="connsiteX176" fmla="*/ 420761 w 1206260"/>
              <a:gd name="connsiteY176" fmla="*/ 1018413 h 1684262"/>
              <a:gd name="connsiteX177" fmla="*/ 605260 w 1206260"/>
              <a:gd name="connsiteY177" fmla="*/ 1180338 h 1684262"/>
              <a:gd name="connsiteX178" fmla="*/ 420761 w 1206260"/>
              <a:gd name="connsiteY178" fmla="*/ 1018413 h 1684262"/>
              <a:gd name="connsiteX179" fmla="*/ 366944 w 1206260"/>
              <a:gd name="connsiteY179" fmla="*/ 1414272 h 1684262"/>
              <a:gd name="connsiteX180" fmla="*/ 597640 w 1206260"/>
              <a:gd name="connsiteY180" fmla="*/ 1460468 h 1684262"/>
              <a:gd name="connsiteX181" fmla="*/ 366944 w 1206260"/>
              <a:gd name="connsiteY181" fmla="*/ 1414463 h 1684262"/>
              <a:gd name="connsiteX182" fmla="*/ 366944 w 1206260"/>
              <a:gd name="connsiteY182" fmla="*/ 1414272 h 1684262"/>
              <a:gd name="connsiteX183" fmla="*/ 536108 w 1206260"/>
              <a:gd name="connsiteY183" fmla="*/ 1644968 h 1684262"/>
              <a:gd name="connsiteX184" fmla="*/ 498008 w 1206260"/>
              <a:gd name="connsiteY184" fmla="*/ 1625918 h 1684262"/>
              <a:gd name="connsiteX185" fmla="*/ 471148 w 1206260"/>
              <a:gd name="connsiteY185" fmla="*/ 1618202 h 1684262"/>
              <a:gd name="connsiteX186" fmla="*/ 471148 w 1206260"/>
              <a:gd name="connsiteY186" fmla="*/ 1664399 h 1684262"/>
              <a:gd name="connsiteX187" fmla="*/ 401901 w 1206260"/>
              <a:gd name="connsiteY187" fmla="*/ 1579817 h 1684262"/>
              <a:gd name="connsiteX188" fmla="*/ 536108 w 1206260"/>
              <a:gd name="connsiteY188" fmla="*/ 1645158 h 1684262"/>
              <a:gd name="connsiteX189" fmla="*/ 536108 w 1206260"/>
              <a:gd name="connsiteY189" fmla="*/ 1644968 h 1684262"/>
              <a:gd name="connsiteX190" fmla="*/ 616785 w 1206260"/>
              <a:gd name="connsiteY190" fmla="*/ 1564196 h 1684262"/>
              <a:gd name="connsiteX191" fmla="*/ 555349 w 1206260"/>
              <a:gd name="connsiteY191" fmla="*/ 1541145 h 1684262"/>
              <a:gd name="connsiteX192" fmla="*/ 638597 w 1206260"/>
              <a:gd name="connsiteY192" fmla="*/ 1493520 h 1684262"/>
              <a:gd name="connsiteX193" fmla="*/ 739848 w 1206260"/>
              <a:gd name="connsiteY193" fmla="*/ 1525715 h 1684262"/>
              <a:gd name="connsiteX194" fmla="*/ 616785 w 1206260"/>
              <a:gd name="connsiteY194" fmla="*/ 1564386 h 1684262"/>
              <a:gd name="connsiteX195" fmla="*/ 616785 w 1206260"/>
              <a:gd name="connsiteY195" fmla="*/ 1564196 h 1684262"/>
              <a:gd name="connsiteX196" fmla="*/ 752231 w 1206260"/>
              <a:gd name="connsiteY196" fmla="*/ 1664779 h 1684262"/>
              <a:gd name="connsiteX197" fmla="*/ 739658 w 1206260"/>
              <a:gd name="connsiteY197" fmla="*/ 1664779 h 1684262"/>
              <a:gd name="connsiteX198" fmla="*/ 731180 w 1206260"/>
              <a:gd name="connsiteY198" fmla="*/ 1664779 h 1684262"/>
              <a:gd name="connsiteX199" fmla="*/ 727561 w 1206260"/>
              <a:gd name="connsiteY199" fmla="*/ 1664779 h 1684262"/>
              <a:gd name="connsiteX200" fmla="*/ 713750 w 1206260"/>
              <a:gd name="connsiteY200" fmla="*/ 1666780 h 1684262"/>
              <a:gd name="connsiteX201" fmla="*/ 704225 w 1206260"/>
              <a:gd name="connsiteY201" fmla="*/ 1665256 h 1684262"/>
              <a:gd name="connsiteX202" fmla="*/ 705558 w 1206260"/>
              <a:gd name="connsiteY202" fmla="*/ 1667733 h 1684262"/>
              <a:gd name="connsiteX203" fmla="*/ 790045 w 1206260"/>
              <a:gd name="connsiteY203" fmla="*/ 1610106 h 1684262"/>
              <a:gd name="connsiteX204" fmla="*/ 752231 w 1206260"/>
              <a:gd name="connsiteY204" fmla="*/ 1664970 h 1684262"/>
              <a:gd name="connsiteX205" fmla="*/ 752231 w 1206260"/>
              <a:gd name="connsiteY205" fmla="*/ 1664779 h 1684262"/>
              <a:gd name="connsiteX206" fmla="*/ 857863 w 1206260"/>
              <a:gd name="connsiteY206" fmla="*/ 1591056 h 1684262"/>
              <a:gd name="connsiteX207" fmla="*/ 838813 w 1206260"/>
              <a:gd name="connsiteY207" fmla="*/ 1568958 h 1684262"/>
              <a:gd name="connsiteX208" fmla="*/ 836146 w 1206260"/>
              <a:gd name="connsiteY208" fmla="*/ 1564291 h 1684262"/>
              <a:gd name="connsiteX209" fmla="*/ 955179 w 1206260"/>
              <a:gd name="connsiteY209" fmla="*/ 1500720 h 1684262"/>
              <a:gd name="connsiteX210" fmla="*/ 1066493 w 1206260"/>
              <a:gd name="connsiteY210" fmla="*/ 1492065 h 1684262"/>
              <a:gd name="connsiteX211" fmla="*/ 857863 w 1206260"/>
              <a:gd name="connsiteY211" fmla="*/ 1591247 h 1684262"/>
              <a:gd name="connsiteX212" fmla="*/ 857863 w 1206260"/>
              <a:gd name="connsiteY212" fmla="*/ 1591056 h 1684262"/>
              <a:gd name="connsiteX213" fmla="*/ 1054979 w 1206260"/>
              <a:gd name="connsiteY213" fmla="*/ 1445037 h 1684262"/>
              <a:gd name="connsiteX214" fmla="*/ 916632 w 1206260"/>
              <a:gd name="connsiteY214" fmla="*/ 1468184 h 1684262"/>
              <a:gd name="connsiteX215" fmla="*/ 1028170 w 1206260"/>
              <a:gd name="connsiteY215" fmla="*/ 1445228 h 1684262"/>
              <a:gd name="connsiteX216" fmla="*/ 1054979 w 1206260"/>
              <a:gd name="connsiteY216" fmla="*/ 1445037 h 1684262"/>
              <a:gd name="connsiteX217" fmla="*/ 862816 w 1206260"/>
              <a:gd name="connsiteY217" fmla="*/ 1410462 h 1684262"/>
              <a:gd name="connsiteX218" fmla="*/ 647551 w 1206260"/>
              <a:gd name="connsiteY218" fmla="*/ 1448562 h 1684262"/>
              <a:gd name="connsiteX219" fmla="*/ 862816 w 1206260"/>
              <a:gd name="connsiteY219" fmla="*/ 1410653 h 1684262"/>
              <a:gd name="connsiteX220" fmla="*/ 862816 w 1206260"/>
              <a:gd name="connsiteY220" fmla="*/ 1410462 h 1684262"/>
              <a:gd name="connsiteX221" fmla="*/ 689842 w 1206260"/>
              <a:gd name="connsiteY221" fmla="*/ 1391412 h 1684262"/>
              <a:gd name="connsiteX222" fmla="*/ 924347 w 1206260"/>
              <a:gd name="connsiteY222" fmla="*/ 1306830 h 1684262"/>
              <a:gd name="connsiteX223" fmla="*/ 689842 w 1206260"/>
              <a:gd name="connsiteY223" fmla="*/ 1391412 h 1684262"/>
              <a:gd name="connsiteX224" fmla="*/ 1162663 w 1206260"/>
              <a:gd name="connsiteY224" fmla="*/ 1057085 h 1684262"/>
              <a:gd name="connsiteX225" fmla="*/ 1148756 w 1206260"/>
              <a:gd name="connsiteY225" fmla="*/ 1134428 h 1684262"/>
              <a:gd name="connsiteX226" fmla="*/ 1066841 w 1206260"/>
              <a:gd name="connsiteY226" fmla="*/ 1139762 h 1684262"/>
              <a:gd name="connsiteX227" fmla="*/ 1035790 w 1206260"/>
              <a:gd name="connsiteY227" fmla="*/ 1087755 h 1684262"/>
              <a:gd name="connsiteX228" fmla="*/ 1162663 w 1206260"/>
              <a:gd name="connsiteY228" fmla="*/ 1057085 h 1684262"/>
              <a:gd name="connsiteX229" fmla="*/ 987913 w 1206260"/>
              <a:gd name="connsiteY229" fmla="*/ 1181170 h 1684262"/>
              <a:gd name="connsiteX230" fmla="*/ 958923 w 1206260"/>
              <a:gd name="connsiteY230" fmla="*/ 1264444 h 1684262"/>
              <a:gd name="connsiteX231" fmla="*/ 905107 w 1206260"/>
              <a:gd name="connsiteY231" fmla="*/ 1118330 h 1684262"/>
              <a:gd name="connsiteX232" fmla="*/ 987913 w 1206260"/>
              <a:gd name="connsiteY232"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8263 w 1206260"/>
              <a:gd name="connsiteY51" fmla="*/ 1308259 h 1684262"/>
              <a:gd name="connsiteX52" fmla="*/ 247691 w 1206260"/>
              <a:gd name="connsiteY52" fmla="*/ 1308735 h 1684262"/>
              <a:gd name="connsiteX53" fmla="*/ 229880 w 1206260"/>
              <a:gd name="connsiteY53" fmla="*/ 1312259 h 1684262"/>
              <a:gd name="connsiteX54" fmla="*/ 146155 w 1206260"/>
              <a:gd name="connsiteY54" fmla="*/ 1230344 h 1684262"/>
              <a:gd name="connsiteX55" fmla="*/ 115389 w 1206260"/>
              <a:gd name="connsiteY55" fmla="*/ 1430369 h 1684262"/>
              <a:gd name="connsiteX56" fmla="*/ 349799 w 1206260"/>
              <a:gd name="connsiteY56" fmla="*/ 1480280 h 1684262"/>
              <a:gd name="connsiteX57" fmla="*/ 299507 w 1206260"/>
              <a:gd name="connsiteY57" fmla="*/ 1464659 h 1684262"/>
              <a:gd name="connsiteX58" fmla="*/ 321034 w 1206260"/>
              <a:gd name="connsiteY58" fmla="*/ 1477042 h 1684262"/>
              <a:gd name="connsiteX59" fmla="*/ 330559 w 1206260"/>
              <a:gd name="connsiteY59" fmla="*/ 1484376 h 1684262"/>
              <a:gd name="connsiteX60" fmla="*/ 388280 w 1206260"/>
              <a:gd name="connsiteY60" fmla="*/ 1545717 h 1684262"/>
              <a:gd name="connsiteX61" fmla="*/ 348847 w 1206260"/>
              <a:gd name="connsiteY61" fmla="*/ 1542479 h 1684262"/>
              <a:gd name="connsiteX62" fmla="*/ 255883 w 1206260"/>
              <a:gd name="connsiteY62" fmla="*/ 1502664 h 1684262"/>
              <a:gd name="connsiteX63" fmla="*/ 255883 w 1206260"/>
              <a:gd name="connsiteY63" fmla="*/ 1502664 h 1684262"/>
              <a:gd name="connsiteX64" fmla="*/ 239976 w 1206260"/>
              <a:gd name="connsiteY64" fmla="*/ 1484281 h 1684262"/>
              <a:gd name="connsiteX65" fmla="*/ 203495 w 1206260"/>
              <a:gd name="connsiteY65" fmla="*/ 1484281 h 1684262"/>
              <a:gd name="connsiteX66" fmla="*/ 187303 w 1206260"/>
              <a:gd name="connsiteY66" fmla="*/ 1499140 h 1684262"/>
              <a:gd name="connsiteX67" fmla="*/ 490674 w 1206260"/>
              <a:gd name="connsiteY67" fmla="*/ 1673352 h 1684262"/>
              <a:gd name="connsiteX68" fmla="*/ 757374 w 1206260"/>
              <a:gd name="connsiteY68" fmla="*/ 1682401 h 1684262"/>
              <a:gd name="connsiteX69" fmla="*/ 988070 w 1206260"/>
              <a:gd name="connsiteY69" fmla="*/ 1594485 h 1684262"/>
              <a:gd name="connsiteX70" fmla="*/ 1152566 w 1206260"/>
              <a:gd name="connsiteY70" fmla="*/ 1394460 h 1684262"/>
              <a:gd name="connsiteX71" fmla="*/ 918822 w 1206260"/>
              <a:gd name="connsiteY71" fmla="*/ 1363507 h 1684262"/>
              <a:gd name="connsiteX72" fmla="*/ 802904 w 1206260"/>
              <a:gd name="connsiteY72" fmla="*/ 1350454 h 1684262"/>
              <a:gd name="connsiteX73" fmla="*/ 841956 w 1206260"/>
              <a:gd name="connsiteY73" fmla="*/ 1326547 h 1684262"/>
              <a:gd name="connsiteX74" fmla="*/ 1018286 w 1206260"/>
              <a:gd name="connsiteY74" fmla="*/ 1315425 h 1684262"/>
              <a:gd name="connsiteX75" fmla="*/ 980354 w 1206260"/>
              <a:gd name="connsiteY75" fmla="*/ 1268921 h 1684262"/>
              <a:gd name="connsiteX76" fmla="*/ 1091488 w 1206260"/>
              <a:gd name="connsiteY76" fmla="*/ 1221043 h 1684262"/>
              <a:gd name="connsiteX77" fmla="*/ 911203 w 1206260"/>
              <a:gd name="connsiteY77" fmla="*/ 1022890 h 1684262"/>
              <a:gd name="connsiteX78" fmla="*/ 1193429 w 1206260"/>
              <a:gd name="connsiteY78" fmla="*/ 899446 h 1684262"/>
              <a:gd name="connsiteX79" fmla="*/ 759089 w 1206260"/>
              <a:gd name="connsiteY79" fmla="*/ 61246 h 1684262"/>
              <a:gd name="connsiteX80" fmla="*/ 720989 w 1206260"/>
              <a:gd name="connsiteY80" fmla="*/ 145828 h 1684262"/>
              <a:gd name="connsiteX81" fmla="*/ 759089 w 1206260"/>
              <a:gd name="connsiteY81" fmla="*/ 61436 h 1684262"/>
              <a:gd name="connsiteX82" fmla="*/ 759089 w 1206260"/>
              <a:gd name="connsiteY82" fmla="*/ 61246 h 1684262"/>
              <a:gd name="connsiteX83" fmla="*/ 363611 w 1206260"/>
              <a:gd name="connsiteY83" fmla="*/ 545783 h 1684262"/>
              <a:gd name="connsiteX84" fmla="*/ 348275 w 1206260"/>
              <a:gd name="connsiteY84" fmla="*/ 553498 h 1684262"/>
              <a:gd name="connsiteX85" fmla="*/ 363611 w 1206260"/>
              <a:gd name="connsiteY85" fmla="*/ 545783 h 1684262"/>
              <a:gd name="connsiteX86" fmla="*/ 232451 w 1206260"/>
              <a:gd name="connsiteY86" fmla="*/ 523113 h 1684262"/>
              <a:gd name="connsiteX87" fmla="*/ 254694 w 1206260"/>
              <a:gd name="connsiteY87" fmla="*/ 664096 h 1684262"/>
              <a:gd name="connsiteX88" fmla="*/ 232451 w 1206260"/>
              <a:gd name="connsiteY88" fmla="*/ 523113 h 1684262"/>
              <a:gd name="connsiteX89" fmla="*/ 340084 w 1206260"/>
              <a:gd name="connsiteY89" fmla="*/ 692277 h 1684262"/>
              <a:gd name="connsiteX90" fmla="*/ 470767 w 1206260"/>
              <a:gd name="connsiteY90" fmla="*/ 684562 h 1684262"/>
              <a:gd name="connsiteX91" fmla="*/ 340084 w 1206260"/>
              <a:gd name="connsiteY91" fmla="*/ 691896 h 1684262"/>
              <a:gd name="connsiteX92" fmla="*/ 340084 w 1206260"/>
              <a:gd name="connsiteY92" fmla="*/ 692277 h 1684262"/>
              <a:gd name="connsiteX93" fmla="*/ 382375 w 1206260"/>
              <a:gd name="connsiteY93" fmla="*/ 615410 h 1684262"/>
              <a:gd name="connsiteX94" fmla="*/ 516868 w 1206260"/>
              <a:gd name="connsiteY94" fmla="*/ 688372 h 1684262"/>
              <a:gd name="connsiteX95" fmla="*/ 382661 w 1206260"/>
              <a:gd name="connsiteY95" fmla="*/ 615029 h 1684262"/>
              <a:gd name="connsiteX96" fmla="*/ 382375 w 1206260"/>
              <a:gd name="connsiteY96" fmla="*/ 615410 h 1684262"/>
              <a:gd name="connsiteX97" fmla="*/ 201400 w 1206260"/>
              <a:gd name="connsiteY97" fmla="*/ 907542 h 1684262"/>
              <a:gd name="connsiteX98" fmla="*/ 163300 w 1206260"/>
              <a:gd name="connsiteY98" fmla="*/ 838295 h 1684262"/>
              <a:gd name="connsiteX99" fmla="*/ 201686 w 1206260"/>
              <a:gd name="connsiteY99" fmla="*/ 907161 h 1684262"/>
              <a:gd name="connsiteX100" fmla="*/ 201400 w 1206260"/>
              <a:gd name="connsiteY100" fmla="*/ 907542 h 1684262"/>
              <a:gd name="connsiteX101" fmla="*/ 97811 w 1206260"/>
              <a:gd name="connsiteY101" fmla="*/ 1285557 h 1684262"/>
              <a:gd name="connsiteX102" fmla="*/ 123279 w 1206260"/>
              <a:gd name="connsiteY102" fmla="*/ 1264178 h 1684262"/>
              <a:gd name="connsiteX103" fmla="*/ 231975 w 1206260"/>
              <a:gd name="connsiteY103" fmla="*/ 1341501 h 1684262"/>
              <a:gd name="connsiteX104" fmla="*/ 97811 w 1206260"/>
              <a:gd name="connsiteY104" fmla="*/ 1285557 h 1684262"/>
              <a:gd name="connsiteX105" fmla="*/ 232928 w 1206260"/>
              <a:gd name="connsiteY105" fmla="*/ 1376077 h 1684262"/>
              <a:gd name="connsiteX106" fmla="*/ 279029 w 1206260"/>
              <a:gd name="connsiteY106" fmla="*/ 1379887 h 1684262"/>
              <a:gd name="connsiteX107" fmla="*/ 232451 w 1206260"/>
              <a:gd name="connsiteY107" fmla="*/ 1376077 h 1684262"/>
              <a:gd name="connsiteX108" fmla="*/ 232928 w 1206260"/>
              <a:gd name="connsiteY108" fmla="*/ 1376077 h 1684262"/>
              <a:gd name="connsiteX109" fmla="*/ 856244 w 1206260"/>
              <a:gd name="connsiteY109" fmla="*/ 715613 h 1684262"/>
              <a:gd name="connsiteX110" fmla="*/ 817635 w 1206260"/>
              <a:gd name="connsiteY110" fmla="*/ 708913 h 1684262"/>
              <a:gd name="connsiteX111" fmla="*/ 721084 w 1206260"/>
              <a:gd name="connsiteY111" fmla="*/ 657225 h 1684262"/>
              <a:gd name="connsiteX112" fmla="*/ 855767 w 1206260"/>
              <a:gd name="connsiteY112" fmla="*/ 715613 h 1684262"/>
              <a:gd name="connsiteX113" fmla="*/ 856244 w 1206260"/>
              <a:gd name="connsiteY113" fmla="*/ 715613 h 1684262"/>
              <a:gd name="connsiteX114" fmla="*/ 663458 w 1206260"/>
              <a:gd name="connsiteY114" fmla="*/ 722662 h 1684262"/>
              <a:gd name="connsiteX115" fmla="*/ 644408 w 1206260"/>
              <a:gd name="connsiteY115" fmla="*/ 807149 h 1684262"/>
              <a:gd name="connsiteX116" fmla="*/ 662981 w 1206260"/>
              <a:gd name="connsiteY116" fmla="*/ 723138 h 1684262"/>
              <a:gd name="connsiteX117" fmla="*/ 663458 w 1206260"/>
              <a:gd name="connsiteY117" fmla="*/ 722662 h 1684262"/>
              <a:gd name="connsiteX118" fmla="*/ 628882 w 1206260"/>
              <a:gd name="connsiteY118" fmla="*/ 753332 h 1684262"/>
              <a:gd name="connsiteX119" fmla="*/ 655742 w 1206260"/>
              <a:gd name="connsiteY119" fmla="*/ 726472 h 1684262"/>
              <a:gd name="connsiteX120" fmla="*/ 628406 w 1206260"/>
              <a:gd name="connsiteY120" fmla="*/ 753332 h 1684262"/>
              <a:gd name="connsiteX121" fmla="*/ 628882 w 1206260"/>
              <a:gd name="connsiteY121" fmla="*/ 753332 h 1684262"/>
              <a:gd name="connsiteX122" fmla="*/ 771090 w 1206260"/>
              <a:gd name="connsiteY122" fmla="*/ 757237 h 1684262"/>
              <a:gd name="connsiteX123" fmla="*/ 690318 w 1206260"/>
              <a:gd name="connsiteY123" fmla="*/ 822579 h 1684262"/>
              <a:gd name="connsiteX124" fmla="*/ 770614 w 1206260"/>
              <a:gd name="connsiteY124" fmla="*/ 757237 h 1684262"/>
              <a:gd name="connsiteX125" fmla="*/ 771090 w 1206260"/>
              <a:gd name="connsiteY125" fmla="*/ 757237 h 1684262"/>
              <a:gd name="connsiteX126" fmla="*/ 759565 w 1206260"/>
              <a:gd name="connsiteY126" fmla="*/ 538162 h 1684262"/>
              <a:gd name="connsiteX127" fmla="*/ 851767 w 1206260"/>
              <a:gd name="connsiteY127" fmla="*/ 480536 h 1684262"/>
              <a:gd name="connsiteX128" fmla="*/ 759089 w 1206260"/>
              <a:gd name="connsiteY128" fmla="*/ 538067 h 1684262"/>
              <a:gd name="connsiteX129" fmla="*/ 759565 w 1206260"/>
              <a:gd name="connsiteY129" fmla="*/ 538162 h 1684262"/>
              <a:gd name="connsiteX130" fmla="*/ 877961 w 1206260"/>
              <a:gd name="connsiteY130" fmla="*/ 342138 h 1684262"/>
              <a:gd name="connsiteX131" fmla="*/ 812619 w 1206260"/>
              <a:gd name="connsiteY131" fmla="*/ 442055 h 1684262"/>
              <a:gd name="connsiteX132" fmla="*/ 877961 w 1206260"/>
              <a:gd name="connsiteY132" fmla="*/ 342138 h 1684262"/>
              <a:gd name="connsiteX133" fmla="*/ 681841 w 1206260"/>
              <a:gd name="connsiteY133" fmla="*/ 323088 h 1684262"/>
              <a:gd name="connsiteX134" fmla="*/ 758803 w 1206260"/>
              <a:gd name="connsiteY134" fmla="*/ 430816 h 1684262"/>
              <a:gd name="connsiteX135" fmla="*/ 643455 w 1206260"/>
              <a:gd name="connsiteY135" fmla="*/ 396145 h 1684262"/>
              <a:gd name="connsiteX136" fmla="*/ 639550 w 1206260"/>
              <a:gd name="connsiteY136" fmla="*/ 438436 h 1684262"/>
              <a:gd name="connsiteX137" fmla="*/ 682127 w 1206260"/>
              <a:gd name="connsiteY137" fmla="*/ 323088 h 1684262"/>
              <a:gd name="connsiteX138" fmla="*/ 681841 w 1206260"/>
              <a:gd name="connsiteY138" fmla="*/ 323088 h 1684262"/>
              <a:gd name="connsiteX139" fmla="*/ 351323 w 1206260"/>
              <a:gd name="connsiteY139" fmla="*/ 219361 h 1684262"/>
              <a:gd name="connsiteX140" fmla="*/ 383994 w 1206260"/>
              <a:gd name="connsiteY140" fmla="*/ 183070 h 1684262"/>
              <a:gd name="connsiteX141" fmla="*/ 403711 w 1206260"/>
              <a:gd name="connsiteY141" fmla="*/ 175069 h 1684262"/>
              <a:gd name="connsiteX142" fmla="*/ 411331 w 1206260"/>
              <a:gd name="connsiteY142" fmla="*/ 176117 h 1684262"/>
              <a:gd name="connsiteX143" fmla="*/ 569351 w 1206260"/>
              <a:gd name="connsiteY143" fmla="*/ 242792 h 1684262"/>
              <a:gd name="connsiteX144" fmla="*/ 569922 w 1206260"/>
              <a:gd name="connsiteY144" fmla="*/ 242792 h 1684262"/>
              <a:gd name="connsiteX145" fmla="*/ 558873 w 1206260"/>
              <a:gd name="connsiteY145" fmla="*/ 299942 h 1684262"/>
              <a:gd name="connsiteX146" fmla="*/ 351609 w 1206260"/>
              <a:gd name="connsiteY146" fmla="*/ 219075 h 1684262"/>
              <a:gd name="connsiteX147" fmla="*/ 351323 w 1206260"/>
              <a:gd name="connsiteY147" fmla="*/ 219361 h 1684262"/>
              <a:gd name="connsiteX148" fmla="*/ 470767 w 1206260"/>
              <a:gd name="connsiteY148" fmla="*/ 361188 h 1684262"/>
              <a:gd name="connsiteX149" fmla="*/ 566874 w 1206260"/>
              <a:gd name="connsiteY149" fmla="*/ 503396 h 1684262"/>
              <a:gd name="connsiteX150" fmla="*/ 470767 w 1206260"/>
              <a:gd name="connsiteY150" fmla="*/ 361188 h 1684262"/>
              <a:gd name="connsiteX151" fmla="*/ 632216 w 1206260"/>
              <a:gd name="connsiteY151" fmla="*/ 453485 h 1684262"/>
              <a:gd name="connsiteX152" fmla="*/ 699367 w 1206260"/>
              <a:gd name="connsiteY152" fmla="*/ 515112 h 1684262"/>
              <a:gd name="connsiteX153" fmla="*/ 759089 w 1206260"/>
              <a:gd name="connsiteY153" fmla="*/ 438055 h 1684262"/>
              <a:gd name="connsiteX154" fmla="*/ 678317 w 1206260"/>
              <a:gd name="connsiteY154" fmla="*/ 611029 h 1684262"/>
              <a:gd name="connsiteX155" fmla="*/ 640217 w 1206260"/>
              <a:gd name="connsiteY155" fmla="*/ 587978 h 1684262"/>
              <a:gd name="connsiteX156" fmla="*/ 632216 w 1206260"/>
              <a:gd name="connsiteY156" fmla="*/ 453581 h 1684262"/>
              <a:gd name="connsiteX157" fmla="*/ 632216 w 1206260"/>
              <a:gd name="connsiteY157" fmla="*/ 453485 h 1684262"/>
              <a:gd name="connsiteX158" fmla="*/ 686032 w 1206260"/>
              <a:gd name="connsiteY158" fmla="*/ 837819 h 1684262"/>
              <a:gd name="connsiteX159" fmla="*/ 628310 w 1206260"/>
              <a:gd name="connsiteY159" fmla="*/ 930116 h 1684262"/>
              <a:gd name="connsiteX160" fmla="*/ 686032 w 1206260"/>
              <a:gd name="connsiteY160" fmla="*/ 837914 h 1684262"/>
              <a:gd name="connsiteX161" fmla="*/ 686032 w 1206260"/>
              <a:gd name="connsiteY161" fmla="*/ 837819 h 1684262"/>
              <a:gd name="connsiteX162" fmla="*/ 743658 w 1206260"/>
              <a:gd name="connsiteY162" fmla="*/ 1291400 h 1684262"/>
              <a:gd name="connsiteX163" fmla="*/ 547634 w 1206260"/>
              <a:gd name="connsiteY163" fmla="*/ 1206818 h 1684262"/>
              <a:gd name="connsiteX164" fmla="*/ 573446 w 1206260"/>
              <a:gd name="connsiteY164" fmla="*/ 1222439 h 1684262"/>
              <a:gd name="connsiteX165" fmla="*/ 603450 w 1206260"/>
              <a:gd name="connsiteY165" fmla="*/ 1227487 h 1684262"/>
              <a:gd name="connsiteX166" fmla="*/ 743658 w 1206260"/>
              <a:gd name="connsiteY166" fmla="*/ 1291495 h 1684262"/>
              <a:gd name="connsiteX167" fmla="*/ 743658 w 1206260"/>
              <a:gd name="connsiteY167" fmla="*/ 1291400 h 1684262"/>
              <a:gd name="connsiteX168" fmla="*/ 578399 w 1206260"/>
              <a:gd name="connsiteY168" fmla="*/ 945452 h 1684262"/>
              <a:gd name="connsiteX169" fmla="*/ 689842 w 1206260"/>
              <a:gd name="connsiteY169" fmla="*/ 1122236 h 1684262"/>
              <a:gd name="connsiteX170" fmla="*/ 578399 w 1206260"/>
              <a:gd name="connsiteY170" fmla="*/ 945547 h 1684262"/>
              <a:gd name="connsiteX171" fmla="*/ 578399 w 1206260"/>
              <a:gd name="connsiteY171" fmla="*/ 945452 h 1684262"/>
              <a:gd name="connsiteX172" fmla="*/ 351609 w 1206260"/>
              <a:gd name="connsiteY172" fmla="*/ 1045464 h 1684262"/>
              <a:gd name="connsiteX173" fmla="*/ 382375 w 1206260"/>
              <a:gd name="connsiteY173" fmla="*/ 887825 h 1684262"/>
              <a:gd name="connsiteX174" fmla="*/ 351609 w 1206260"/>
              <a:gd name="connsiteY174" fmla="*/ 1045559 h 1684262"/>
              <a:gd name="connsiteX175" fmla="*/ 351609 w 1206260"/>
              <a:gd name="connsiteY175" fmla="*/ 1045464 h 1684262"/>
              <a:gd name="connsiteX176" fmla="*/ 420761 w 1206260"/>
              <a:gd name="connsiteY176" fmla="*/ 1018413 h 1684262"/>
              <a:gd name="connsiteX177" fmla="*/ 605260 w 1206260"/>
              <a:gd name="connsiteY177" fmla="*/ 1180338 h 1684262"/>
              <a:gd name="connsiteX178" fmla="*/ 420761 w 1206260"/>
              <a:gd name="connsiteY178" fmla="*/ 1018413 h 1684262"/>
              <a:gd name="connsiteX179" fmla="*/ 366944 w 1206260"/>
              <a:gd name="connsiteY179" fmla="*/ 1414272 h 1684262"/>
              <a:gd name="connsiteX180" fmla="*/ 597640 w 1206260"/>
              <a:gd name="connsiteY180" fmla="*/ 1460468 h 1684262"/>
              <a:gd name="connsiteX181" fmla="*/ 366944 w 1206260"/>
              <a:gd name="connsiteY181" fmla="*/ 1414463 h 1684262"/>
              <a:gd name="connsiteX182" fmla="*/ 366944 w 1206260"/>
              <a:gd name="connsiteY182" fmla="*/ 1414272 h 1684262"/>
              <a:gd name="connsiteX183" fmla="*/ 536108 w 1206260"/>
              <a:gd name="connsiteY183" fmla="*/ 1644968 h 1684262"/>
              <a:gd name="connsiteX184" fmla="*/ 498008 w 1206260"/>
              <a:gd name="connsiteY184" fmla="*/ 1625918 h 1684262"/>
              <a:gd name="connsiteX185" fmla="*/ 471148 w 1206260"/>
              <a:gd name="connsiteY185" fmla="*/ 1618202 h 1684262"/>
              <a:gd name="connsiteX186" fmla="*/ 471148 w 1206260"/>
              <a:gd name="connsiteY186" fmla="*/ 1664399 h 1684262"/>
              <a:gd name="connsiteX187" fmla="*/ 401901 w 1206260"/>
              <a:gd name="connsiteY187" fmla="*/ 1579817 h 1684262"/>
              <a:gd name="connsiteX188" fmla="*/ 536108 w 1206260"/>
              <a:gd name="connsiteY188" fmla="*/ 1645158 h 1684262"/>
              <a:gd name="connsiteX189" fmla="*/ 536108 w 1206260"/>
              <a:gd name="connsiteY189" fmla="*/ 1644968 h 1684262"/>
              <a:gd name="connsiteX190" fmla="*/ 616785 w 1206260"/>
              <a:gd name="connsiteY190" fmla="*/ 1564196 h 1684262"/>
              <a:gd name="connsiteX191" fmla="*/ 555349 w 1206260"/>
              <a:gd name="connsiteY191" fmla="*/ 1541145 h 1684262"/>
              <a:gd name="connsiteX192" fmla="*/ 638597 w 1206260"/>
              <a:gd name="connsiteY192" fmla="*/ 1493520 h 1684262"/>
              <a:gd name="connsiteX193" fmla="*/ 739848 w 1206260"/>
              <a:gd name="connsiteY193" fmla="*/ 1525715 h 1684262"/>
              <a:gd name="connsiteX194" fmla="*/ 616785 w 1206260"/>
              <a:gd name="connsiteY194" fmla="*/ 1564386 h 1684262"/>
              <a:gd name="connsiteX195" fmla="*/ 616785 w 1206260"/>
              <a:gd name="connsiteY195" fmla="*/ 1564196 h 1684262"/>
              <a:gd name="connsiteX196" fmla="*/ 752231 w 1206260"/>
              <a:gd name="connsiteY196" fmla="*/ 1664779 h 1684262"/>
              <a:gd name="connsiteX197" fmla="*/ 739658 w 1206260"/>
              <a:gd name="connsiteY197" fmla="*/ 1664779 h 1684262"/>
              <a:gd name="connsiteX198" fmla="*/ 731180 w 1206260"/>
              <a:gd name="connsiteY198" fmla="*/ 1664779 h 1684262"/>
              <a:gd name="connsiteX199" fmla="*/ 727561 w 1206260"/>
              <a:gd name="connsiteY199" fmla="*/ 1664779 h 1684262"/>
              <a:gd name="connsiteX200" fmla="*/ 713750 w 1206260"/>
              <a:gd name="connsiteY200" fmla="*/ 1666780 h 1684262"/>
              <a:gd name="connsiteX201" fmla="*/ 704225 w 1206260"/>
              <a:gd name="connsiteY201" fmla="*/ 1665256 h 1684262"/>
              <a:gd name="connsiteX202" fmla="*/ 705558 w 1206260"/>
              <a:gd name="connsiteY202" fmla="*/ 1667733 h 1684262"/>
              <a:gd name="connsiteX203" fmla="*/ 790045 w 1206260"/>
              <a:gd name="connsiteY203" fmla="*/ 1610106 h 1684262"/>
              <a:gd name="connsiteX204" fmla="*/ 752231 w 1206260"/>
              <a:gd name="connsiteY204" fmla="*/ 1664970 h 1684262"/>
              <a:gd name="connsiteX205" fmla="*/ 752231 w 1206260"/>
              <a:gd name="connsiteY205" fmla="*/ 1664779 h 1684262"/>
              <a:gd name="connsiteX206" fmla="*/ 857863 w 1206260"/>
              <a:gd name="connsiteY206" fmla="*/ 1591056 h 1684262"/>
              <a:gd name="connsiteX207" fmla="*/ 838813 w 1206260"/>
              <a:gd name="connsiteY207" fmla="*/ 1568958 h 1684262"/>
              <a:gd name="connsiteX208" fmla="*/ 836146 w 1206260"/>
              <a:gd name="connsiteY208" fmla="*/ 1564291 h 1684262"/>
              <a:gd name="connsiteX209" fmla="*/ 955179 w 1206260"/>
              <a:gd name="connsiteY209" fmla="*/ 1500720 h 1684262"/>
              <a:gd name="connsiteX210" fmla="*/ 1066493 w 1206260"/>
              <a:gd name="connsiteY210" fmla="*/ 1492065 h 1684262"/>
              <a:gd name="connsiteX211" fmla="*/ 857863 w 1206260"/>
              <a:gd name="connsiteY211" fmla="*/ 1591247 h 1684262"/>
              <a:gd name="connsiteX212" fmla="*/ 857863 w 1206260"/>
              <a:gd name="connsiteY212" fmla="*/ 1591056 h 1684262"/>
              <a:gd name="connsiteX213" fmla="*/ 1054979 w 1206260"/>
              <a:gd name="connsiteY213" fmla="*/ 1445037 h 1684262"/>
              <a:gd name="connsiteX214" fmla="*/ 916632 w 1206260"/>
              <a:gd name="connsiteY214" fmla="*/ 1468184 h 1684262"/>
              <a:gd name="connsiteX215" fmla="*/ 1028170 w 1206260"/>
              <a:gd name="connsiteY215" fmla="*/ 1445228 h 1684262"/>
              <a:gd name="connsiteX216" fmla="*/ 1054979 w 1206260"/>
              <a:gd name="connsiteY216" fmla="*/ 1445037 h 1684262"/>
              <a:gd name="connsiteX217" fmla="*/ 862816 w 1206260"/>
              <a:gd name="connsiteY217" fmla="*/ 1410462 h 1684262"/>
              <a:gd name="connsiteX218" fmla="*/ 647551 w 1206260"/>
              <a:gd name="connsiteY218" fmla="*/ 1448562 h 1684262"/>
              <a:gd name="connsiteX219" fmla="*/ 862816 w 1206260"/>
              <a:gd name="connsiteY219" fmla="*/ 1410653 h 1684262"/>
              <a:gd name="connsiteX220" fmla="*/ 862816 w 1206260"/>
              <a:gd name="connsiteY220" fmla="*/ 1410462 h 1684262"/>
              <a:gd name="connsiteX221" fmla="*/ 689842 w 1206260"/>
              <a:gd name="connsiteY221" fmla="*/ 1391412 h 1684262"/>
              <a:gd name="connsiteX222" fmla="*/ 924347 w 1206260"/>
              <a:gd name="connsiteY222" fmla="*/ 1306830 h 1684262"/>
              <a:gd name="connsiteX223" fmla="*/ 689842 w 1206260"/>
              <a:gd name="connsiteY223" fmla="*/ 1391412 h 1684262"/>
              <a:gd name="connsiteX224" fmla="*/ 1162663 w 1206260"/>
              <a:gd name="connsiteY224" fmla="*/ 1057085 h 1684262"/>
              <a:gd name="connsiteX225" fmla="*/ 1148756 w 1206260"/>
              <a:gd name="connsiteY225" fmla="*/ 1134428 h 1684262"/>
              <a:gd name="connsiteX226" fmla="*/ 1066841 w 1206260"/>
              <a:gd name="connsiteY226" fmla="*/ 1139762 h 1684262"/>
              <a:gd name="connsiteX227" fmla="*/ 1035790 w 1206260"/>
              <a:gd name="connsiteY227" fmla="*/ 1087755 h 1684262"/>
              <a:gd name="connsiteX228" fmla="*/ 1162663 w 1206260"/>
              <a:gd name="connsiteY228" fmla="*/ 1057085 h 1684262"/>
              <a:gd name="connsiteX229" fmla="*/ 987913 w 1206260"/>
              <a:gd name="connsiteY229" fmla="*/ 1181170 h 1684262"/>
              <a:gd name="connsiteX230" fmla="*/ 958923 w 1206260"/>
              <a:gd name="connsiteY230" fmla="*/ 1264444 h 1684262"/>
              <a:gd name="connsiteX231" fmla="*/ 905107 w 1206260"/>
              <a:gd name="connsiteY231" fmla="*/ 1118330 h 1684262"/>
              <a:gd name="connsiteX232" fmla="*/ 987913 w 1206260"/>
              <a:gd name="connsiteY232"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8263 w 1206260"/>
              <a:gd name="connsiteY51" fmla="*/ 1308259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67759 w 1206260"/>
              <a:gd name="connsiteY51" fmla="*/ 1325319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29880 w 1206260"/>
              <a:gd name="connsiteY51" fmla="*/ 1312259 h 1684262"/>
              <a:gd name="connsiteX52" fmla="*/ 146155 w 1206260"/>
              <a:gd name="connsiteY52" fmla="*/ 1230344 h 1684262"/>
              <a:gd name="connsiteX53" fmla="*/ 115389 w 1206260"/>
              <a:gd name="connsiteY53" fmla="*/ 1430369 h 1684262"/>
              <a:gd name="connsiteX54" fmla="*/ 349799 w 1206260"/>
              <a:gd name="connsiteY54" fmla="*/ 1480280 h 1684262"/>
              <a:gd name="connsiteX55" fmla="*/ 299507 w 1206260"/>
              <a:gd name="connsiteY55" fmla="*/ 1464659 h 1684262"/>
              <a:gd name="connsiteX56" fmla="*/ 321034 w 1206260"/>
              <a:gd name="connsiteY56" fmla="*/ 1477042 h 1684262"/>
              <a:gd name="connsiteX57" fmla="*/ 330559 w 1206260"/>
              <a:gd name="connsiteY57" fmla="*/ 1484376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911203 w 1206260"/>
              <a:gd name="connsiteY75" fmla="*/ 1022890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30559 w 1206260"/>
              <a:gd name="connsiteY58" fmla="*/ 1484376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21034 w 1206260"/>
              <a:gd name="connsiteY57" fmla="*/ 1477042 h 1684262"/>
              <a:gd name="connsiteX58" fmla="*/ 318374 w 1206260"/>
              <a:gd name="connsiteY58" fmla="*/ 1496562 h 1684262"/>
              <a:gd name="connsiteX59" fmla="*/ 388280 w 1206260"/>
              <a:gd name="connsiteY59" fmla="*/ 1545717 h 1684262"/>
              <a:gd name="connsiteX60" fmla="*/ 348847 w 1206260"/>
              <a:gd name="connsiteY60" fmla="*/ 1542479 h 1684262"/>
              <a:gd name="connsiteX61" fmla="*/ 255883 w 1206260"/>
              <a:gd name="connsiteY61" fmla="*/ 1502664 h 1684262"/>
              <a:gd name="connsiteX62" fmla="*/ 255883 w 1206260"/>
              <a:gd name="connsiteY62" fmla="*/ 1502664 h 1684262"/>
              <a:gd name="connsiteX63" fmla="*/ 239976 w 1206260"/>
              <a:gd name="connsiteY63" fmla="*/ 1484281 h 1684262"/>
              <a:gd name="connsiteX64" fmla="*/ 203495 w 1206260"/>
              <a:gd name="connsiteY64" fmla="*/ 1484281 h 1684262"/>
              <a:gd name="connsiteX65" fmla="*/ 187303 w 1206260"/>
              <a:gd name="connsiteY65" fmla="*/ 1499140 h 1684262"/>
              <a:gd name="connsiteX66" fmla="*/ 490674 w 1206260"/>
              <a:gd name="connsiteY66" fmla="*/ 1673352 h 1684262"/>
              <a:gd name="connsiteX67" fmla="*/ 757374 w 1206260"/>
              <a:gd name="connsiteY67" fmla="*/ 1682401 h 1684262"/>
              <a:gd name="connsiteX68" fmla="*/ 988070 w 1206260"/>
              <a:gd name="connsiteY68" fmla="*/ 1594485 h 1684262"/>
              <a:gd name="connsiteX69" fmla="*/ 1152566 w 1206260"/>
              <a:gd name="connsiteY69" fmla="*/ 1394460 h 1684262"/>
              <a:gd name="connsiteX70" fmla="*/ 918822 w 1206260"/>
              <a:gd name="connsiteY70" fmla="*/ 1363507 h 1684262"/>
              <a:gd name="connsiteX71" fmla="*/ 802904 w 1206260"/>
              <a:gd name="connsiteY71" fmla="*/ 1350454 h 1684262"/>
              <a:gd name="connsiteX72" fmla="*/ 841956 w 1206260"/>
              <a:gd name="connsiteY72" fmla="*/ 1326547 h 1684262"/>
              <a:gd name="connsiteX73" fmla="*/ 1018286 w 1206260"/>
              <a:gd name="connsiteY73" fmla="*/ 1315425 h 1684262"/>
              <a:gd name="connsiteX74" fmla="*/ 980354 w 1206260"/>
              <a:gd name="connsiteY74" fmla="*/ 1268921 h 1684262"/>
              <a:gd name="connsiteX75" fmla="*/ 1091488 w 1206260"/>
              <a:gd name="connsiteY75" fmla="*/ 1221043 h 1684262"/>
              <a:gd name="connsiteX76" fmla="*/ 911203 w 1206260"/>
              <a:gd name="connsiteY76" fmla="*/ 1022890 h 1684262"/>
              <a:gd name="connsiteX77" fmla="*/ 1193429 w 1206260"/>
              <a:gd name="connsiteY77" fmla="*/ 899446 h 1684262"/>
              <a:gd name="connsiteX78" fmla="*/ 759089 w 1206260"/>
              <a:gd name="connsiteY78" fmla="*/ 61246 h 1684262"/>
              <a:gd name="connsiteX79" fmla="*/ 720989 w 1206260"/>
              <a:gd name="connsiteY79" fmla="*/ 145828 h 1684262"/>
              <a:gd name="connsiteX80" fmla="*/ 759089 w 1206260"/>
              <a:gd name="connsiteY80" fmla="*/ 61436 h 1684262"/>
              <a:gd name="connsiteX81" fmla="*/ 759089 w 1206260"/>
              <a:gd name="connsiteY81" fmla="*/ 61246 h 1684262"/>
              <a:gd name="connsiteX82" fmla="*/ 363611 w 1206260"/>
              <a:gd name="connsiteY82" fmla="*/ 545783 h 1684262"/>
              <a:gd name="connsiteX83" fmla="*/ 348275 w 1206260"/>
              <a:gd name="connsiteY83" fmla="*/ 553498 h 1684262"/>
              <a:gd name="connsiteX84" fmla="*/ 363611 w 1206260"/>
              <a:gd name="connsiteY84" fmla="*/ 545783 h 1684262"/>
              <a:gd name="connsiteX85" fmla="*/ 232451 w 1206260"/>
              <a:gd name="connsiteY85" fmla="*/ 523113 h 1684262"/>
              <a:gd name="connsiteX86" fmla="*/ 254694 w 1206260"/>
              <a:gd name="connsiteY86" fmla="*/ 664096 h 1684262"/>
              <a:gd name="connsiteX87" fmla="*/ 232451 w 1206260"/>
              <a:gd name="connsiteY87" fmla="*/ 523113 h 1684262"/>
              <a:gd name="connsiteX88" fmla="*/ 340084 w 1206260"/>
              <a:gd name="connsiteY88" fmla="*/ 692277 h 1684262"/>
              <a:gd name="connsiteX89" fmla="*/ 470767 w 1206260"/>
              <a:gd name="connsiteY89" fmla="*/ 684562 h 1684262"/>
              <a:gd name="connsiteX90" fmla="*/ 340084 w 1206260"/>
              <a:gd name="connsiteY90" fmla="*/ 691896 h 1684262"/>
              <a:gd name="connsiteX91" fmla="*/ 340084 w 1206260"/>
              <a:gd name="connsiteY91" fmla="*/ 692277 h 1684262"/>
              <a:gd name="connsiteX92" fmla="*/ 382375 w 1206260"/>
              <a:gd name="connsiteY92" fmla="*/ 615410 h 1684262"/>
              <a:gd name="connsiteX93" fmla="*/ 516868 w 1206260"/>
              <a:gd name="connsiteY93" fmla="*/ 688372 h 1684262"/>
              <a:gd name="connsiteX94" fmla="*/ 382661 w 1206260"/>
              <a:gd name="connsiteY94" fmla="*/ 615029 h 1684262"/>
              <a:gd name="connsiteX95" fmla="*/ 382375 w 1206260"/>
              <a:gd name="connsiteY95" fmla="*/ 615410 h 1684262"/>
              <a:gd name="connsiteX96" fmla="*/ 201400 w 1206260"/>
              <a:gd name="connsiteY96" fmla="*/ 907542 h 1684262"/>
              <a:gd name="connsiteX97" fmla="*/ 163300 w 1206260"/>
              <a:gd name="connsiteY97" fmla="*/ 838295 h 1684262"/>
              <a:gd name="connsiteX98" fmla="*/ 201686 w 1206260"/>
              <a:gd name="connsiteY98" fmla="*/ 907161 h 1684262"/>
              <a:gd name="connsiteX99" fmla="*/ 201400 w 1206260"/>
              <a:gd name="connsiteY99" fmla="*/ 907542 h 1684262"/>
              <a:gd name="connsiteX100" fmla="*/ 97811 w 1206260"/>
              <a:gd name="connsiteY100" fmla="*/ 1285557 h 1684262"/>
              <a:gd name="connsiteX101" fmla="*/ 123279 w 1206260"/>
              <a:gd name="connsiteY101" fmla="*/ 1264178 h 1684262"/>
              <a:gd name="connsiteX102" fmla="*/ 231975 w 1206260"/>
              <a:gd name="connsiteY102" fmla="*/ 1341501 h 1684262"/>
              <a:gd name="connsiteX103" fmla="*/ 97811 w 1206260"/>
              <a:gd name="connsiteY103" fmla="*/ 1285557 h 1684262"/>
              <a:gd name="connsiteX104" fmla="*/ 232928 w 1206260"/>
              <a:gd name="connsiteY104" fmla="*/ 1376077 h 1684262"/>
              <a:gd name="connsiteX105" fmla="*/ 279029 w 1206260"/>
              <a:gd name="connsiteY105" fmla="*/ 1379887 h 1684262"/>
              <a:gd name="connsiteX106" fmla="*/ 232451 w 1206260"/>
              <a:gd name="connsiteY106" fmla="*/ 1376077 h 1684262"/>
              <a:gd name="connsiteX107" fmla="*/ 232928 w 1206260"/>
              <a:gd name="connsiteY107" fmla="*/ 1376077 h 1684262"/>
              <a:gd name="connsiteX108" fmla="*/ 856244 w 1206260"/>
              <a:gd name="connsiteY108" fmla="*/ 715613 h 1684262"/>
              <a:gd name="connsiteX109" fmla="*/ 817635 w 1206260"/>
              <a:gd name="connsiteY109" fmla="*/ 708913 h 1684262"/>
              <a:gd name="connsiteX110" fmla="*/ 721084 w 1206260"/>
              <a:gd name="connsiteY110" fmla="*/ 657225 h 1684262"/>
              <a:gd name="connsiteX111" fmla="*/ 855767 w 1206260"/>
              <a:gd name="connsiteY111" fmla="*/ 715613 h 1684262"/>
              <a:gd name="connsiteX112" fmla="*/ 856244 w 1206260"/>
              <a:gd name="connsiteY112" fmla="*/ 715613 h 1684262"/>
              <a:gd name="connsiteX113" fmla="*/ 663458 w 1206260"/>
              <a:gd name="connsiteY113" fmla="*/ 722662 h 1684262"/>
              <a:gd name="connsiteX114" fmla="*/ 644408 w 1206260"/>
              <a:gd name="connsiteY114" fmla="*/ 807149 h 1684262"/>
              <a:gd name="connsiteX115" fmla="*/ 662981 w 1206260"/>
              <a:gd name="connsiteY115" fmla="*/ 723138 h 1684262"/>
              <a:gd name="connsiteX116" fmla="*/ 663458 w 1206260"/>
              <a:gd name="connsiteY116" fmla="*/ 722662 h 1684262"/>
              <a:gd name="connsiteX117" fmla="*/ 628882 w 1206260"/>
              <a:gd name="connsiteY117" fmla="*/ 753332 h 1684262"/>
              <a:gd name="connsiteX118" fmla="*/ 655742 w 1206260"/>
              <a:gd name="connsiteY118" fmla="*/ 726472 h 1684262"/>
              <a:gd name="connsiteX119" fmla="*/ 628406 w 1206260"/>
              <a:gd name="connsiteY119" fmla="*/ 753332 h 1684262"/>
              <a:gd name="connsiteX120" fmla="*/ 628882 w 1206260"/>
              <a:gd name="connsiteY120" fmla="*/ 753332 h 1684262"/>
              <a:gd name="connsiteX121" fmla="*/ 771090 w 1206260"/>
              <a:gd name="connsiteY121" fmla="*/ 757237 h 1684262"/>
              <a:gd name="connsiteX122" fmla="*/ 690318 w 1206260"/>
              <a:gd name="connsiteY122" fmla="*/ 822579 h 1684262"/>
              <a:gd name="connsiteX123" fmla="*/ 770614 w 1206260"/>
              <a:gd name="connsiteY123" fmla="*/ 757237 h 1684262"/>
              <a:gd name="connsiteX124" fmla="*/ 771090 w 1206260"/>
              <a:gd name="connsiteY124" fmla="*/ 757237 h 1684262"/>
              <a:gd name="connsiteX125" fmla="*/ 759565 w 1206260"/>
              <a:gd name="connsiteY125" fmla="*/ 538162 h 1684262"/>
              <a:gd name="connsiteX126" fmla="*/ 851767 w 1206260"/>
              <a:gd name="connsiteY126" fmla="*/ 480536 h 1684262"/>
              <a:gd name="connsiteX127" fmla="*/ 759089 w 1206260"/>
              <a:gd name="connsiteY127" fmla="*/ 538067 h 1684262"/>
              <a:gd name="connsiteX128" fmla="*/ 759565 w 1206260"/>
              <a:gd name="connsiteY128" fmla="*/ 538162 h 1684262"/>
              <a:gd name="connsiteX129" fmla="*/ 877961 w 1206260"/>
              <a:gd name="connsiteY129" fmla="*/ 342138 h 1684262"/>
              <a:gd name="connsiteX130" fmla="*/ 812619 w 1206260"/>
              <a:gd name="connsiteY130" fmla="*/ 442055 h 1684262"/>
              <a:gd name="connsiteX131" fmla="*/ 877961 w 1206260"/>
              <a:gd name="connsiteY131" fmla="*/ 342138 h 1684262"/>
              <a:gd name="connsiteX132" fmla="*/ 681841 w 1206260"/>
              <a:gd name="connsiteY132" fmla="*/ 323088 h 1684262"/>
              <a:gd name="connsiteX133" fmla="*/ 758803 w 1206260"/>
              <a:gd name="connsiteY133" fmla="*/ 430816 h 1684262"/>
              <a:gd name="connsiteX134" fmla="*/ 643455 w 1206260"/>
              <a:gd name="connsiteY134" fmla="*/ 396145 h 1684262"/>
              <a:gd name="connsiteX135" fmla="*/ 639550 w 1206260"/>
              <a:gd name="connsiteY135" fmla="*/ 438436 h 1684262"/>
              <a:gd name="connsiteX136" fmla="*/ 682127 w 1206260"/>
              <a:gd name="connsiteY136" fmla="*/ 323088 h 1684262"/>
              <a:gd name="connsiteX137" fmla="*/ 681841 w 1206260"/>
              <a:gd name="connsiteY137" fmla="*/ 323088 h 1684262"/>
              <a:gd name="connsiteX138" fmla="*/ 351323 w 1206260"/>
              <a:gd name="connsiteY138" fmla="*/ 219361 h 1684262"/>
              <a:gd name="connsiteX139" fmla="*/ 383994 w 1206260"/>
              <a:gd name="connsiteY139" fmla="*/ 183070 h 1684262"/>
              <a:gd name="connsiteX140" fmla="*/ 403711 w 1206260"/>
              <a:gd name="connsiteY140" fmla="*/ 175069 h 1684262"/>
              <a:gd name="connsiteX141" fmla="*/ 411331 w 1206260"/>
              <a:gd name="connsiteY141" fmla="*/ 176117 h 1684262"/>
              <a:gd name="connsiteX142" fmla="*/ 569351 w 1206260"/>
              <a:gd name="connsiteY142" fmla="*/ 242792 h 1684262"/>
              <a:gd name="connsiteX143" fmla="*/ 569922 w 1206260"/>
              <a:gd name="connsiteY143" fmla="*/ 242792 h 1684262"/>
              <a:gd name="connsiteX144" fmla="*/ 558873 w 1206260"/>
              <a:gd name="connsiteY144" fmla="*/ 299942 h 1684262"/>
              <a:gd name="connsiteX145" fmla="*/ 351609 w 1206260"/>
              <a:gd name="connsiteY145" fmla="*/ 219075 h 1684262"/>
              <a:gd name="connsiteX146" fmla="*/ 351323 w 1206260"/>
              <a:gd name="connsiteY146" fmla="*/ 219361 h 1684262"/>
              <a:gd name="connsiteX147" fmla="*/ 470767 w 1206260"/>
              <a:gd name="connsiteY147" fmla="*/ 361188 h 1684262"/>
              <a:gd name="connsiteX148" fmla="*/ 566874 w 1206260"/>
              <a:gd name="connsiteY148" fmla="*/ 503396 h 1684262"/>
              <a:gd name="connsiteX149" fmla="*/ 470767 w 1206260"/>
              <a:gd name="connsiteY149" fmla="*/ 361188 h 1684262"/>
              <a:gd name="connsiteX150" fmla="*/ 632216 w 1206260"/>
              <a:gd name="connsiteY150" fmla="*/ 453485 h 1684262"/>
              <a:gd name="connsiteX151" fmla="*/ 699367 w 1206260"/>
              <a:gd name="connsiteY151" fmla="*/ 515112 h 1684262"/>
              <a:gd name="connsiteX152" fmla="*/ 759089 w 1206260"/>
              <a:gd name="connsiteY152" fmla="*/ 438055 h 1684262"/>
              <a:gd name="connsiteX153" fmla="*/ 678317 w 1206260"/>
              <a:gd name="connsiteY153" fmla="*/ 611029 h 1684262"/>
              <a:gd name="connsiteX154" fmla="*/ 640217 w 1206260"/>
              <a:gd name="connsiteY154" fmla="*/ 587978 h 1684262"/>
              <a:gd name="connsiteX155" fmla="*/ 632216 w 1206260"/>
              <a:gd name="connsiteY155" fmla="*/ 453581 h 1684262"/>
              <a:gd name="connsiteX156" fmla="*/ 632216 w 1206260"/>
              <a:gd name="connsiteY156" fmla="*/ 453485 h 1684262"/>
              <a:gd name="connsiteX157" fmla="*/ 686032 w 1206260"/>
              <a:gd name="connsiteY157" fmla="*/ 837819 h 1684262"/>
              <a:gd name="connsiteX158" fmla="*/ 628310 w 1206260"/>
              <a:gd name="connsiteY158" fmla="*/ 930116 h 1684262"/>
              <a:gd name="connsiteX159" fmla="*/ 686032 w 1206260"/>
              <a:gd name="connsiteY159" fmla="*/ 837914 h 1684262"/>
              <a:gd name="connsiteX160" fmla="*/ 686032 w 1206260"/>
              <a:gd name="connsiteY160" fmla="*/ 837819 h 1684262"/>
              <a:gd name="connsiteX161" fmla="*/ 743658 w 1206260"/>
              <a:gd name="connsiteY161" fmla="*/ 1291400 h 1684262"/>
              <a:gd name="connsiteX162" fmla="*/ 547634 w 1206260"/>
              <a:gd name="connsiteY162" fmla="*/ 1206818 h 1684262"/>
              <a:gd name="connsiteX163" fmla="*/ 573446 w 1206260"/>
              <a:gd name="connsiteY163" fmla="*/ 1222439 h 1684262"/>
              <a:gd name="connsiteX164" fmla="*/ 603450 w 1206260"/>
              <a:gd name="connsiteY164" fmla="*/ 1227487 h 1684262"/>
              <a:gd name="connsiteX165" fmla="*/ 743658 w 1206260"/>
              <a:gd name="connsiteY165" fmla="*/ 1291495 h 1684262"/>
              <a:gd name="connsiteX166" fmla="*/ 743658 w 1206260"/>
              <a:gd name="connsiteY166" fmla="*/ 1291400 h 1684262"/>
              <a:gd name="connsiteX167" fmla="*/ 578399 w 1206260"/>
              <a:gd name="connsiteY167" fmla="*/ 945452 h 1684262"/>
              <a:gd name="connsiteX168" fmla="*/ 689842 w 1206260"/>
              <a:gd name="connsiteY168" fmla="*/ 1122236 h 1684262"/>
              <a:gd name="connsiteX169" fmla="*/ 578399 w 1206260"/>
              <a:gd name="connsiteY169" fmla="*/ 945547 h 1684262"/>
              <a:gd name="connsiteX170" fmla="*/ 578399 w 1206260"/>
              <a:gd name="connsiteY170" fmla="*/ 945452 h 1684262"/>
              <a:gd name="connsiteX171" fmla="*/ 351609 w 1206260"/>
              <a:gd name="connsiteY171" fmla="*/ 1045464 h 1684262"/>
              <a:gd name="connsiteX172" fmla="*/ 382375 w 1206260"/>
              <a:gd name="connsiteY172" fmla="*/ 887825 h 1684262"/>
              <a:gd name="connsiteX173" fmla="*/ 351609 w 1206260"/>
              <a:gd name="connsiteY173" fmla="*/ 1045559 h 1684262"/>
              <a:gd name="connsiteX174" fmla="*/ 351609 w 1206260"/>
              <a:gd name="connsiteY174" fmla="*/ 1045464 h 1684262"/>
              <a:gd name="connsiteX175" fmla="*/ 420761 w 1206260"/>
              <a:gd name="connsiteY175" fmla="*/ 1018413 h 1684262"/>
              <a:gd name="connsiteX176" fmla="*/ 605260 w 1206260"/>
              <a:gd name="connsiteY176" fmla="*/ 1180338 h 1684262"/>
              <a:gd name="connsiteX177" fmla="*/ 420761 w 1206260"/>
              <a:gd name="connsiteY177" fmla="*/ 1018413 h 1684262"/>
              <a:gd name="connsiteX178" fmla="*/ 366944 w 1206260"/>
              <a:gd name="connsiteY178" fmla="*/ 1414272 h 1684262"/>
              <a:gd name="connsiteX179" fmla="*/ 597640 w 1206260"/>
              <a:gd name="connsiteY179" fmla="*/ 1460468 h 1684262"/>
              <a:gd name="connsiteX180" fmla="*/ 366944 w 1206260"/>
              <a:gd name="connsiteY180" fmla="*/ 1414463 h 1684262"/>
              <a:gd name="connsiteX181" fmla="*/ 366944 w 1206260"/>
              <a:gd name="connsiteY181" fmla="*/ 1414272 h 1684262"/>
              <a:gd name="connsiteX182" fmla="*/ 536108 w 1206260"/>
              <a:gd name="connsiteY182" fmla="*/ 1644968 h 1684262"/>
              <a:gd name="connsiteX183" fmla="*/ 498008 w 1206260"/>
              <a:gd name="connsiteY183" fmla="*/ 1625918 h 1684262"/>
              <a:gd name="connsiteX184" fmla="*/ 471148 w 1206260"/>
              <a:gd name="connsiteY184" fmla="*/ 1618202 h 1684262"/>
              <a:gd name="connsiteX185" fmla="*/ 471148 w 1206260"/>
              <a:gd name="connsiteY185" fmla="*/ 1664399 h 1684262"/>
              <a:gd name="connsiteX186" fmla="*/ 401901 w 1206260"/>
              <a:gd name="connsiteY186" fmla="*/ 1579817 h 1684262"/>
              <a:gd name="connsiteX187" fmla="*/ 536108 w 1206260"/>
              <a:gd name="connsiteY187" fmla="*/ 1645158 h 1684262"/>
              <a:gd name="connsiteX188" fmla="*/ 536108 w 1206260"/>
              <a:gd name="connsiteY188" fmla="*/ 1644968 h 1684262"/>
              <a:gd name="connsiteX189" fmla="*/ 616785 w 1206260"/>
              <a:gd name="connsiteY189" fmla="*/ 1564196 h 1684262"/>
              <a:gd name="connsiteX190" fmla="*/ 555349 w 1206260"/>
              <a:gd name="connsiteY190" fmla="*/ 1541145 h 1684262"/>
              <a:gd name="connsiteX191" fmla="*/ 638597 w 1206260"/>
              <a:gd name="connsiteY191" fmla="*/ 1493520 h 1684262"/>
              <a:gd name="connsiteX192" fmla="*/ 739848 w 1206260"/>
              <a:gd name="connsiteY192" fmla="*/ 1525715 h 1684262"/>
              <a:gd name="connsiteX193" fmla="*/ 616785 w 1206260"/>
              <a:gd name="connsiteY193" fmla="*/ 1564386 h 1684262"/>
              <a:gd name="connsiteX194" fmla="*/ 616785 w 1206260"/>
              <a:gd name="connsiteY194" fmla="*/ 1564196 h 1684262"/>
              <a:gd name="connsiteX195" fmla="*/ 752231 w 1206260"/>
              <a:gd name="connsiteY195" fmla="*/ 1664779 h 1684262"/>
              <a:gd name="connsiteX196" fmla="*/ 739658 w 1206260"/>
              <a:gd name="connsiteY196" fmla="*/ 1664779 h 1684262"/>
              <a:gd name="connsiteX197" fmla="*/ 731180 w 1206260"/>
              <a:gd name="connsiteY197" fmla="*/ 1664779 h 1684262"/>
              <a:gd name="connsiteX198" fmla="*/ 727561 w 1206260"/>
              <a:gd name="connsiteY198" fmla="*/ 1664779 h 1684262"/>
              <a:gd name="connsiteX199" fmla="*/ 713750 w 1206260"/>
              <a:gd name="connsiteY199" fmla="*/ 1666780 h 1684262"/>
              <a:gd name="connsiteX200" fmla="*/ 704225 w 1206260"/>
              <a:gd name="connsiteY200" fmla="*/ 1665256 h 1684262"/>
              <a:gd name="connsiteX201" fmla="*/ 705558 w 1206260"/>
              <a:gd name="connsiteY201" fmla="*/ 1667733 h 1684262"/>
              <a:gd name="connsiteX202" fmla="*/ 790045 w 1206260"/>
              <a:gd name="connsiteY202" fmla="*/ 1610106 h 1684262"/>
              <a:gd name="connsiteX203" fmla="*/ 752231 w 1206260"/>
              <a:gd name="connsiteY203" fmla="*/ 1664970 h 1684262"/>
              <a:gd name="connsiteX204" fmla="*/ 752231 w 1206260"/>
              <a:gd name="connsiteY204" fmla="*/ 1664779 h 1684262"/>
              <a:gd name="connsiteX205" fmla="*/ 857863 w 1206260"/>
              <a:gd name="connsiteY205" fmla="*/ 1591056 h 1684262"/>
              <a:gd name="connsiteX206" fmla="*/ 838813 w 1206260"/>
              <a:gd name="connsiteY206" fmla="*/ 1568958 h 1684262"/>
              <a:gd name="connsiteX207" fmla="*/ 836146 w 1206260"/>
              <a:gd name="connsiteY207" fmla="*/ 1564291 h 1684262"/>
              <a:gd name="connsiteX208" fmla="*/ 955179 w 1206260"/>
              <a:gd name="connsiteY208" fmla="*/ 1500720 h 1684262"/>
              <a:gd name="connsiteX209" fmla="*/ 1066493 w 1206260"/>
              <a:gd name="connsiteY209" fmla="*/ 1492065 h 1684262"/>
              <a:gd name="connsiteX210" fmla="*/ 857863 w 1206260"/>
              <a:gd name="connsiteY210" fmla="*/ 1591247 h 1684262"/>
              <a:gd name="connsiteX211" fmla="*/ 857863 w 1206260"/>
              <a:gd name="connsiteY211" fmla="*/ 1591056 h 1684262"/>
              <a:gd name="connsiteX212" fmla="*/ 1054979 w 1206260"/>
              <a:gd name="connsiteY212" fmla="*/ 1445037 h 1684262"/>
              <a:gd name="connsiteX213" fmla="*/ 916632 w 1206260"/>
              <a:gd name="connsiteY213" fmla="*/ 1468184 h 1684262"/>
              <a:gd name="connsiteX214" fmla="*/ 1028170 w 1206260"/>
              <a:gd name="connsiteY214" fmla="*/ 1445228 h 1684262"/>
              <a:gd name="connsiteX215" fmla="*/ 1054979 w 1206260"/>
              <a:gd name="connsiteY215" fmla="*/ 1445037 h 1684262"/>
              <a:gd name="connsiteX216" fmla="*/ 862816 w 1206260"/>
              <a:gd name="connsiteY216" fmla="*/ 1410462 h 1684262"/>
              <a:gd name="connsiteX217" fmla="*/ 647551 w 1206260"/>
              <a:gd name="connsiteY217" fmla="*/ 1448562 h 1684262"/>
              <a:gd name="connsiteX218" fmla="*/ 862816 w 1206260"/>
              <a:gd name="connsiteY218" fmla="*/ 1410653 h 1684262"/>
              <a:gd name="connsiteX219" fmla="*/ 862816 w 1206260"/>
              <a:gd name="connsiteY219" fmla="*/ 1410462 h 1684262"/>
              <a:gd name="connsiteX220" fmla="*/ 689842 w 1206260"/>
              <a:gd name="connsiteY220" fmla="*/ 1391412 h 1684262"/>
              <a:gd name="connsiteX221" fmla="*/ 924347 w 1206260"/>
              <a:gd name="connsiteY221" fmla="*/ 1306830 h 1684262"/>
              <a:gd name="connsiteX222" fmla="*/ 689842 w 1206260"/>
              <a:gd name="connsiteY222" fmla="*/ 1391412 h 1684262"/>
              <a:gd name="connsiteX223" fmla="*/ 1162663 w 1206260"/>
              <a:gd name="connsiteY223" fmla="*/ 1057085 h 1684262"/>
              <a:gd name="connsiteX224" fmla="*/ 1148756 w 1206260"/>
              <a:gd name="connsiteY224" fmla="*/ 1134428 h 1684262"/>
              <a:gd name="connsiteX225" fmla="*/ 1066841 w 1206260"/>
              <a:gd name="connsiteY225" fmla="*/ 1139762 h 1684262"/>
              <a:gd name="connsiteX226" fmla="*/ 1035790 w 1206260"/>
              <a:gd name="connsiteY226" fmla="*/ 1087755 h 1684262"/>
              <a:gd name="connsiteX227" fmla="*/ 1162663 w 1206260"/>
              <a:gd name="connsiteY227" fmla="*/ 1057085 h 1684262"/>
              <a:gd name="connsiteX228" fmla="*/ 987913 w 1206260"/>
              <a:gd name="connsiteY228" fmla="*/ 1181170 h 1684262"/>
              <a:gd name="connsiteX229" fmla="*/ 958923 w 1206260"/>
              <a:gd name="connsiteY229" fmla="*/ 1264444 h 1684262"/>
              <a:gd name="connsiteX230" fmla="*/ 905107 w 1206260"/>
              <a:gd name="connsiteY230" fmla="*/ 1118330 h 1684262"/>
              <a:gd name="connsiteX231" fmla="*/ 987913 w 1206260"/>
              <a:gd name="connsiteY231"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18374 w 1206260"/>
              <a:gd name="connsiteY57" fmla="*/ 1496562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911203 w 1206260"/>
              <a:gd name="connsiteY75" fmla="*/ 1022890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06260"/>
              <a:gd name="connsiteY0" fmla="*/ 899446 h 1684262"/>
              <a:gd name="connsiteX1" fmla="*/ 1157319 w 1206260"/>
              <a:gd name="connsiteY1" fmla="*/ 831924 h 1684262"/>
              <a:gd name="connsiteX2" fmla="*/ 1019985 w 1206260"/>
              <a:gd name="connsiteY2" fmla="*/ 885740 h 1684262"/>
              <a:gd name="connsiteX3" fmla="*/ 963019 w 1206260"/>
              <a:gd name="connsiteY3" fmla="*/ 860965 h 1684262"/>
              <a:gd name="connsiteX4" fmla="*/ 1035980 w 1206260"/>
              <a:gd name="connsiteY4" fmla="*/ 795623 h 1684262"/>
              <a:gd name="connsiteX5" fmla="*/ 893772 w 1206260"/>
              <a:gd name="connsiteY5" fmla="*/ 930212 h 1684262"/>
              <a:gd name="connsiteX6" fmla="*/ 951398 w 1206260"/>
              <a:gd name="connsiteY6" fmla="*/ 937927 h 1684262"/>
              <a:gd name="connsiteX7" fmla="*/ 862911 w 1206260"/>
              <a:gd name="connsiteY7" fmla="*/ 964787 h 1684262"/>
              <a:gd name="connsiteX8" fmla="*/ 813000 w 1206260"/>
              <a:gd name="connsiteY8" fmla="*/ 991648 h 1684262"/>
              <a:gd name="connsiteX9" fmla="*/ 905202 w 1206260"/>
              <a:gd name="connsiteY9" fmla="*/ 872585 h 1684262"/>
              <a:gd name="connsiteX10" fmla="*/ 1062841 w 1206260"/>
              <a:gd name="connsiteY10" fmla="*/ 784098 h 1684262"/>
              <a:gd name="connsiteX11" fmla="*/ 1113873 w 1206260"/>
              <a:gd name="connsiteY11" fmla="*/ 670346 h 1684262"/>
              <a:gd name="connsiteX12" fmla="*/ 1028265 w 1206260"/>
              <a:gd name="connsiteY12" fmla="*/ 722567 h 1684262"/>
              <a:gd name="connsiteX13" fmla="*/ 1003881 w 1206260"/>
              <a:gd name="connsiteY13" fmla="*/ 692468 h 1684262"/>
              <a:gd name="connsiteX14" fmla="*/ 1005881 w 1206260"/>
              <a:gd name="connsiteY14" fmla="*/ 661511 h 1684262"/>
              <a:gd name="connsiteX15" fmla="*/ 1065794 w 1206260"/>
              <a:gd name="connsiteY15" fmla="*/ 651415 h 1684262"/>
              <a:gd name="connsiteX16" fmla="*/ 1087938 w 1206260"/>
              <a:gd name="connsiteY16" fmla="*/ 638205 h 1684262"/>
              <a:gd name="connsiteX17" fmla="*/ 739848 w 1206260"/>
              <a:gd name="connsiteY17" fmla="*/ 595694 h 1684262"/>
              <a:gd name="connsiteX18" fmla="*/ 716893 w 1206260"/>
              <a:gd name="connsiteY18" fmla="*/ 318992 h 1684262"/>
              <a:gd name="connsiteX19" fmla="*/ 920537 w 1206260"/>
              <a:gd name="connsiteY19" fmla="*/ 246031 h 1684262"/>
              <a:gd name="connsiteX20" fmla="*/ 682412 w 1206260"/>
              <a:gd name="connsiteY20" fmla="*/ 238316 h 1684262"/>
              <a:gd name="connsiteX21" fmla="*/ 928538 w 1206260"/>
              <a:gd name="connsiteY21" fmla="*/ 226790 h 1684262"/>
              <a:gd name="connsiteX22" fmla="*/ 720893 w 1206260"/>
              <a:gd name="connsiteY22" fmla="*/ 196025 h 1684262"/>
              <a:gd name="connsiteX23" fmla="*/ 736229 w 1206260"/>
              <a:gd name="connsiteY23" fmla="*/ 49911 h 1684262"/>
              <a:gd name="connsiteX24" fmla="*/ 663267 w 1206260"/>
              <a:gd name="connsiteY24" fmla="*/ 0 h 1684262"/>
              <a:gd name="connsiteX25" fmla="*/ 625167 w 1206260"/>
              <a:gd name="connsiteY25" fmla="*/ 103727 h 1684262"/>
              <a:gd name="connsiteX26" fmla="*/ 625167 w 1206260"/>
              <a:gd name="connsiteY26" fmla="*/ 288322 h 1684262"/>
              <a:gd name="connsiteX27" fmla="*/ 336845 w 1206260"/>
              <a:gd name="connsiteY27" fmla="*/ 261366 h 1684262"/>
              <a:gd name="connsiteX28" fmla="*/ 367611 w 1206260"/>
              <a:gd name="connsiteY28" fmla="*/ 307467 h 1684262"/>
              <a:gd name="connsiteX29" fmla="*/ 579066 w 1206260"/>
              <a:gd name="connsiteY29" fmla="*/ 615029 h 1684262"/>
              <a:gd name="connsiteX30" fmla="*/ 263884 w 1206260"/>
              <a:gd name="connsiteY30" fmla="*/ 511207 h 1684262"/>
              <a:gd name="connsiteX31" fmla="*/ 233118 w 1206260"/>
              <a:gd name="connsiteY31" fmla="*/ 714947 h 1684262"/>
              <a:gd name="connsiteX32" fmla="*/ 532965 w 1206260"/>
              <a:gd name="connsiteY32" fmla="*/ 807149 h 1684262"/>
              <a:gd name="connsiteX33" fmla="*/ 502390 w 1206260"/>
              <a:gd name="connsiteY33" fmla="*/ 816184 h 1684262"/>
              <a:gd name="connsiteX34" fmla="*/ 464290 w 1206260"/>
              <a:gd name="connsiteY34" fmla="*/ 772763 h 1684262"/>
              <a:gd name="connsiteX35" fmla="*/ 375231 w 1206260"/>
              <a:gd name="connsiteY35" fmla="*/ 788670 h 1684262"/>
              <a:gd name="connsiteX36" fmla="*/ 418189 w 1206260"/>
              <a:gd name="connsiteY36" fmla="*/ 826770 h 1684262"/>
              <a:gd name="connsiteX37" fmla="*/ 333607 w 1206260"/>
              <a:gd name="connsiteY37" fmla="*/ 826770 h 1684262"/>
              <a:gd name="connsiteX38" fmla="*/ 276457 w 1206260"/>
              <a:gd name="connsiteY38" fmla="*/ 857536 h 1684262"/>
              <a:gd name="connsiteX39" fmla="*/ 288458 w 1206260"/>
              <a:gd name="connsiteY39" fmla="*/ 766001 h 1684262"/>
              <a:gd name="connsiteX40" fmla="*/ 138059 w 1206260"/>
              <a:gd name="connsiteY40" fmla="*/ 911352 h 1684262"/>
              <a:gd name="connsiteX41" fmla="*/ 237976 w 1206260"/>
              <a:gd name="connsiteY41" fmla="*/ 961358 h 1684262"/>
              <a:gd name="connsiteX42" fmla="*/ 75102 w 1206260"/>
              <a:gd name="connsiteY42" fmla="*/ 1025783 h 1684262"/>
              <a:gd name="connsiteX43" fmla="*/ 80432 w 1206260"/>
              <a:gd name="connsiteY43" fmla="*/ 915162 h 1684262"/>
              <a:gd name="connsiteX44" fmla="*/ 91958 w 1206260"/>
              <a:gd name="connsiteY44" fmla="*/ 1107377 h 1684262"/>
              <a:gd name="connsiteX45" fmla="*/ 214925 w 1206260"/>
              <a:gd name="connsiteY45" fmla="*/ 1157383 h 1684262"/>
              <a:gd name="connsiteX46" fmla="*/ 322463 w 1206260"/>
              <a:gd name="connsiteY46" fmla="*/ 1228161 h 1684262"/>
              <a:gd name="connsiteX47" fmla="*/ 235145 w 1206260"/>
              <a:gd name="connsiteY47" fmla="*/ 1221759 h 1684262"/>
              <a:gd name="connsiteX48" fmla="*/ 267875 w 1206260"/>
              <a:gd name="connsiteY48" fmla="*/ 1263023 h 1684262"/>
              <a:gd name="connsiteX49" fmla="*/ 395615 w 1206260"/>
              <a:gd name="connsiteY49" fmla="*/ 1319117 h 1684262"/>
              <a:gd name="connsiteX50" fmla="*/ 322827 w 1206260"/>
              <a:gd name="connsiteY50" fmla="*/ 1338837 h 1684262"/>
              <a:gd name="connsiteX51" fmla="*/ 247492 w 1206260"/>
              <a:gd name="connsiteY51" fmla="*/ 1296725 h 1684262"/>
              <a:gd name="connsiteX52" fmla="*/ 229880 w 1206260"/>
              <a:gd name="connsiteY52" fmla="*/ 1312259 h 1684262"/>
              <a:gd name="connsiteX53" fmla="*/ 146155 w 1206260"/>
              <a:gd name="connsiteY53" fmla="*/ 1230344 h 1684262"/>
              <a:gd name="connsiteX54" fmla="*/ 115389 w 1206260"/>
              <a:gd name="connsiteY54" fmla="*/ 1430369 h 1684262"/>
              <a:gd name="connsiteX55" fmla="*/ 349799 w 1206260"/>
              <a:gd name="connsiteY55" fmla="*/ 1480280 h 1684262"/>
              <a:gd name="connsiteX56" fmla="*/ 299507 w 1206260"/>
              <a:gd name="connsiteY56" fmla="*/ 1464659 h 1684262"/>
              <a:gd name="connsiteX57" fmla="*/ 318374 w 1206260"/>
              <a:gd name="connsiteY57" fmla="*/ 1496562 h 1684262"/>
              <a:gd name="connsiteX58" fmla="*/ 388280 w 1206260"/>
              <a:gd name="connsiteY58" fmla="*/ 1545717 h 1684262"/>
              <a:gd name="connsiteX59" fmla="*/ 348847 w 1206260"/>
              <a:gd name="connsiteY59" fmla="*/ 1542479 h 1684262"/>
              <a:gd name="connsiteX60" fmla="*/ 255883 w 1206260"/>
              <a:gd name="connsiteY60" fmla="*/ 1502664 h 1684262"/>
              <a:gd name="connsiteX61" fmla="*/ 255883 w 1206260"/>
              <a:gd name="connsiteY61" fmla="*/ 1502664 h 1684262"/>
              <a:gd name="connsiteX62" fmla="*/ 239976 w 1206260"/>
              <a:gd name="connsiteY62" fmla="*/ 1484281 h 1684262"/>
              <a:gd name="connsiteX63" fmla="*/ 203495 w 1206260"/>
              <a:gd name="connsiteY63" fmla="*/ 1484281 h 1684262"/>
              <a:gd name="connsiteX64" fmla="*/ 187303 w 1206260"/>
              <a:gd name="connsiteY64" fmla="*/ 1499140 h 1684262"/>
              <a:gd name="connsiteX65" fmla="*/ 490674 w 1206260"/>
              <a:gd name="connsiteY65" fmla="*/ 1673352 h 1684262"/>
              <a:gd name="connsiteX66" fmla="*/ 757374 w 1206260"/>
              <a:gd name="connsiteY66" fmla="*/ 1682401 h 1684262"/>
              <a:gd name="connsiteX67" fmla="*/ 988070 w 1206260"/>
              <a:gd name="connsiteY67" fmla="*/ 1594485 h 1684262"/>
              <a:gd name="connsiteX68" fmla="*/ 1152566 w 1206260"/>
              <a:gd name="connsiteY68" fmla="*/ 1394460 h 1684262"/>
              <a:gd name="connsiteX69" fmla="*/ 918822 w 1206260"/>
              <a:gd name="connsiteY69" fmla="*/ 1363507 h 1684262"/>
              <a:gd name="connsiteX70" fmla="*/ 802904 w 1206260"/>
              <a:gd name="connsiteY70" fmla="*/ 1350454 h 1684262"/>
              <a:gd name="connsiteX71" fmla="*/ 841956 w 1206260"/>
              <a:gd name="connsiteY71" fmla="*/ 1326547 h 1684262"/>
              <a:gd name="connsiteX72" fmla="*/ 1018286 w 1206260"/>
              <a:gd name="connsiteY72" fmla="*/ 1315425 h 1684262"/>
              <a:gd name="connsiteX73" fmla="*/ 980354 w 1206260"/>
              <a:gd name="connsiteY73" fmla="*/ 1268921 h 1684262"/>
              <a:gd name="connsiteX74" fmla="*/ 1091488 w 1206260"/>
              <a:gd name="connsiteY74" fmla="*/ 1221043 h 1684262"/>
              <a:gd name="connsiteX75" fmla="*/ 896580 w 1206260"/>
              <a:gd name="connsiteY75" fmla="*/ 1032638 h 1684262"/>
              <a:gd name="connsiteX76" fmla="*/ 1193429 w 1206260"/>
              <a:gd name="connsiteY76" fmla="*/ 899446 h 1684262"/>
              <a:gd name="connsiteX77" fmla="*/ 759089 w 1206260"/>
              <a:gd name="connsiteY77" fmla="*/ 61246 h 1684262"/>
              <a:gd name="connsiteX78" fmla="*/ 720989 w 1206260"/>
              <a:gd name="connsiteY78" fmla="*/ 145828 h 1684262"/>
              <a:gd name="connsiteX79" fmla="*/ 759089 w 1206260"/>
              <a:gd name="connsiteY79" fmla="*/ 61436 h 1684262"/>
              <a:gd name="connsiteX80" fmla="*/ 759089 w 1206260"/>
              <a:gd name="connsiteY80" fmla="*/ 61246 h 1684262"/>
              <a:gd name="connsiteX81" fmla="*/ 363611 w 1206260"/>
              <a:gd name="connsiteY81" fmla="*/ 545783 h 1684262"/>
              <a:gd name="connsiteX82" fmla="*/ 348275 w 1206260"/>
              <a:gd name="connsiteY82" fmla="*/ 553498 h 1684262"/>
              <a:gd name="connsiteX83" fmla="*/ 363611 w 1206260"/>
              <a:gd name="connsiteY83" fmla="*/ 545783 h 1684262"/>
              <a:gd name="connsiteX84" fmla="*/ 232451 w 1206260"/>
              <a:gd name="connsiteY84" fmla="*/ 523113 h 1684262"/>
              <a:gd name="connsiteX85" fmla="*/ 254694 w 1206260"/>
              <a:gd name="connsiteY85" fmla="*/ 664096 h 1684262"/>
              <a:gd name="connsiteX86" fmla="*/ 232451 w 1206260"/>
              <a:gd name="connsiteY86" fmla="*/ 523113 h 1684262"/>
              <a:gd name="connsiteX87" fmla="*/ 340084 w 1206260"/>
              <a:gd name="connsiteY87" fmla="*/ 692277 h 1684262"/>
              <a:gd name="connsiteX88" fmla="*/ 470767 w 1206260"/>
              <a:gd name="connsiteY88" fmla="*/ 684562 h 1684262"/>
              <a:gd name="connsiteX89" fmla="*/ 340084 w 1206260"/>
              <a:gd name="connsiteY89" fmla="*/ 691896 h 1684262"/>
              <a:gd name="connsiteX90" fmla="*/ 340084 w 1206260"/>
              <a:gd name="connsiteY90" fmla="*/ 692277 h 1684262"/>
              <a:gd name="connsiteX91" fmla="*/ 382375 w 1206260"/>
              <a:gd name="connsiteY91" fmla="*/ 615410 h 1684262"/>
              <a:gd name="connsiteX92" fmla="*/ 516868 w 1206260"/>
              <a:gd name="connsiteY92" fmla="*/ 688372 h 1684262"/>
              <a:gd name="connsiteX93" fmla="*/ 382661 w 1206260"/>
              <a:gd name="connsiteY93" fmla="*/ 615029 h 1684262"/>
              <a:gd name="connsiteX94" fmla="*/ 382375 w 1206260"/>
              <a:gd name="connsiteY94" fmla="*/ 615410 h 1684262"/>
              <a:gd name="connsiteX95" fmla="*/ 201400 w 1206260"/>
              <a:gd name="connsiteY95" fmla="*/ 907542 h 1684262"/>
              <a:gd name="connsiteX96" fmla="*/ 163300 w 1206260"/>
              <a:gd name="connsiteY96" fmla="*/ 838295 h 1684262"/>
              <a:gd name="connsiteX97" fmla="*/ 201686 w 1206260"/>
              <a:gd name="connsiteY97" fmla="*/ 907161 h 1684262"/>
              <a:gd name="connsiteX98" fmla="*/ 201400 w 1206260"/>
              <a:gd name="connsiteY98" fmla="*/ 907542 h 1684262"/>
              <a:gd name="connsiteX99" fmla="*/ 97811 w 1206260"/>
              <a:gd name="connsiteY99" fmla="*/ 1285557 h 1684262"/>
              <a:gd name="connsiteX100" fmla="*/ 123279 w 1206260"/>
              <a:gd name="connsiteY100" fmla="*/ 1264178 h 1684262"/>
              <a:gd name="connsiteX101" fmla="*/ 231975 w 1206260"/>
              <a:gd name="connsiteY101" fmla="*/ 1341501 h 1684262"/>
              <a:gd name="connsiteX102" fmla="*/ 97811 w 1206260"/>
              <a:gd name="connsiteY102" fmla="*/ 1285557 h 1684262"/>
              <a:gd name="connsiteX103" fmla="*/ 232928 w 1206260"/>
              <a:gd name="connsiteY103" fmla="*/ 1376077 h 1684262"/>
              <a:gd name="connsiteX104" fmla="*/ 279029 w 1206260"/>
              <a:gd name="connsiteY104" fmla="*/ 1379887 h 1684262"/>
              <a:gd name="connsiteX105" fmla="*/ 232451 w 1206260"/>
              <a:gd name="connsiteY105" fmla="*/ 1376077 h 1684262"/>
              <a:gd name="connsiteX106" fmla="*/ 232928 w 1206260"/>
              <a:gd name="connsiteY106" fmla="*/ 1376077 h 1684262"/>
              <a:gd name="connsiteX107" fmla="*/ 856244 w 1206260"/>
              <a:gd name="connsiteY107" fmla="*/ 715613 h 1684262"/>
              <a:gd name="connsiteX108" fmla="*/ 817635 w 1206260"/>
              <a:gd name="connsiteY108" fmla="*/ 708913 h 1684262"/>
              <a:gd name="connsiteX109" fmla="*/ 721084 w 1206260"/>
              <a:gd name="connsiteY109" fmla="*/ 657225 h 1684262"/>
              <a:gd name="connsiteX110" fmla="*/ 855767 w 1206260"/>
              <a:gd name="connsiteY110" fmla="*/ 715613 h 1684262"/>
              <a:gd name="connsiteX111" fmla="*/ 856244 w 1206260"/>
              <a:gd name="connsiteY111" fmla="*/ 715613 h 1684262"/>
              <a:gd name="connsiteX112" fmla="*/ 663458 w 1206260"/>
              <a:gd name="connsiteY112" fmla="*/ 722662 h 1684262"/>
              <a:gd name="connsiteX113" fmla="*/ 644408 w 1206260"/>
              <a:gd name="connsiteY113" fmla="*/ 807149 h 1684262"/>
              <a:gd name="connsiteX114" fmla="*/ 662981 w 1206260"/>
              <a:gd name="connsiteY114" fmla="*/ 723138 h 1684262"/>
              <a:gd name="connsiteX115" fmla="*/ 663458 w 1206260"/>
              <a:gd name="connsiteY115" fmla="*/ 722662 h 1684262"/>
              <a:gd name="connsiteX116" fmla="*/ 628882 w 1206260"/>
              <a:gd name="connsiteY116" fmla="*/ 753332 h 1684262"/>
              <a:gd name="connsiteX117" fmla="*/ 655742 w 1206260"/>
              <a:gd name="connsiteY117" fmla="*/ 726472 h 1684262"/>
              <a:gd name="connsiteX118" fmla="*/ 628406 w 1206260"/>
              <a:gd name="connsiteY118" fmla="*/ 753332 h 1684262"/>
              <a:gd name="connsiteX119" fmla="*/ 628882 w 1206260"/>
              <a:gd name="connsiteY119" fmla="*/ 753332 h 1684262"/>
              <a:gd name="connsiteX120" fmla="*/ 771090 w 1206260"/>
              <a:gd name="connsiteY120" fmla="*/ 757237 h 1684262"/>
              <a:gd name="connsiteX121" fmla="*/ 690318 w 1206260"/>
              <a:gd name="connsiteY121" fmla="*/ 822579 h 1684262"/>
              <a:gd name="connsiteX122" fmla="*/ 770614 w 1206260"/>
              <a:gd name="connsiteY122" fmla="*/ 757237 h 1684262"/>
              <a:gd name="connsiteX123" fmla="*/ 771090 w 1206260"/>
              <a:gd name="connsiteY123" fmla="*/ 757237 h 1684262"/>
              <a:gd name="connsiteX124" fmla="*/ 759565 w 1206260"/>
              <a:gd name="connsiteY124" fmla="*/ 538162 h 1684262"/>
              <a:gd name="connsiteX125" fmla="*/ 851767 w 1206260"/>
              <a:gd name="connsiteY125" fmla="*/ 480536 h 1684262"/>
              <a:gd name="connsiteX126" fmla="*/ 759089 w 1206260"/>
              <a:gd name="connsiteY126" fmla="*/ 538067 h 1684262"/>
              <a:gd name="connsiteX127" fmla="*/ 759565 w 1206260"/>
              <a:gd name="connsiteY127" fmla="*/ 538162 h 1684262"/>
              <a:gd name="connsiteX128" fmla="*/ 877961 w 1206260"/>
              <a:gd name="connsiteY128" fmla="*/ 342138 h 1684262"/>
              <a:gd name="connsiteX129" fmla="*/ 812619 w 1206260"/>
              <a:gd name="connsiteY129" fmla="*/ 442055 h 1684262"/>
              <a:gd name="connsiteX130" fmla="*/ 877961 w 1206260"/>
              <a:gd name="connsiteY130" fmla="*/ 342138 h 1684262"/>
              <a:gd name="connsiteX131" fmla="*/ 681841 w 1206260"/>
              <a:gd name="connsiteY131" fmla="*/ 323088 h 1684262"/>
              <a:gd name="connsiteX132" fmla="*/ 758803 w 1206260"/>
              <a:gd name="connsiteY132" fmla="*/ 430816 h 1684262"/>
              <a:gd name="connsiteX133" fmla="*/ 643455 w 1206260"/>
              <a:gd name="connsiteY133" fmla="*/ 396145 h 1684262"/>
              <a:gd name="connsiteX134" fmla="*/ 639550 w 1206260"/>
              <a:gd name="connsiteY134" fmla="*/ 438436 h 1684262"/>
              <a:gd name="connsiteX135" fmla="*/ 682127 w 1206260"/>
              <a:gd name="connsiteY135" fmla="*/ 323088 h 1684262"/>
              <a:gd name="connsiteX136" fmla="*/ 681841 w 1206260"/>
              <a:gd name="connsiteY136" fmla="*/ 323088 h 1684262"/>
              <a:gd name="connsiteX137" fmla="*/ 351323 w 1206260"/>
              <a:gd name="connsiteY137" fmla="*/ 219361 h 1684262"/>
              <a:gd name="connsiteX138" fmla="*/ 383994 w 1206260"/>
              <a:gd name="connsiteY138" fmla="*/ 183070 h 1684262"/>
              <a:gd name="connsiteX139" fmla="*/ 403711 w 1206260"/>
              <a:gd name="connsiteY139" fmla="*/ 175069 h 1684262"/>
              <a:gd name="connsiteX140" fmla="*/ 411331 w 1206260"/>
              <a:gd name="connsiteY140" fmla="*/ 176117 h 1684262"/>
              <a:gd name="connsiteX141" fmla="*/ 569351 w 1206260"/>
              <a:gd name="connsiteY141" fmla="*/ 242792 h 1684262"/>
              <a:gd name="connsiteX142" fmla="*/ 569922 w 1206260"/>
              <a:gd name="connsiteY142" fmla="*/ 242792 h 1684262"/>
              <a:gd name="connsiteX143" fmla="*/ 558873 w 1206260"/>
              <a:gd name="connsiteY143" fmla="*/ 299942 h 1684262"/>
              <a:gd name="connsiteX144" fmla="*/ 351609 w 1206260"/>
              <a:gd name="connsiteY144" fmla="*/ 219075 h 1684262"/>
              <a:gd name="connsiteX145" fmla="*/ 351323 w 1206260"/>
              <a:gd name="connsiteY145" fmla="*/ 219361 h 1684262"/>
              <a:gd name="connsiteX146" fmla="*/ 470767 w 1206260"/>
              <a:gd name="connsiteY146" fmla="*/ 361188 h 1684262"/>
              <a:gd name="connsiteX147" fmla="*/ 566874 w 1206260"/>
              <a:gd name="connsiteY147" fmla="*/ 503396 h 1684262"/>
              <a:gd name="connsiteX148" fmla="*/ 470767 w 1206260"/>
              <a:gd name="connsiteY148" fmla="*/ 361188 h 1684262"/>
              <a:gd name="connsiteX149" fmla="*/ 632216 w 1206260"/>
              <a:gd name="connsiteY149" fmla="*/ 453485 h 1684262"/>
              <a:gd name="connsiteX150" fmla="*/ 699367 w 1206260"/>
              <a:gd name="connsiteY150" fmla="*/ 515112 h 1684262"/>
              <a:gd name="connsiteX151" fmla="*/ 759089 w 1206260"/>
              <a:gd name="connsiteY151" fmla="*/ 438055 h 1684262"/>
              <a:gd name="connsiteX152" fmla="*/ 678317 w 1206260"/>
              <a:gd name="connsiteY152" fmla="*/ 611029 h 1684262"/>
              <a:gd name="connsiteX153" fmla="*/ 640217 w 1206260"/>
              <a:gd name="connsiteY153" fmla="*/ 587978 h 1684262"/>
              <a:gd name="connsiteX154" fmla="*/ 632216 w 1206260"/>
              <a:gd name="connsiteY154" fmla="*/ 453581 h 1684262"/>
              <a:gd name="connsiteX155" fmla="*/ 632216 w 1206260"/>
              <a:gd name="connsiteY155" fmla="*/ 453485 h 1684262"/>
              <a:gd name="connsiteX156" fmla="*/ 686032 w 1206260"/>
              <a:gd name="connsiteY156" fmla="*/ 837819 h 1684262"/>
              <a:gd name="connsiteX157" fmla="*/ 628310 w 1206260"/>
              <a:gd name="connsiteY157" fmla="*/ 930116 h 1684262"/>
              <a:gd name="connsiteX158" fmla="*/ 686032 w 1206260"/>
              <a:gd name="connsiteY158" fmla="*/ 837914 h 1684262"/>
              <a:gd name="connsiteX159" fmla="*/ 686032 w 1206260"/>
              <a:gd name="connsiteY159" fmla="*/ 837819 h 1684262"/>
              <a:gd name="connsiteX160" fmla="*/ 743658 w 1206260"/>
              <a:gd name="connsiteY160" fmla="*/ 1291400 h 1684262"/>
              <a:gd name="connsiteX161" fmla="*/ 547634 w 1206260"/>
              <a:gd name="connsiteY161" fmla="*/ 1206818 h 1684262"/>
              <a:gd name="connsiteX162" fmla="*/ 573446 w 1206260"/>
              <a:gd name="connsiteY162" fmla="*/ 1222439 h 1684262"/>
              <a:gd name="connsiteX163" fmla="*/ 603450 w 1206260"/>
              <a:gd name="connsiteY163" fmla="*/ 1227487 h 1684262"/>
              <a:gd name="connsiteX164" fmla="*/ 743658 w 1206260"/>
              <a:gd name="connsiteY164" fmla="*/ 1291495 h 1684262"/>
              <a:gd name="connsiteX165" fmla="*/ 743658 w 1206260"/>
              <a:gd name="connsiteY165" fmla="*/ 1291400 h 1684262"/>
              <a:gd name="connsiteX166" fmla="*/ 578399 w 1206260"/>
              <a:gd name="connsiteY166" fmla="*/ 945452 h 1684262"/>
              <a:gd name="connsiteX167" fmla="*/ 689842 w 1206260"/>
              <a:gd name="connsiteY167" fmla="*/ 1122236 h 1684262"/>
              <a:gd name="connsiteX168" fmla="*/ 578399 w 1206260"/>
              <a:gd name="connsiteY168" fmla="*/ 945547 h 1684262"/>
              <a:gd name="connsiteX169" fmla="*/ 578399 w 1206260"/>
              <a:gd name="connsiteY169" fmla="*/ 945452 h 1684262"/>
              <a:gd name="connsiteX170" fmla="*/ 351609 w 1206260"/>
              <a:gd name="connsiteY170" fmla="*/ 1045464 h 1684262"/>
              <a:gd name="connsiteX171" fmla="*/ 382375 w 1206260"/>
              <a:gd name="connsiteY171" fmla="*/ 887825 h 1684262"/>
              <a:gd name="connsiteX172" fmla="*/ 351609 w 1206260"/>
              <a:gd name="connsiteY172" fmla="*/ 1045559 h 1684262"/>
              <a:gd name="connsiteX173" fmla="*/ 351609 w 1206260"/>
              <a:gd name="connsiteY173" fmla="*/ 1045464 h 1684262"/>
              <a:gd name="connsiteX174" fmla="*/ 420761 w 1206260"/>
              <a:gd name="connsiteY174" fmla="*/ 1018413 h 1684262"/>
              <a:gd name="connsiteX175" fmla="*/ 605260 w 1206260"/>
              <a:gd name="connsiteY175" fmla="*/ 1180338 h 1684262"/>
              <a:gd name="connsiteX176" fmla="*/ 420761 w 1206260"/>
              <a:gd name="connsiteY176" fmla="*/ 1018413 h 1684262"/>
              <a:gd name="connsiteX177" fmla="*/ 366944 w 1206260"/>
              <a:gd name="connsiteY177" fmla="*/ 1414272 h 1684262"/>
              <a:gd name="connsiteX178" fmla="*/ 597640 w 1206260"/>
              <a:gd name="connsiteY178" fmla="*/ 1460468 h 1684262"/>
              <a:gd name="connsiteX179" fmla="*/ 366944 w 1206260"/>
              <a:gd name="connsiteY179" fmla="*/ 1414463 h 1684262"/>
              <a:gd name="connsiteX180" fmla="*/ 366944 w 1206260"/>
              <a:gd name="connsiteY180" fmla="*/ 1414272 h 1684262"/>
              <a:gd name="connsiteX181" fmla="*/ 536108 w 1206260"/>
              <a:gd name="connsiteY181" fmla="*/ 1644968 h 1684262"/>
              <a:gd name="connsiteX182" fmla="*/ 498008 w 1206260"/>
              <a:gd name="connsiteY182" fmla="*/ 1625918 h 1684262"/>
              <a:gd name="connsiteX183" fmla="*/ 471148 w 1206260"/>
              <a:gd name="connsiteY183" fmla="*/ 1618202 h 1684262"/>
              <a:gd name="connsiteX184" fmla="*/ 471148 w 1206260"/>
              <a:gd name="connsiteY184" fmla="*/ 1664399 h 1684262"/>
              <a:gd name="connsiteX185" fmla="*/ 401901 w 1206260"/>
              <a:gd name="connsiteY185" fmla="*/ 1579817 h 1684262"/>
              <a:gd name="connsiteX186" fmla="*/ 536108 w 1206260"/>
              <a:gd name="connsiteY186" fmla="*/ 1645158 h 1684262"/>
              <a:gd name="connsiteX187" fmla="*/ 536108 w 1206260"/>
              <a:gd name="connsiteY187" fmla="*/ 1644968 h 1684262"/>
              <a:gd name="connsiteX188" fmla="*/ 616785 w 1206260"/>
              <a:gd name="connsiteY188" fmla="*/ 1564196 h 1684262"/>
              <a:gd name="connsiteX189" fmla="*/ 555349 w 1206260"/>
              <a:gd name="connsiteY189" fmla="*/ 1541145 h 1684262"/>
              <a:gd name="connsiteX190" fmla="*/ 638597 w 1206260"/>
              <a:gd name="connsiteY190" fmla="*/ 1493520 h 1684262"/>
              <a:gd name="connsiteX191" fmla="*/ 739848 w 1206260"/>
              <a:gd name="connsiteY191" fmla="*/ 1525715 h 1684262"/>
              <a:gd name="connsiteX192" fmla="*/ 616785 w 1206260"/>
              <a:gd name="connsiteY192" fmla="*/ 1564386 h 1684262"/>
              <a:gd name="connsiteX193" fmla="*/ 616785 w 1206260"/>
              <a:gd name="connsiteY193" fmla="*/ 1564196 h 1684262"/>
              <a:gd name="connsiteX194" fmla="*/ 752231 w 1206260"/>
              <a:gd name="connsiteY194" fmla="*/ 1664779 h 1684262"/>
              <a:gd name="connsiteX195" fmla="*/ 739658 w 1206260"/>
              <a:gd name="connsiteY195" fmla="*/ 1664779 h 1684262"/>
              <a:gd name="connsiteX196" fmla="*/ 731180 w 1206260"/>
              <a:gd name="connsiteY196" fmla="*/ 1664779 h 1684262"/>
              <a:gd name="connsiteX197" fmla="*/ 727561 w 1206260"/>
              <a:gd name="connsiteY197" fmla="*/ 1664779 h 1684262"/>
              <a:gd name="connsiteX198" fmla="*/ 713750 w 1206260"/>
              <a:gd name="connsiteY198" fmla="*/ 1666780 h 1684262"/>
              <a:gd name="connsiteX199" fmla="*/ 704225 w 1206260"/>
              <a:gd name="connsiteY199" fmla="*/ 1665256 h 1684262"/>
              <a:gd name="connsiteX200" fmla="*/ 705558 w 1206260"/>
              <a:gd name="connsiteY200" fmla="*/ 1667733 h 1684262"/>
              <a:gd name="connsiteX201" fmla="*/ 790045 w 1206260"/>
              <a:gd name="connsiteY201" fmla="*/ 1610106 h 1684262"/>
              <a:gd name="connsiteX202" fmla="*/ 752231 w 1206260"/>
              <a:gd name="connsiteY202" fmla="*/ 1664970 h 1684262"/>
              <a:gd name="connsiteX203" fmla="*/ 752231 w 1206260"/>
              <a:gd name="connsiteY203" fmla="*/ 1664779 h 1684262"/>
              <a:gd name="connsiteX204" fmla="*/ 857863 w 1206260"/>
              <a:gd name="connsiteY204" fmla="*/ 1591056 h 1684262"/>
              <a:gd name="connsiteX205" fmla="*/ 838813 w 1206260"/>
              <a:gd name="connsiteY205" fmla="*/ 1568958 h 1684262"/>
              <a:gd name="connsiteX206" fmla="*/ 836146 w 1206260"/>
              <a:gd name="connsiteY206" fmla="*/ 1564291 h 1684262"/>
              <a:gd name="connsiteX207" fmla="*/ 955179 w 1206260"/>
              <a:gd name="connsiteY207" fmla="*/ 1500720 h 1684262"/>
              <a:gd name="connsiteX208" fmla="*/ 1066493 w 1206260"/>
              <a:gd name="connsiteY208" fmla="*/ 1492065 h 1684262"/>
              <a:gd name="connsiteX209" fmla="*/ 857863 w 1206260"/>
              <a:gd name="connsiteY209" fmla="*/ 1591247 h 1684262"/>
              <a:gd name="connsiteX210" fmla="*/ 857863 w 1206260"/>
              <a:gd name="connsiteY210" fmla="*/ 1591056 h 1684262"/>
              <a:gd name="connsiteX211" fmla="*/ 1054979 w 1206260"/>
              <a:gd name="connsiteY211" fmla="*/ 1445037 h 1684262"/>
              <a:gd name="connsiteX212" fmla="*/ 916632 w 1206260"/>
              <a:gd name="connsiteY212" fmla="*/ 1468184 h 1684262"/>
              <a:gd name="connsiteX213" fmla="*/ 1028170 w 1206260"/>
              <a:gd name="connsiteY213" fmla="*/ 1445228 h 1684262"/>
              <a:gd name="connsiteX214" fmla="*/ 1054979 w 1206260"/>
              <a:gd name="connsiteY214" fmla="*/ 1445037 h 1684262"/>
              <a:gd name="connsiteX215" fmla="*/ 862816 w 1206260"/>
              <a:gd name="connsiteY215" fmla="*/ 1410462 h 1684262"/>
              <a:gd name="connsiteX216" fmla="*/ 647551 w 1206260"/>
              <a:gd name="connsiteY216" fmla="*/ 1448562 h 1684262"/>
              <a:gd name="connsiteX217" fmla="*/ 862816 w 1206260"/>
              <a:gd name="connsiteY217" fmla="*/ 1410653 h 1684262"/>
              <a:gd name="connsiteX218" fmla="*/ 862816 w 1206260"/>
              <a:gd name="connsiteY218" fmla="*/ 1410462 h 1684262"/>
              <a:gd name="connsiteX219" fmla="*/ 689842 w 1206260"/>
              <a:gd name="connsiteY219" fmla="*/ 1391412 h 1684262"/>
              <a:gd name="connsiteX220" fmla="*/ 924347 w 1206260"/>
              <a:gd name="connsiteY220" fmla="*/ 1306830 h 1684262"/>
              <a:gd name="connsiteX221" fmla="*/ 689842 w 1206260"/>
              <a:gd name="connsiteY221" fmla="*/ 1391412 h 1684262"/>
              <a:gd name="connsiteX222" fmla="*/ 1162663 w 1206260"/>
              <a:gd name="connsiteY222" fmla="*/ 1057085 h 1684262"/>
              <a:gd name="connsiteX223" fmla="*/ 1148756 w 1206260"/>
              <a:gd name="connsiteY223" fmla="*/ 1134428 h 1684262"/>
              <a:gd name="connsiteX224" fmla="*/ 1066841 w 1206260"/>
              <a:gd name="connsiteY224" fmla="*/ 1139762 h 1684262"/>
              <a:gd name="connsiteX225" fmla="*/ 1035790 w 1206260"/>
              <a:gd name="connsiteY225" fmla="*/ 1087755 h 1684262"/>
              <a:gd name="connsiteX226" fmla="*/ 1162663 w 1206260"/>
              <a:gd name="connsiteY226" fmla="*/ 1057085 h 1684262"/>
              <a:gd name="connsiteX227" fmla="*/ 987913 w 1206260"/>
              <a:gd name="connsiteY227" fmla="*/ 1181170 h 1684262"/>
              <a:gd name="connsiteX228" fmla="*/ 958923 w 1206260"/>
              <a:gd name="connsiteY228" fmla="*/ 1264444 h 1684262"/>
              <a:gd name="connsiteX229" fmla="*/ 905107 w 1206260"/>
              <a:gd name="connsiteY229" fmla="*/ 1118330 h 1684262"/>
              <a:gd name="connsiteX230" fmla="*/ 987913 w 1206260"/>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78399 w 1214923"/>
              <a:gd name="connsiteY166" fmla="*/ 945452 h 1684262"/>
              <a:gd name="connsiteX167" fmla="*/ 689842 w 1214923"/>
              <a:gd name="connsiteY167" fmla="*/ 1122236 h 1684262"/>
              <a:gd name="connsiteX168" fmla="*/ 578399 w 1214923"/>
              <a:gd name="connsiteY168" fmla="*/ 945547 h 1684262"/>
              <a:gd name="connsiteX169" fmla="*/ 578399 w 1214923"/>
              <a:gd name="connsiteY169" fmla="*/ 945452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18413 h 1684262"/>
              <a:gd name="connsiteX175" fmla="*/ 605260 w 1214923"/>
              <a:gd name="connsiteY175" fmla="*/ 1180338 h 1684262"/>
              <a:gd name="connsiteX176" fmla="*/ 420761 w 1214923"/>
              <a:gd name="connsiteY176" fmla="*/ 1018413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78399 w 1214923"/>
              <a:gd name="connsiteY166" fmla="*/ 945452 h 1684262"/>
              <a:gd name="connsiteX167" fmla="*/ 689842 w 1214923"/>
              <a:gd name="connsiteY167" fmla="*/ 1122236 h 1684262"/>
              <a:gd name="connsiteX168" fmla="*/ 578399 w 1214923"/>
              <a:gd name="connsiteY168" fmla="*/ 945547 h 1684262"/>
              <a:gd name="connsiteX169" fmla="*/ 578399 w 1214923"/>
              <a:gd name="connsiteY169" fmla="*/ 945452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68651 w 1214923"/>
              <a:gd name="connsiteY166" fmla="*/ 969823 h 1684262"/>
              <a:gd name="connsiteX167" fmla="*/ 689842 w 1214923"/>
              <a:gd name="connsiteY167" fmla="*/ 1122236 h 1684262"/>
              <a:gd name="connsiteX168" fmla="*/ 578399 w 1214923"/>
              <a:gd name="connsiteY168" fmla="*/ 945547 h 1684262"/>
              <a:gd name="connsiteX169" fmla="*/ 568651 w 1214923"/>
              <a:gd name="connsiteY169" fmla="*/ 969823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68651 w 1214923"/>
              <a:gd name="connsiteY166" fmla="*/ 969823 h 1684262"/>
              <a:gd name="connsiteX167" fmla="*/ 689842 w 1214923"/>
              <a:gd name="connsiteY167" fmla="*/ 1122236 h 1684262"/>
              <a:gd name="connsiteX168" fmla="*/ 568651 w 1214923"/>
              <a:gd name="connsiteY168" fmla="*/ 984541 h 1684262"/>
              <a:gd name="connsiteX169" fmla="*/ 568651 w 1214923"/>
              <a:gd name="connsiteY169" fmla="*/ 969823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56465 w 1214923"/>
              <a:gd name="connsiteY166" fmla="*/ 950327 h 1684262"/>
              <a:gd name="connsiteX167" fmla="*/ 689842 w 1214923"/>
              <a:gd name="connsiteY167" fmla="*/ 1122236 h 1684262"/>
              <a:gd name="connsiteX168" fmla="*/ 568651 w 1214923"/>
              <a:gd name="connsiteY168" fmla="*/ 984541 h 1684262"/>
              <a:gd name="connsiteX169" fmla="*/ 556465 w 1214923"/>
              <a:gd name="connsiteY169" fmla="*/ 950327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78317 w 1214923"/>
              <a:gd name="connsiteY152" fmla="*/ 611029 h 1684262"/>
              <a:gd name="connsiteX153" fmla="*/ 640217 w 1214923"/>
              <a:gd name="connsiteY153" fmla="*/ 587978 h 1684262"/>
              <a:gd name="connsiteX154" fmla="*/ 632216 w 1214923"/>
              <a:gd name="connsiteY154" fmla="*/ 453581 h 1684262"/>
              <a:gd name="connsiteX155" fmla="*/ 632216 w 1214923"/>
              <a:gd name="connsiteY155" fmla="*/ 453485 h 1684262"/>
              <a:gd name="connsiteX156" fmla="*/ 686032 w 1214923"/>
              <a:gd name="connsiteY156" fmla="*/ 837819 h 1684262"/>
              <a:gd name="connsiteX157" fmla="*/ 628310 w 1214923"/>
              <a:gd name="connsiteY157" fmla="*/ 930116 h 1684262"/>
              <a:gd name="connsiteX158" fmla="*/ 686032 w 1214923"/>
              <a:gd name="connsiteY158" fmla="*/ 837914 h 1684262"/>
              <a:gd name="connsiteX159" fmla="*/ 686032 w 1214923"/>
              <a:gd name="connsiteY159" fmla="*/ 837819 h 1684262"/>
              <a:gd name="connsiteX160" fmla="*/ 743658 w 1214923"/>
              <a:gd name="connsiteY160" fmla="*/ 1291400 h 1684262"/>
              <a:gd name="connsiteX161" fmla="*/ 547634 w 1214923"/>
              <a:gd name="connsiteY161" fmla="*/ 1206818 h 1684262"/>
              <a:gd name="connsiteX162" fmla="*/ 573446 w 1214923"/>
              <a:gd name="connsiteY162" fmla="*/ 1222439 h 1684262"/>
              <a:gd name="connsiteX163" fmla="*/ 603450 w 1214923"/>
              <a:gd name="connsiteY163" fmla="*/ 1227487 h 1684262"/>
              <a:gd name="connsiteX164" fmla="*/ 743658 w 1214923"/>
              <a:gd name="connsiteY164" fmla="*/ 1291495 h 1684262"/>
              <a:gd name="connsiteX165" fmla="*/ 743658 w 1214923"/>
              <a:gd name="connsiteY165" fmla="*/ 1291400 h 1684262"/>
              <a:gd name="connsiteX166" fmla="*/ 556465 w 1214923"/>
              <a:gd name="connsiteY166" fmla="*/ 950327 h 1684262"/>
              <a:gd name="connsiteX167" fmla="*/ 689842 w 1214923"/>
              <a:gd name="connsiteY167" fmla="*/ 1122236 h 1684262"/>
              <a:gd name="connsiteX168" fmla="*/ 568651 w 1214923"/>
              <a:gd name="connsiteY168" fmla="*/ 984541 h 1684262"/>
              <a:gd name="connsiteX169" fmla="*/ 556465 w 1214923"/>
              <a:gd name="connsiteY169" fmla="*/ 950327 h 1684262"/>
              <a:gd name="connsiteX170" fmla="*/ 351609 w 1214923"/>
              <a:gd name="connsiteY170" fmla="*/ 1045464 h 1684262"/>
              <a:gd name="connsiteX171" fmla="*/ 382375 w 1214923"/>
              <a:gd name="connsiteY171" fmla="*/ 887825 h 1684262"/>
              <a:gd name="connsiteX172" fmla="*/ 351609 w 1214923"/>
              <a:gd name="connsiteY172" fmla="*/ 1045559 h 1684262"/>
              <a:gd name="connsiteX173" fmla="*/ 351609 w 1214923"/>
              <a:gd name="connsiteY173" fmla="*/ 1045464 h 1684262"/>
              <a:gd name="connsiteX174" fmla="*/ 420761 w 1214923"/>
              <a:gd name="connsiteY174" fmla="*/ 1054969 h 1684262"/>
              <a:gd name="connsiteX175" fmla="*/ 605260 w 1214923"/>
              <a:gd name="connsiteY175" fmla="*/ 1180338 h 1684262"/>
              <a:gd name="connsiteX176" fmla="*/ 420761 w 1214923"/>
              <a:gd name="connsiteY176" fmla="*/ 1054969 h 1684262"/>
              <a:gd name="connsiteX177" fmla="*/ 366944 w 1214923"/>
              <a:gd name="connsiteY177" fmla="*/ 1414272 h 1684262"/>
              <a:gd name="connsiteX178" fmla="*/ 597640 w 1214923"/>
              <a:gd name="connsiteY178" fmla="*/ 1460468 h 1684262"/>
              <a:gd name="connsiteX179" fmla="*/ 366944 w 1214923"/>
              <a:gd name="connsiteY179" fmla="*/ 1414463 h 1684262"/>
              <a:gd name="connsiteX180" fmla="*/ 366944 w 1214923"/>
              <a:gd name="connsiteY180" fmla="*/ 1414272 h 1684262"/>
              <a:gd name="connsiteX181" fmla="*/ 536108 w 1214923"/>
              <a:gd name="connsiteY181" fmla="*/ 1644968 h 1684262"/>
              <a:gd name="connsiteX182" fmla="*/ 498008 w 1214923"/>
              <a:gd name="connsiteY182" fmla="*/ 1625918 h 1684262"/>
              <a:gd name="connsiteX183" fmla="*/ 471148 w 1214923"/>
              <a:gd name="connsiteY183" fmla="*/ 1618202 h 1684262"/>
              <a:gd name="connsiteX184" fmla="*/ 471148 w 1214923"/>
              <a:gd name="connsiteY184" fmla="*/ 1664399 h 1684262"/>
              <a:gd name="connsiteX185" fmla="*/ 401901 w 1214923"/>
              <a:gd name="connsiteY185" fmla="*/ 1579817 h 1684262"/>
              <a:gd name="connsiteX186" fmla="*/ 536108 w 1214923"/>
              <a:gd name="connsiteY186" fmla="*/ 1645158 h 1684262"/>
              <a:gd name="connsiteX187" fmla="*/ 536108 w 1214923"/>
              <a:gd name="connsiteY187" fmla="*/ 1644968 h 1684262"/>
              <a:gd name="connsiteX188" fmla="*/ 616785 w 1214923"/>
              <a:gd name="connsiteY188" fmla="*/ 1564196 h 1684262"/>
              <a:gd name="connsiteX189" fmla="*/ 555349 w 1214923"/>
              <a:gd name="connsiteY189" fmla="*/ 1541145 h 1684262"/>
              <a:gd name="connsiteX190" fmla="*/ 638597 w 1214923"/>
              <a:gd name="connsiteY190" fmla="*/ 1493520 h 1684262"/>
              <a:gd name="connsiteX191" fmla="*/ 739848 w 1214923"/>
              <a:gd name="connsiteY191" fmla="*/ 1525715 h 1684262"/>
              <a:gd name="connsiteX192" fmla="*/ 616785 w 1214923"/>
              <a:gd name="connsiteY192" fmla="*/ 1564386 h 1684262"/>
              <a:gd name="connsiteX193" fmla="*/ 616785 w 1214923"/>
              <a:gd name="connsiteY193" fmla="*/ 1564196 h 1684262"/>
              <a:gd name="connsiteX194" fmla="*/ 752231 w 1214923"/>
              <a:gd name="connsiteY194" fmla="*/ 1664779 h 1684262"/>
              <a:gd name="connsiteX195" fmla="*/ 739658 w 1214923"/>
              <a:gd name="connsiteY195" fmla="*/ 1664779 h 1684262"/>
              <a:gd name="connsiteX196" fmla="*/ 731180 w 1214923"/>
              <a:gd name="connsiteY196" fmla="*/ 1664779 h 1684262"/>
              <a:gd name="connsiteX197" fmla="*/ 727561 w 1214923"/>
              <a:gd name="connsiteY197" fmla="*/ 1664779 h 1684262"/>
              <a:gd name="connsiteX198" fmla="*/ 713750 w 1214923"/>
              <a:gd name="connsiteY198" fmla="*/ 1666780 h 1684262"/>
              <a:gd name="connsiteX199" fmla="*/ 704225 w 1214923"/>
              <a:gd name="connsiteY199" fmla="*/ 1665256 h 1684262"/>
              <a:gd name="connsiteX200" fmla="*/ 705558 w 1214923"/>
              <a:gd name="connsiteY200" fmla="*/ 1667733 h 1684262"/>
              <a:gd name="connsiteX201" fmla="*/ 790045 w 1214923"/>
              <a:gd name="connsiteY201" fmla="*/ 1610106 h 1684262"/>
              <a:gd name="connsiteX202" fmla="*/ 752231 w 1214923"/>
              <a:gd name="connsiteY202" fmla="*/ 1664970 h 1684262"/>
              <a:gd name="connsiteX203" fmla="*/ 752231 w 1214923"/>
              <a:gd name="connsiteY203" fmla="*/ 1664779 h 1684262"/>
              <a:gd name="connsiteX204" fmla="*/ 857863 w 1214923"/>
              <a:gd name="connsiteY204" fmla="*/ 1591056 h 1684262"/>
              <a:gd name="connsiteX205" fmla="*/ 838813 w 1214923"/>
              <a:gd name="connsiteY205" fmla="*/ 1568958 h 1684262"/>
              <a:gd name="connsiteX206" fmla="*/ 836146 w 1214923"/>
              <a:gd name="connsiteY206" fmla="*/ 1564291 h 1684262"/>
              <a:gd name="connsiteX207" fmla="*/ 955179 w 1214923"/>
              <a:gd name="connsiteY207" fmla="*/ 1500720 h 1684262"/>
              <a:gd name="connsiteX208" fmla="*/ 1066493 w 1214923"/>
              <a:gd name="connsiteY208" fmla="*/ 1492065 h 1684262"/>
              <a:gd name="connsiteX209" fmla="*/ 857863 w 1214923"/>
              <a:gd name="connsiteY209" fmla="*/ 1591247 h 1684262"/>
              <a:gd name="connsiteX210" fmla="*/ 857863 w 1214923"/>
              <a:gd name="connsiteY210" fmla="*/ 1591056 h 1684262"/>
              <a:gd name="connsiteX211" fmla="*/ 1054979 w 1214923"/>
              <a:gd name="connsiteY211" fmla="*/ 1445037 h 1684262"/>
              <a:gd name="connsiteX212" fmla="*/ 916632 w 1214923"/>
              <a:gd name="connsiteY212" fmla="*/ 1468184 h 1684262"/>
              <a:gd name="connsiteX213" fmla="*/ 1028170 w 1214923"/>
              <a:gd name="connsiteY213" fmla="*/ 1445228 h 1684262"/>
              <a:gd name="connsiteX214" fmla="*/ 1054979 w 1214923"/>
              <a:gd name="connsiteY214" fmla="*/ 1445037 h 1684262"/>
              <a:gd name="connsiteX215" fmla="*/ 862816 w 1214923"/>
              <a:gd name="connsiteY215" fmla="*/ 1410462 h 1684262"/>
              <a:gd name="connsiteX216" fmla="*/ 647551 w 1214923"/>
              <a:gd name="connsiteY216" fmla="*/ 1448562 h 1684262"/>
              <a:gd name="connsiteX217" fmla="*/ 862816 w 1214923"/>
              <a:gd name="connsiteY217" fmla="*/ 1410653 h 1684262"/>
              <a:gd name="connsiteX218" fmla="*/ 862816 w 1214923"/>
              <a:gd name="connsiteY218" fmla="*/ 1410462 h 1684262"/>
              <a:gd name="connsiteX219" fmla="*/ 689842 w 1214923"/>
              <a:gd name="connsiteY219" fmla="*/ 1391412 h 1684262"/>
              <a:gd name="connsiteX220" fmla="*/ 924347 w 1214923"/>
              <a:gd name="connsiteY220" fmla="*/ 1306830 h 1684262"/>
              <a:gd name="connsiteX221" fmla="*/ 689842 w 1214923"/>
              <a:gd name="connsiteY221" fmla="*/ 1391412 h 1684262"/>
              <a:gd name="connsiteX222" fmla="*/ 1162663 w 1214923"/>
              <a:gd name="connsiteY222" fmla="*/ 1057085 h 1684262"/>
              <a:gd name="connsiteX223" fmla="*/ 1148756 w 1214923"/>
              <a:gd name="connsiteY223" fmla="*/ 1134428 h 1684262"/>
              <a:gd name="connsiteX224" fmla="*/ 1066841 w 1214923"/>
              <a:gd name="connsiteY224" fmla="*/ 1139762 h 1684262"/>
              <a:gd name="connsiteX225" fmla="*/ 1035790 w 1214923"/>
              <a:gd name="connsiteY225" fmla="*/ 1087755 h 1684262"/>
              <a:gd name="connsiteX226" fmla="*/ 1162663 w 1214923"/>
              <a:gd name="connsiteY226" fmla="*/ 1057085 h 1684262"/>
              <a:gd name="connsiteX227" fmla="*/ 987913 w 1214923"/>
              <a:gd name="connsiteY227" fmla="*/ 1181170 h 1684262"/>
              <a:gd name="connsiteX228" fmla="*/ 958923 w 1214923"/>
              <a:gd name="connsiteY228" fmla="*/ 1264444 h 1684262"/>
              <a:gd name="connsiteX229" fmla="*/ 905107 w 1214923"/>
              <a:gd name="connsiteY229" fmla="*/ 1118330 h 1684262"/>
              <a:gd name="connsiteX230" fmla="*/ 987913 w 1214923"/>
              <a:gd name="connsiteY23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40217 w 1214923"/>
              <a:gd name="connsiteY152" fmla="*/ 587978 h 1684262"/>
              <a:gd name="connsiteX153" fmla="*/ 632216 w 1214923"/>
              <a:gd name="connsiteY153" fmla="*/ 453581 h 1684262"/>
              <a:gd name="connsiteX154" fmla="*/ 632216 w 1214923"/>
              <a:gd name="connsiteY154" fmla="*/ 453485 h 1684262"/>
              <a:gd name="connsiteX155" fmla="*/ 686032 w 1214923"/>
              <a:gd name="connsiteY155" fmla="*/ 837819 h 1684262"/>
              <a:gd name="connsiteX156" fmla="*/ 628310 w 1214923"/>
              <a:gd name="connsiteY156" fmla="*/ 930116 h 1684262"/>
              <a:gd name="connsiteX157" fmla="*/ 686032 w 1214923"/>
              <a:gd name="connsiteY157" fmla="*/ 837914 h 1684262"/>
              <a:gd name="connsiteX158" fmla="*/ 686032 w 1214923"/>
              <a:gd name="connsiteY158" fmla="*/ 837819 h 1684262"/>
              <a:gd name="connsiteX159" fmla="*/ 743658 w 1214923"/>
              <a:gd name="connsiteY159" fmla="*/ 1291400 h 1684262"/>
              <a:gd name="connsiteX160" fmla="*/ 547634 w 1214923"/>
              <a:gd name="connsiteY160" fmla="*/ 1206818 h 1684262"/>
              <a:gd name="connsiteX161" fmla="*/ 573446 w 1214923"/>
              <a:gd name="connsiteY161" fmla="*/ 1222439 h 1684262"/>
              <a:gd name="connsiteX162" fmla="*/ 603450 w 1214923"/>
              <a:gd name="connsiteY162" fmla="*/ 1227487 h 1684262"/>
              <a:gd name="connsiteX163" fmla="*/ 743658 w 1214923"/>
              <a:gd name="connsiteY163" fmla="*/ 1291495 h 1684262"/>
              <a:gd name="connsiteX164" fmla="*/ 743658 w 1214923"/>
              <a:gd name="connsiteY164" fmla="*/ 1291400 h 1684262"/>
              <a:gd name="connsiteX165" fmla="*/ 556465 w 1214923"/>
              <a:gd name="connsiteY165" fmla="*/ 950327 h 1684262"/>
              <a:gd name="connsiteX166" fmla="*/ 689842 w 1214923"/>
              <a:gd name="connsiteY166" fmla="*/ 1122236 h 1684262"/>
              <a:gd name="connsiteX167" fmla="*/ 568651 w 1214923"/>
              <a:gd name="connsiteY167" fmla="*/ 984541 h 1684262"/>
              <a:gd name="connsiteX168" fmla="*/ 556465 w 1214923"/>
              <a:gd name="connsiteY168" fmla="*/ 950327 h 1684262"/>
              <a:gd name="connsiteX169" fmla="*/ 351609 w 1214923"/>
              <a:gd name="connsiteY169" fmla="*/ 1045464 h 1684262"/>
              <a:gd name="connsiteX170" fmla="*/ 382375 w 1214923"/>
              <a:gd name="connsiteY170" fmla="*/ 887825 h 1684262"/>
              <a:gd name="connsiteX171" fmla="*/ 351609 w 1214923"/>
              <a:gd name="connsiteY171" fmla="*/ 1045559 h 1684262"/>
              <a:gd name="connsiteX172" fmla="*/ 351609 w 1214923"/>
              <a:gd name="connsiteY172" fmla="*/ 1045464 h 1684262"/>
              <a:gd name="connsiteX173" fmla="*/ 420761 w 1214923"/>
              <a:gd name="connsiteY173" fmla="*/ 1054969 h 1684262"/>
              <a:gd name="connsiteX174" fmla="*/ 605260 w 1214923"/>
              <a:gd name="connsiteY174" fmla="*/ 1180338 h 1684262"/>
              <a:gd name="connsiteX175" fmla="*/ 420761 w 1214923"/>
              <a:gd name="connsiteY175" fmla="*/ 1054969 h 1684262"/>
              <a:gd name="connsiteX176" fmla="*/ 366944 w 1214923"/>
              <a:gd name="connsiteY176" fmla="*/ 1414272 h 1684262"/>
              <a:gd name="connsiteX177" fmla="*/ 597640 w 1214923"/>
              <a:gd name="connsiteY177" fmla="*/ 1460468 h 1684262"/>
              <a:gd name="connsiteX178" fmla="*/ 366944 w 1214923"/>
              <a:gd name="connsiteY178" fmla="*/ 1414463 h 1684262"/>
              <a:gd name="connsiteX179" fmla="*/ 366944 w 1214923"/>
              <a:gd name="connsiteY179" fmla="*/ 1414272 h 1684262"/>
              <a:gd name="connsiteX180" fmla="*/ 536108 w 1214923"/>
              <a:gd name="connsiteY180" fmla="*/ 1644968 h 1684262"/>
              <a:gd name="connsiteX181" fmla="*/ 498008 w 1214923"/>
              <a:gd name="connsiteY181" fmla="*/ 1625918 h 1684262"/>
              <a:gd name="connsiteX182" fmla="*/ 471148 w 1214923"/>
              <a:gd name="connsiteY182" fmla="*/ 1618202 h 1684262"/>
              <a:gd name="connsiteX183" fmla="*/ 471148 w 1214923"/>
              <a:gd name="connsiteY183" fmla="*/ 1664399 h 1684262"/>
              <a:gd name="connsiteX184" fmla="*/ 401901 w 1214923"/>
              <a:gd name="connsiteY184" fmla="*/ 1579817 h 1684262"/>
              <a:gd name="connsiteX185" fmla="*/ 536108 w 1214923"/>
              <a:gd name="connsiteY185" fmla="*/ 1645158 h 1684262"/>
              <a:gd name="connsiteX186" fmla="*/ 536108 w 1214923"/>
              <a:gd name="connsiteY186" fmla="*/ 1644968 h 1684262"/>
              <a:gd name="connsiteX187" fmla="*/ 616785 w 1214923"/>
              <a:gd name="connsiteY187" fmla="*/ 1564196 h 1684262"/>
              <a:gd name="connsiteX188" fmla="*/ 555349 w 1214923"/>
              <a:gd name="connsiteY188" fmla="*/ 1541145 h 1684262"/>
              <a:gd name="connsiteX189" fmla="*/ 638597 w 1214923"/>
              <a:gd name="connsiteY189" fmla="*/ 1493520 h 1684262"/>
              <a:gd name="connsiteX190" fmla="*/ 739848 w 1214923"/>
              <a:gd name="connsiteY190" fmla="*/ 1525715 h 1684262"/>
              <a:gd name="connsiteX191" fmla="*/ 616785 w 1214923"/>
              <a:gd name="connsiteY191" fmla="*/ 1564386 h 1684262"/>
              <a:gd name="connsiteX192" fmla="*/ 616785 w 1214923"/>
              <a:gd name="connsiteY192" fmla="*/ 1564196 h 1684262"/>
              <a:gd name="connsiteX193" fmla="*/ 752231 w 1214923"/>
              <a:gd name="connsiteY193" fmla="*/ 1664779 h 1684262"/>
              <a:gd name="connsiteX194" fmla="*/ 739658 w 1214923"/>
              <a:gd name="connsiteY194" fmla="*/ 1664779 h 1684262"/>
              <a:gd name="connsiteX195" fmla="*/ 731180 w 1214923"/>
              <a:gd name="connsiteY195" fmla="*/ 1664779 h 1684262"/>
              <a:gd name="connsiteX196" fmla="*/ 727561 w 1214923"/>
              <a:gd name="connsiteY196" fmla="*/ 1664779 h 1684262"/>
              <a:gd name="connsiteX197" fmla="*/ 713750 w 1214923"/>
              <a:gd name="connsiteY197" fmla="*/ 1666780 h 1684262"/>
              <a:gd name="connsiteX198" fmla="*/ 704225 w 1214923"/>
              <a:gd name="connsiteY198" fmla="*/ 1665256 h 1684262"/>
              <a:gd name="connsiteX199" fmla="*/ 705558 w 1214923"/>
              <a:gd name="connsiteY199" fmla="*/ 1667733 h 1684262"/>
              <a:gd name="connsiteX200" fmla="*/ 790045 w 1214923"/>
              <a:gd name="connsiteY200" fmla="*/ 1610106 h 1684262"/>
              <a:gd name="connsiteX201" fmla="*/ 752231 w 1214923"/>
              <a:gd name="connsiteY201" fmla="*/ 1664970 h 1684262"/>
              <a:gd name="connsiteX202" fmla="*/ 752231 w 1214923"/>
              <a:gd name="connsiteY202" fmla="*/ 1664779 h 1684262"/>
              <a:gd name="connsiteX203" fmla="*/ 857863 w 1214923"/>
              <a:gd name="connsiteY203" fmla="*/ 1591056 h 1684262"/>
              <a:gd name="connsiteX204" fmla="*/ 838813 w 1214923"/>
              <a:gd name="connsiteY204" fmla="*/ 1568958 h 1684262"/>
              <a:gd name="connsiteX205" fmla="*/ 836146 w 1214923"/>
              <a:gd name="connsiteY205" fmla="*/ 1564291 h 1684262"/>
              <a:gd name="connsiteX206" fmla="*/ 955179 w 1214923"/>
              <a:gd name="connsiteY206" fmla="*/ 1500720 h 1684262"/>
              <a:gd name="connsiteX207" fmla="*/ 1066493 w 1214923"/>
              <a:gd name="connsiteY207" fmla="*/ 1492065 h 1684262"/>
              <a:gd name="connsiteX208" fmla="*/ 857863 w 1214923"/>
              <a:gd name="connsiteY208" fmla="*/ 1591247 h 1684262"/>
              <a:gd name="connsiteX209" fmla="*/ 857863 w 1214923"/>
              <a:gd name="connsiteY209" fmla="*/ 1591056 h 1684262"/>
              <a:gd name="connsiteX210" fmla="*/ 1054979 w 1214923"/>
              <a:gd name="connsiteY210" fmla="*/ 1445037 h 1684262"/>
              <a:gd name="connsiteX211" fmla="*/ 916632 w 1214923"/>
              <a:gd name="connsiteY211" fmla="*/ 1468184 h 1684262"/>
              <a:gd name="connsiteX212" fmla="*/ 1028170 w 1214923"/>
              <a:gd name="connsiteY212" fmla="*/ 1445228 h 1684262"/>
              <a:gd name="connsiteX213" fmla="*/ 1054979 w 1214923"/>
              <a:gd name="connsiteY213" fmla="*/ 1445037 h 1684262"/>
              <a:gd name="connsiteX214" fmla="*/ 862816 w 1214923"/>
              <a:gd name="connsiteY214" fmla="*/ 1410462 h 1684262"/>
              <a:gd name="connsiteX215" fmla="*/ 647551 w 1214923"/>
              <a:gd name="connsiteY215" fmla="*/ 1448562 h 1684262"/>
              <a:gd name="connsiteX216" fmla="*/ 862816 w 1214923"/>
              <a:gd name="connsiteY216" fmla="*/ 1410653 h 1684262"/>
              <a:gd name="connsiteX217" fmla="*/ 862816 w 1214923"/>
              <a:gd name="connsiteY217" fmla="*/ 1410462 h 1684262"/>
              <a:gd name="connsiteX218" fmla="*/ 689842 w 1214923"/>
              <a:gd name="connsiteY218" fmla="*/ 1391412 h 1684262"/>
              <a:gd name="connsiteX219" fmla="*/ 924347 w 1214923"/>
              <a:gd name="connsiteY219" fmla="*/ 1306830 h 1684262"/>
              <a:gd name="connsiteX220" fmla="*/ 689842 w 1214923"/>
              <a:gd name="connsiteY220" fmla="*/ 1391412 h 1684262"/>
              <a:gd name="connsiteX221" fmla="*/ 1162663 w 1214923"/>
              <a:gd name="connsiteY221" fmla="*/ 1057085 h 1684262"/>
              <a:gd name="connsiteX222" fmla="*/ 1148756 w 1214923"/>
              <a:gd name="connsiteY222" fmla="*/ 1134428 h 1684262"/>
              <a:gd name="connsiteX223" fmla="*/ 1066841 w 1214923"/>
              <a:gd name="connsiteY223" fmla="*/ 1139762 h 1684262"/>
              <a:gd name="connsiteX224" fmla="*/ 1035790 w 1214923"/>
              <a:gd name="connsiteY224" fmla="*/ 1087755 h 1684262"/>
              <a:gd name="connsiteX225" fmla="*/ 1162663 w 1214923"/>
              <a:gd name="connsiteY225" fmla="*/ 1057085 h 1684262"/>
              <a:gd name="connsiteX226" fmla="*/ 987913 w 1214923"/>
              <a:gd name="connsiteY226" fmla="*/ 1181170 h 1684262"/>
              <a:gd name="connsiteX227" fmla="*/ 958923 w 1214923"/>
              <a:gd name="connsiteY227" fmla="*/ 1264444 h 1684262"/>
              <a:gd name="connsiteX228" fmla="*/ 905107 w 1214923"/>
              <a:gd name="connsiteY228" fmla="*/ 1118330 h 1684262"/>
              <a:gd name="connsiteX229" fmla="*/ 987913 w 1214923"/>
              <a:gd name="connsiteY22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699367 w 1214923"/>
              <a:gd name="connsiteY150" fmla="*/ 515112 h 1684262"/>
              <a:gd name="connsiteX151" fmla="*/ 759089 w 1214923"/>
              <a:gd name="connsiteY151" fmla="*/ 438055 h 1684262"/>
              <a:gd name="connsiteX152" fmla="*/ 640217 w 1214923"/>
              <a:gd name="connsiteY152" fmla="*/ 641593 h 1684262"/>
              <a:gd name="connsiteX153" fmla="*/ 632216 w 1214923"/>
              <a:gd name="connsiteY153" fmla="*/ 453581 h 1684262"/>
              <a:gd name="connsiteX154" fmla="*/ 632216 w 1214923"/>
              <a:gd name="connsiteY154" fmla="*/ 453485 h 1684262"/>
              <a:gd name="connsiteX155" fmla="*/ 686032 w 1214923"/>
              <a:gd name="connsiteY155" fmla="*/ 837819 h 1684262"/>
              <a:gd name="connsiteX156" fmla="*/ 628310 w 1214923"/>
              <a:gd name="connsiteY156" fmla="*/ 930116 h 1684262"/>
              <a:gd name="connsiteX157" fmla="*/ 686032 w 1214923"/>
              <a:gd name="connsiteY157" fmla="*/ 837914 h 1684262"/>
              <a:gd name="connsiteX158" fmla="*/ 686032 w 1214923"/>
              <a:gd name="connsiteY158" fmla="*/ 837819 h 1684262"/>
              <a:gd name="connsiteX159" fmla="*/ 743658 w 1214923"/>
              <a:gd name="connsiteY159" fmla="*/ 1291400 h 1684262"/>
              <a:gd name="connsiteX160" fmla="*/ 547634 w 1214923"/>
              <a:gd name="connsiteY160" fmla="*/ 1206818 h 1684262"/>
              <a:gd name="connsiteX161" fmla="*/ 573446 w 1214923"/>
              <a:gd name="connsiteY161" fmla="*/ 1222439 h 1684262"/>
              <a:gd name="connsiteX162" fmla="*/ 603450 w 1214923"/>
              <a:gd name="connsiteY162" fmla="*/ 1227487 h 1684262"/>
              <a:gd name="connsiteX163" fmla="*/ 743658 w 1214923"/>
              <a:gd name="connsiteY163" fmla="*/ 1291495 h 1684262"/>
              <a:gd name="connsiteX164" fmla="*/ 743658 w 1214923"/>
              <a:gd name="connsiteY164" fmla="*/ 1291400 h 1684262"/>
              <a:gd name="connsiteX165" fmla="*/ 556465 w 1214923"/>
              <a:gd name="connsiteY165" fmla="*/ 950327 h 1684262"/>
              <a:gd name="connsiteX166" fmla="*/ 689842 w 1214923"/>
              <a:gd name="connsiteY166" fmla="*/ 1122236 h 1684262"/>
              <a:gd name="connsiteX167" fmla="*/ 568651 w 1214923"/>
              <a:gd name="connsiteY167" fmla="*/ 984541 h 1684262"/>
              <a:gd name="connsiteX168" fmla="*/ 556465 w 1214923"/>
              <a:gd name="connsiteY168" fmla="*/ 950327 h 1684262"/>
              <a:gd name="connsiteX169" fmla="*/ 351609 w 1214923"/>
              <a:gd name="connsiteY169" fmla="*/ 1045464 h 1684262"/>
              <a:gd name="connsiteX170" fmla="*/ 382375 w 1214923"/>
              <a:gd name="connsiteY170" fmla="*/ 887825 h 1684262"/>
              <a:gd name="connsiteX171" fmla="*/ 351609 w 1214923"/>
              <a:gd name="connsiteY171" fmla="*/ 1045559 h 1684262"/>
              <a:gd name="connsiteX172" fmla="*/ 351609 w 1214923"/>
              <a:gd name="connsiteY172" fmla="*/ 1045464 h 1684262"/>
              <a:gd name="connsiteX173" fmla="*/ 420761 w 1214923"/>
              <a:gd name="connsiteY173" fmla="*/ 1054969 h 1684262"/>
              <a:gd name="connsiteX174" fmla="*/ 605260 w 1214923"/>
              <a:gd name="connsiteY174" fmla="*/ 1180338 h 1684262"/>
              <a:gd name="connsiteX175" fmla="*/ 420761 w 1214923"/>
              <a:gd name="connsiteY175" fmla="*/ 1054969 h 1684262"/>
              <a:gd name="connsiteX176" fmla="*/ 366944 w 1214923"/>
              <a:gd name="connsiteY176" fmla="*/ 1414272 h 1684262"/>
              <a:gd name="connsiteX177" fmla="*/ 597640 w 1214923"/>
              <a:gd name="connsiteY177" fmla="*/ 1460468 h 1684262"/>
              <a:gd name="connsiteX178" fmla="*/ 366944 w 1214923"/>
              <a:gd name="connsiteY178" fmla="*/ 1414463 h 1684262"/>
              <a:gd name="connsiteX179" fmla="*/ 366944 w 1214923"/>
              <a:gd name="connsiteY179" fmla="*/ 1414272 h 1684262"/>
              <a:gd name="connsiteX180" fmla="*/ 536108 w 1214923"/>
              <a:gd name="connsiteY180" fmla="*/ 1644968 h 1684262"/>
              <a:gd name="connsiteX181" fmla="*/ 498008 w 1214923"/>
              <a:gd name="connsiteY181" fmla="*/ 1625918 h 1684262"/>
              <a:gd name="connsiteX182" fmla="*/ 471148 w 1214923"/>
              <a:gd name="connsiteY182" fmla="*/ 1618202 h 1684262"/>
              <a:gd name="connsiteX183" fmla="*/ 471148 w 1214923"/>
              <a:gd name="connsiteY183" fmla="*/ 1664399 h 1684262"/>
              <a:gd name="connsiteX184" fmla="*/ 401901 w 1214923"/>
              <a:gd name="connsiteY184" fmla="*/ 1579817 h 1684262"/>
              <a:gd name="connsiteX185" fmla="*/ 536108 w 1214923"/>
              <a:gd name="connsiteY185" fmla="*/ 1645158 h 1684262"/>
              <a:gd name="connsiteX186" fmla="*/ 536108 w 1214923"/>
              <a:gd name="connsiteY186" fmla="*/ 1644968 h 1684262"/>
              <a:gd name="connsiteX187" fmla="*/ 616785 w 1214923"/>
              <a:gd name="connsiteY187" fmla="*/ 1564196 h 1684262"/>
              <a:gd name="connsiteX188" fmla="*/ 555349 w 1214923"/>
              <a:gd name="connsiteY188" fmla="*/ 1541145 h 1684262"/>
              <a:gd name="connsiteX189" fmla="*/ 638597 w 1214923"/>
              <a:gd name="connsiteY189" fmla="*/ 1493520 h 1684262"/>
              <a:gd name="connsiteX190" fmla="*/ 739848 w 1214923"/>
              <a:gd name="connsiteY190" fmla="*/ 1525715 h 1684262"/>
              <a:gd name="connsiteX191" fmla="*/ 616785 w 1214923"/>
              <a:gd name="connsiteY191" fmla="*/ 1564386 h 1684262"/>
              <a:gd name="connsiteX192" fmla="*/ 616785 w 1214923"/>
              <a:gd name="connsiteY192" fmla="*/ 1564196 h 1684262"/>
              <a:gd name="connsiteX193" fmla="*/ 752231 w 1214923"/>
              <a:gd name="connsiteY193" fmla="*/ 1664779 h 1684262"/>
              <a:gd name="connsiteX194" fmla="*/ 739658 w 1214923"/>
              <a:gd name="connsiteY194" fmla="*/ 1664779 h 1684262"/>
              <a:gd name="connsiteX195" fmla="*/ 731180 w 1214923"/>
              <a:gd name="connsiteY195" fmla="*/ 1664779 h 1684262"/>
              <a:gd name="connsiteX196" fmla="*/ 727561 w 1214923"/>
              <a:gd name="connsiteY196" fmla="*/ 1664779 h 1684262"/>
              <a:gd name="connsiteX197" fmla="*/ 713750 w 1214923"/>
              <a:gd name="connsiteY197" fmla="*/ 1666780 h 1684262"/>
              <a:gd name="connsiteX198" fmla="*/ 704225 w 1214923"/>
              <a:gd name="connsiteY198" fmla="*/ 1665256 h 1684262"/>
              <a:gd name="connsiteX199" fmla="*/ 705558 w 1214923"/>
              <a:gd name="connsiteY199" fmla="*/ 1667733 h 1684262"/>
              <a:gd name="connsiteX200" fmla="*/ 790045 w 1214923"/>
              <a:gd name="connsiteY200" fmla="*/ 1610106 h 1684262"/>
              <a:gd name="connsiteX201" fmla="*/ 752231 w 1214923"/>
              <a:gd name="connsiteY201" fmla="*/ 1664970 h 1684262"/>
              <a:gd name="connsiteX202" fmla="*/ 752231 w 1214923"/>
              <a:gd name="connsiteY202" fmla="*/ 1664779 h 1684262"/>
              <a:gd name="connsiteX203" fmla="*/ 857863 w 1214923"/>
              <a:gd name="connsiteY203" fmla="*/ 1591056 h 1684262"/>
              <a:gd name="connsiteX204" fmla="*/ 838813 w 1214923"/>
              <a:gd name="connsiteY204" fmla="*/ 1568958 h 1684262"/>
              <a:gd name="connsiteX205" fmla="*/ 836146 w 1214923"/>
              <a:gd name="connsiteY205" fmla="*/ 1564291 h 1684262"/>
              <a:gd name="connsiteX206" fmla="*/ 955179 w 1214923"/>
              <a:gd name="connsiteY206" fmla="*/ 1500720 h 1684262"/>
              <a:gd name="connsiteX207" fmla="*/ 1066493 w 1214923"/>
              <a:gd name="connsiteY207" fmla="*/ 1492065 h 1684262"/>
              <a:gd name="connsiteX208" fmla="*/ 857863 w 1214923"/>
              <a:gd name="connsiteY208" fmla="*/ 1591247 h 1684262"/>
              <a:gd name="connsiteX209" fmla="*/ 857863 w 1214923"/>
              <a:gd name="connsiteY209" fmla="*/ 1591056 h 1684262"/>
              <a:gd name="connsiteX210" fmla="*/ 1054979 w 1214923"/>
              <a:gd name="connsiteY210" fmla="*/ 1445037 h 1684262"/>
              <a:gd name="connsiteX211" fmla="*/ 916632 w 1214923"/>
              <a:gd name="connsiteY211" fmla="*/ 1468184 h 1684262"/>
              <a:gd name="connsiteX212" fmla="*/ 1028170 w 1214923"/>
              <a:gd name="connsiteY212" fmla="*/ 1445228 h 1684262"/>
              <a:gd name="connsiteX213" fmla="*/ 1054979 w 1214923"/>
              <a:gd name="connsiteY213" fmla="*/ 1445037 h 1684262"/>
              <a:gd name="connsiteX214" fmla="*/ 862816 w 1214923"/>
              <a:gd name="connsiteY214" fmla="*/ 1410462 h 1684262"/>
              <a:gd name="connsiteX215" fmla="*/ 647551 w 1214923"/>
              <a:gd name="connsiteY215" fmla="*/ 1448562 h 1684262"/>
              <a:gd name="connsiteX216" fmla="*/ 862816 w 1214923"/>
              <a:gd name="connsiteY216" fmla="*/ 1410653 h 1684262"/>
              <a:gd name="connsiteX217" fmla="*/ 862816 w 1214923"/>
              <a:gd name="connsiteY217" fmla="*/ 1410462 h 1684262"/>
              <a:gd name="connsiteX218" fmla="*/ 689842 w 1214923"/>
              <a:gd name="connsiteY218" fmla="*/ 1391412 h 1684262"/>
              <a:gd name="connsiteX219" fmla="*/ 924347 w 1214923"/>
              <a:gd name="connsiteY219" fmla="*/ 1306830 h 1684262"/>
              <a:gd name="connsiteX220" fmla="*/ 689842 w 1214923"/>
              <a:gd name="connsiteY220" fmla="*/ 1391412 h 1684262"/>
              <a:gd name="connsiteX221" fmla="*/ 1162663 w 1214923"/>
              <a:gd name="connsiteY221" fmla="*/ 1057085 h 1684262"/>
              <a:gd name="connsiteX222" fmla="*/ 1148756 w 1214923"/>
              <a:gd name="connsiteY222" fmla="*/ 1134428 h 1684262"/>
              <a:gd name="connsiteX223" fmla="*/ 1066841 w 1214923"/>
              <a:gd name="connsiteY223" fmla="*/ 1139762 h 1684262"/>
              <a:gd name="connsiteX224" fmla="*/ 1035790 w 1214923"/>
              <a:gd name="connsiteY224" fmla="*/ 1087755 h 1684262"/>
              <a:gd name="connsiteX225" fmla="*/ 1162663 w 1214923"/>
              <a:gd name="connsiteY225" fmla="*/ 1057085 h 1684262"/>
              <a:gd name="connsiteX226" fmla="*/ 987913 w 1214923"/>
              <a:gd name="connsiteY226" fmla="*/ 1181170 h 1684262"/>
              <a:gd name="connsiteX227" fmla="*/ 958923 w 1214923"/>
              <a:gd name="connsiteY227" fmla="*/ 1264444 h 1684262"/>
              <a:gd name="connsiteX228" fmla="*/ 905107 w 1214923"/>
              <a:gd name="connsiteY228" fmla="*/ 1118330 h 1684262"/>
              <a:gd name="connsiteX229" fmla="*/ 987913 w 1214923"/>
              <a:gd name="connsiteY22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77961 w 1214923"/>
              <a:gd name="connsiteY128" fmla="*/ 342138 h 1684262"/>
              <a:gd name="connsiteX129" fmla="*/ 812619 w 1214923"/>
              <a:gd name="connsiteY129" fmla="*/ 442055 h 1684262"/>
              <a:gd name="connsiteX130" fmla="*/ 877961 w 1214923"/>
              <a:gd name="connsiteY130" fmla="*/ 342138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69922 w 1214923"/>
              <a:gd name="connsiteY142" fmla="*/ 242792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11331 w 1214923"/>
              <a:gd name="connsiteY140" fmla="*/ 176117 h 1684262"/>
              <a:gd name="connsiteX141" fmla="*/ 569351 w 1214923"/>
              <a:gd name="connsiteY141" fmla="*/ 242792 h 1684262"/>
              <a:gd name="connsiteX142" fmla="*/ 555299 w 1214923"/>
              <a:gd name="connsiteY142" fmla="*/ 250103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433265 w 1214923"/>
              <a:gd name="connsiteY140" fmla="*/ 212673 h 1684262"/>
              <a:gd name="connsiteX141" fmla="*/ 569351 w 1214923"/>
              <a:gd name="connsiteY141" fmla="*/ 242792 h 1684262"/>
              <a:gd name="connsiteX142" fmla="*/ 555299 w 1214923"/>
              <a:gd name="connsiteY142" fmla="*/ 250103 h 1684262"/>
              <a:gd name="connsiteX143" fmla="*/ 558873 w 1214923"/>
              <a:gd name="connsiteY143" fmla="*/ 299942 h 1684262"/>
              <a:gd name="connsiteX144" fmla="*/ 351609 w 1214923"/>
              <a:gd name="connsiteY144" fmla="*/ 219075 h 1684262"/>
              <a:gd name="connsiteX145" fmla="*/ 351323 w 1214923"/>
              <a:gd name="connsiteY145" fmla="*/ 219361 h 1684262"/>
              <a:gd name="connsiteX146" fmla="*/ 470767 w 1214923"/>
              <a:gd name="connsiteY146" fmla="*/ 361188 h 1684262"/>
              <a:gd name="connsiteX147" fmla="*/ 566874 w 1214923"/>
              <a:gd name="connsiteY147" fmla="*/ 503396 h 1684262"/>
              <a:gd name="connsiteX148" fmla="*/ 470767 w 1214923"/>
              <a:gd name="connsiteY148" fmla="*/ 361188 h 1684262"/>
              <a:gd name="connsiteX149" fmla="*/ 632216 w 1214923"/>
              <a:gd name="connsiteY149" fmla="*/ 453485 h 1684262"/>
              <a:gd name="connsiteX150" fmla="*/ 759089 w 1214923"/>
              <a:gd name="connsiteY150" fmla="*/ 438055 h 1684262"/>
              <a:gd name="connsiteX151" fmla="*/ 640217 w 1214923"/>
              <a:gd name="connsiteY151" fmla="*/ 641593 h 1684262"/>
              <a:gd name="connsiteX152" fmla="*/ 632216 w 1214923"/>
              <a:gd name="connsiteY152" fmla="*/ 453581 h 1684262"/>
              <a:gd name="connsiteX153" fmla="*/ 632216 w 1214923"/>
              <a:gd name="connsiteY153" fmla="*/ 453485 h 1684262"/>
              <a:gd name="connsiteX154" fmla="*/ 686032 w 1214923"/>
              <a:gd name="connsiteY154" fmla="*/ 837819 h 1684262"/>
              <a:gd name="connsiteX155" fmla="*/ 628310 w 1214923"/>
              <a:gd name="connsiteY155" fmla="*/ 930116 h 1684262"/>
              <a:gd name="connsiteX156" fmla="*/ 686032 w 1214923"/>
              <a:gd name="connsiteY156" fmla="*/ 837914 h 1684262"/>
              <a:gd name="connsiteX157" fmla="*/ 686032 w 1214923"/>
              <a:gd name="connsiteY157" fmla="*/ 837819 h 1684262"/>
              <a:gd name="connsiteX158" fmla="*/ 743658 w 1214923"/>
              <a:gd name="connsiteY158" fmla="*/ 1291400 h 1684262"/>
              <a:gd name="connsiteX159" fmla="*/ 547634 w 1214923"/>
              <a:gd name="connsiteY159" fmla="*/ 1206818 h 1684262"/>
              <a:gd name="connsiteX160" fmla="*/ 573446 w 1214923"/>
              <a:gd name="connsiteY160" fmla="*/ 1222439 h 1684262"/>
              <a:gd name="connsiteX161" fmla="*/ 603450 w 1214923"/>
              <a:gd name="connsiteY161" fmla="*/ 1227487 h 1684262"/>
              <a:gd name="connsiteX162" fmla="*/ 743658 w 1214923"/>
              <a:gd name="connsiteY162" fmla="*/ 1291495 h 1684262"/>
              <a:gd name="connsiteX163" fmla="*/ 743658 w 1214923"/>
              <a:gd name="connsiteY163" fmla="*/ 1291400 h 1684262"/>
              <a:gd name="connsiteX164" fmla="*/ 556465 w 1214923"/>
              <a:gd name="connsiteY164" fmla="*/ 950327 h 1684262"/>
              <a:gd name="connsiteX165" fmla="*/ 689842 w 1214923"/>
              <a:gd name="connsiteY165" fmla="*/ 1122236 h 1684262"/>
              <a:gd name="connsiteX166" fmla="*/ 568651 w 1214923"/>
              <a:gd name="connsiteY166" fmla="*/ 984541 h 1684262"/>
              <a:gd name="connsiteX167" fmla="*/ 556465 w 1214923"/>
              <a:gd name="connsiteY167" fmla="*/ 950327 h 1684262"/>
              <a:gd name="connsiteX168" fmla="*/ 351609 w 1214923"/>
              <a:gd name="connsiteY168" fmla="*/ 1045464 h 1684262"/>
              <a:gd name="connsiteX169" fmla="*/ 382375 w 1214923"/>
              <a:gd name="connsiteY169" fmla="*/ 887825 h 1684262"/>
              <a:gd name="connsiteX170" fmla="*/ 351609 w 1214923"/>
              <a:gd name="connsiteY170" fmla="*/ 1045559 h 1684262"/>
              <a:gd name="connsiteX171" fmla="*/ 351609 w 1214923"/>
              <a:gd name="connsiteY171" fmla="*/ 1045464 h 1684262"/>
              <a:gd name="connsiteX172" fmla="*/ 420761 w 1214923"/>
              <a:gd name="connsiteY172" fmla="*/ 1054969 h 1684262"/>
              <a:gd name="connsiteX173" fmla="*/ 605260 w 1214923"/>
              <a:gd name="connsiteY173" fmla="*/ 1180338 h 1684262"/>
              <a:gd name="connsiteX174" fmla="*/ 420761 w 1214923"/>
              <a:gd name="connsiteY174" fmla="*/ 1054969 h 1684262"/>
              <a:gd name="connsiteX175" fmla="*/ 366944 w 1214923"/>
              <a:gd name="connsiteY175" fmla="*/ 1414272 h 1684262"/>
              <a:gd name="connsiteX176" fmla="*/ 597640 w 1214923"/>
              <a:gd name="connsiteY176" fmla="*/ 1460468 h 1684262"/>
              <a:gd name="connsiteX177" fmla="*/ 366944 w 1214923"/>
              <a:gd name="connsiteY177" fmla="*/ 1414463 h 1684262"/>
              <a:gd name="connsiteX178" fmla="*/ 366944 w 1214923"/>
              <a:gd name="connsiteY178" fmla="*/ 1414272 h 1684262"/>
              <a:gd name="connsiteX179" fmla="*/ 536108 w 1214923"/>
              <a:gd name="connsiteY179" fmla="*/ 1644968 h 1684262"/>
              <a:gd name="connsiteX180" fmla="*/ 498008 w 1214923"/>
              <a:gd name="connsiteY180" fmla="*/ 1625918 h 1684262"/>
              <a:gd name="connsiteX181" fmla="*/ 471148 w 1214923"/>
              <a:gd name="connsiteY181" fmla="*/ 1618202 h 1684262"/>
              <a:gd name="connsiteX182" fmla="*/ 471148 w 1214923"/>
              <a:gd name="connsiteY182" fmla="*/ 1664399 h 1684262"/>
              <a:gd name="connsiteX183" fmla="*/ 401901 w 1214923"/>
              <a:gd name="connsiteY183" fmla="*/ 1579817 h 1684262"/>
              <a:gd name="connsiteX184" fmla="*/ 536108 w 1214923"/>
              <a:gd name="connsiteY184" fmla="*/ 1645158 h 1684262"/>
              <a:gd name="connsiteX185" fmla="*/ 536108 w 1214923"/>
              <a:gd name="connsiteY185" fmla="*/ 1644968 h 1684262"/>
              <a:gd name="connsiteX186" fmla="*/ 616785 w 1214923"/>
              <a:gd name="connsiteY186" fmla="*/ 1564196 h 1684262"/>
              <a:gd name="connsiteX187" fmla="*/ 555349 w 1214923"/>
              <a:gd name="connsiteY187" fmla="*/ 1541145 h 1684262"/>
              <a:gd name="connsiteX188" fmla="*/ 638597 w 1214923"/>
              <a:gd name="connsiteY188" fmla="*/ 1493520 h 1684262"/>
              <a:gd name="connsiteX189" fmla="*/ 739848 w 1214923"/>
              <a:gd name="connsiteY189" fmla="*/ 1525715 h 1684262"/>
              <a:gd name="connsiteX190" fmla="*/ 616785 w 1214923"/>
              <a:gd name="connsiteY190" fmla="*/ 1564386 h 1684262"/>
              <a:gd name="connsiteX191" fmla="*/ 616785 w 1214923"/>
              <a:gd name="connsiteY191" fmla="*/ 1564196 h 1684262"/>
              <a:gd name="connsiteX192" fmla="*/ 752231 w 1214923"/>
              <a:gd name="connsiteY192" fmla="*/ 1664779 h 1684262"/>
              <a:gd name="connsiteX193" fmla="*/ 739658 w 1214923"/>
              <a:gd name="connsiteY193" fmla="*/ 1664779 h 1684262"/>
              <a:gd name="connsiteX194" fmla="*/ 731180 w 1214923"/>
              <a:gd name="connsiteY194" fmla="*/ 1664779 h 1684262"/>
              <a:gd name="connsiteX195" fmla="*/ 727561 w 1214923"/>
              <a:gd name="connsiteY195" fmla="*/ 1664779 h 1684262"/>
              <a:gd name="connsiteX196" fmla="*/ 713750 w 1214923"/>
              <a:gd name="connsiteY196" fmla="*/ 1666780 h 1684262"/>
              <a:gd name="connsiteX197" fmla="*/ 704225 w 1214923"/>
              <a:gd name="connsiteY197" fmla="*/ 1665256 h 1684262"/>
              <a:gd name="connsiteX198" fmla="*/ 705558 w 1214923"/>
              <a:gd name="connsiteY198" fmla="*/ 1667733 h 1684262"/>
              <a:gd name="connsiteX199" fmla="*/ 790045 w 1214923"/>
              <a:gd name="connsiteY199" fmla="*/ 1610106 h 1684262"/>
              <a:gd name="connsiteX200" fmla="*/ 752231 w 1214923"/>
              <a:gd name="connsiteY200" fmla="*/ 1664970 h 1684262"/>
              <a:gd name="connsiteX201" fmla="*/ 752231 w 1214923"/>
              <a:gd name="connsiteY201" fmla="*/ 1664779 h 1684262"/>
              <a:gd name="connsiteX202" fmla="*/ 857863 w 1214923"/>
              <a:gd name="connsiteY202" fmla="*/ 1591056 h 1684262"/>
              <a:gd name="connsiteX203" fmla="*/ 838813 w 1214923"/>
              <a:gd name="connsiteY203" fmla="*/ 1568958 h 1684262"/>
              <a:gd name="connsiteX204" fmla="*/ 836146 w 1214923"/>
              <a:gd name="connsiteY204" fmla="*/ 1564291 h 1684262"/>
              <a:gd name="connsiteX205" fmla="*/ 955179 w 1214923"/>
              <a:gd name="connsiteY205" fmla="*/ 1500720 h 1684262"/>
              <a:gd name="connsiteX206" fmla="*/ 1066493 w 1214923"/>
              <a:gd name="connsiteY206" fmla="*/ 1492065 h 1684262"/>
              <a:gd name="connsiteX207" fmla="*/ 857863 w 1214923"/>
              <a:gd name="connsiteY207" fmla="*/ 1591247 h 1684262"/>
              <a:gd name="connsiteX208" fmla="*/ 857863 w 1214923"/>
              <a:gd name="connsiteY208" fmla="*/ 1591056 h 1684262"/>
              <a:gd name="connsiteX209" fmla="*/ 1054979 w 1214923"/>
              <a:gd name="connsiteY209" fmla="*/ 1445037 h 1684262"/>
              <a:gd name="connsiteX210" fmla="*/ 916632 w 1214923"/>
              <a:gd name="connsiteY210" fmla="*/ 1468184 h 1684262"/>
              <a:gd name="connsiteX211" fmla="*/ 1028170 w 1214923"/>
              <a:gd name="connsiteY211" fmla="*/ 1445228 h 1684262"/>
              <a:gd name="connsiteX212" fmla="*/ 1054979 w 1214923"/>
              <a:gd name="connsiteY212" fmla="*/ 1445037 h 1684262"/>
              <a:gd name="connsiteX213" fmla="*/ 862816 w 1214923"/>
              <a:gd name="connsiteY213" fmla="*/ 1410462 h 1684262"/>
              <a:gd name="connsiteX214" fmla="*/ 647551 w 1214923"/>
              <a:gd name="connsiteY214" fmla="*/ 1448562 h 1684262"/>
              <a:gd name="connsiteX215" fmla="*/ 862816 w 1214923"/>
              <a:gd name="connsiteY215" fmla="*/ 1410653 h 1684262"/>
              <a:gd name="connsiteX216" fmla="*/ 862816 w 1214923"/>
              <a:gd name="connsiteY216" fmla="*/ 1410462 h 1684262"/>
              <a:gd name="connsiteX217" fmla="*/ 689842 w 1214923"/>
              <a:gd name="connsiteY217" fmla="*/ 1391412 h 1684262"/>
              <a:gd name="connsiteX218" fmla="*/ 924347 w 1214923"/>
              <a:gd name="connsiteY218" fmla="*/ 1306830 h 1684262"/>
              <a:gd name="connsiteX219" fmla="*/ 689842 w 1214923"/>
              <a:gd name="connsiteY219" fmla="*/ 1391412 h 1684262"/>
              <a:gd name="connsiteX220" fmla="*/ 1162663 w 1214923"/>
              <a:gd name="connsiteY220" fmla="*/ 1057085 h 1684262"/>
              <a:gd name="connsiteX221" fmla="*/ 1148756 w 1214923"/>
              <a:gd name="connsiteY221" fmla="*/ 1134428 h 1684262"/>
              <a:gd name="connsiteX222" fmla="*/ 1066841 w 1214923"/>
              <a:gd name="connsiteY222" fmla="*/ 1139762 h 1684262"/>
              <a:gd name="connsiteX223" fmla="*/ 1035790 w 1214923"/>
              <a:gd name="connsiteY223" fmla="*/ 1087755 h 1684262"/>
              <a:gd name="connsiteX224" fmla="*/ 1162663 w 1214923"/>
              <a:gd name="connsiteY224" fmla="*/ 1057085 h 1684262"/>
              <a:gd name="connsiteX225" fmla="*/ 987913 w 1214923"/>
              <a:gd name="connsiteY225" fmla="*/ 1181170 h 1684262"/>
              <a:gd name="connsiteX226" fmla="*/ 958923 w 1214923"/>
              <a:gd name="connsiteY226" fmla="*/ 1264444 h 1684262"/>
              <a:gd name="connsiteX227" fmla="*/ 905107 w 1214923"/>
              <a:gd name="connsiteY227" fmla="*/ 1118330 h 1684262"/>
              <a:gd name="connsiteX228" fmla="*/ 987913 w 1214923"/>
              <a:gd name="connsiteY22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5299 w 1214923"/>
              <a:gd name="connsiteY141" fmla="*/ 250103 h 1684262"/>
              <a:gd name="connsiteX142" fmla="*/ 558873 w 1214923"/>
              <a:gd name="connsiteY142" fmla="*/ 299942 h 1684262"/>
              <a:gd name="connsiteX143" fmla="*/ 351609 w 1214923"/>
              <a:gd name="connsiteY143" fmla="*/ 219075 h 1684262"/>
              <a:gd name="connsiteX144" fmla="*/ 351323 w 1214923"/>
              <a:gd name="connsiteY144" fmla="*/ 219361 h 1684262"/>
              <a:gd name="connsiteX145" fmla="*/ 470767 w 1214923"/>
              <a:gd name="connsiteY145" fmla="*/ 361188 h 1684262"/>
              <a:gd name="connsiteX146" fmla="*/ 566874 w 1214923"/>
              <a:gd name="connsiteY146" fmla="*/ 503396 h 1684262"/>
              <a:gd name="connsiteX147" fmla="*/ 470767 w 1214923"/>
              <a:gd name="connsiteY147" fmla="*/ 361188 h 1684262"/>
              <a:gd name="connsiteX148" fmla="*/ 632216 w 1214923"/>
              <a:gd name="connsiteY148" fmla="*/ 453485 h 1684262"/>
              <a:gd name="connsiteX149" fmla="*/ 759089 w 1214923"/>
              <a:gd name="connsiteY149" fmla="*/ 438055 h 1684262"/>
              <a:gd name="connsiteX150" fmla="*/ 640217 w 1214923"/>
              <a:gd name="connsiteY150" fmla="*/ 641593 h 1684262"/>
              <a:gd name="connsiteX151" fmla="*/ 632216 w 1214923"/>
              <a:gd name="connsiteY151" fmla="*/ 453581 h 1684262"/>
              <a:gd name="connsiteX152" fmla="*/ 632216 w 1214923"/>
              <a:gd name="connsiteY152" fmla="*/ 453485 h 1684262"/>
              <a:gd name="connsiteX153" fmla="*/ 686032 w 1214923"/>
              <a:gd name="connsiteY153" fmla="*/ 837819 h 1684262"/>
              <a:gd name="connsiteX154" fmla="*/ 628310 w 1214923"/>
              <a:gd name="connsiteY154" fmla="*/ 930116 h 1684262"/>
              <a:gd name="connsiteX155" fmla="*/ 686032 w 1214923"/>
              <a:gd name="connsiteY155" fmla="*/ 837914 h 1684262"/>
              <a:gd name="connsiteX156" fmla="*/ 686032 w 1214923"/>
              <a:gd name="connsiteY156" fmla="*/ 837819 h 1684262"/>
              <a:gd name="connsiteX157" fmla="*/ 743658 w 1214923"/>
              <a:gd name="connsiteY157" fmla="*/ 1291400 h 1684262"/>
              <a:gd name="connsiteX158" fmla="*/ 547634 w 1214923"/>
              <a:gd name="connsiteY158" fmla="*/ 1206818 h 1684262"/>
              <a:gd name="connsiteX159" fmla="*/ 573446 w 1214923"/>
              <a:gd name="connsiteY159" fmla="*/ 1222439 h 1684262"/>
              <a:gd name="connsiteX160" fmla="*/ 603450 w 1214923"/>
              <a:gd name="connsiteY160" fmla="*/ 1227487 h 1684262"/>
              <a:gd name="connsiteX161" fmla="*/ 743658 w 1214923"/>
              <a:gd name="connsiteY161" fmla="*/ 1291495 h 1684262"/>
              <a:gd name="connsiteX162" fmla="*/ 743658 w 1214923"/>
              <a:gd name="connsiteY162" fmla="*/ 1291400 h 1684262"/>
              <a:gd name="connsiteX163" fmla="*/ 556465 w 1214923"/>
              <a:gd name="connsiteY163" fmla="*/ 950327 h 1684262"/>
              <a:gd name="connsiteX164" fmla="*/ 689842 w 1214923"/>
              <a:gd name="connsiteY164" fmla="*/ 1122236 h 1684262"/>
              <a:gd name="connsiteX165" fmla="*/ 568651 w 1214923"/>
              <a:gd name="connsiteY165" fmla="*/ 984541 h 1684262"/>
              <a:gd name="connsiteX166" fmla="*/ 556465 w 1214923"/>
              <a:gd name="connsiteY166" fmla="*/ 950327 h 1684262"/>
              <a:gd name="connsiteX167" fmla="*/ 351609 w 1214923"/>
              <a:gd name="connsiteY167" fmla="*/ 1045464 h 1684262"/>
              <a:gd name="connsiteX168" fmla="*/ 382375 w 1214923"/>
              <a:gd name="connsiteY168" fmla="*/ 887825 h 1684262"/>
              <a:gd name="connsiteX169" fmla="*/ 351609 w 1214923"/>
              <a:gd name="connsiteY169" fmla="*/ 1045559 h 1684262"/>
              <a:gd name="connsiteX170" fmla="*/ 351609 w 1214923"/>
              <a:gd name="connsiteY170" fmla="*/ 1045464 h 1684262"/>
              <a:gd name="connsiteX171" fmla="*/ 420761 w 1214923"/>
              <a:gd name="connsiteY171" fmla="*/ 1054969 h 1684262"/>
              <a:gd name="connsiteX172" fmla="*/ 605260 w 1214923"/>
              <a:gd name="connsiteY172" fmla="*/ 1180338 h 1684262"/>
              <a:gd name="connsiteX173" fmla="*/ 420761 w 1214923"/>
              <a:gd name="connsiteY173" fmla="*/ 1054969 h 1684262"/>
              <a:gd name="connsiteX174" fmla="*/ 366944 w 1214923"/>
              <a:gd name="connsiteY174" fmla="*/ 1414272 h 1684262"/>
              <a:gd name="connsiteX175" fmla="*/ 597640 w 1214923"/>
              <a:gd name="connsiteY175" fmla="*/ 1460468 h 1684262"/>
              <a:gd name="connsiteX176" fmla="*/ 366944 w 1214923"/>
              <a:gd name="connsiteY176" fmla="*/ 1414463 h 1684262"/>
              <a:gd name="connsiteX177" fmla="*/ 366944 w 1214923"/>
              <a:gd name="connsiteY177" fmla="*/ 1414272 h 1684262"/>
              <a:gd name="connsiteX178" fmla="*/ 536108 w 1214923"/>
              <a:gd name="connsiteY178" fmla="*/ 1644968 h 1684262"/>
              <a:gd name="connsiteX179" fmla="*/ 498008 w 1214923"/>
              <a:gd name="connsiteY179" fmla="*/ 1625918 h 1684262"/>
              <a:gd name="connsiteX180" fmla="*/ 471148 w 1214923"/>
              <a:gd name="connsiteY180" fmla="*/ 1618202 h 1684262"/>
              <a:gd name="connsiteX181" fmla="*/ 471148 w 1214923"/>
              <a:gd name="connsiteY181" fmla="*/ 1664399 h 1684262"/>
              <a:gd name="connsiteX182" fmla="*/ 401901 w 1214923"/>
              <a:gd name="connsiteY182" fmla="*/ 1579817 h 1684262"/>
              <a:gd name="connsiteX183" fmla="*/ 536108 w 1214923"/>
              <a:gd name="connsiteY183" fmla="*/ 1645158 h 1684262"/>
              <a:gd name="connsiteX184" fmla="*/ 536108 w 1214923"/>
              <a:gd name="connsiteY184" fmla="*/ 1644968 h 1684262"/>
              <a:gd name="connsiteX185" fmla="*/ 616785 w 1214923"/>
              <a:gd name="connsiteY185" fmla="*/ 1564196 h 1684262"/>
              <a:gd name="connsiteX186" fmla="*/ 555349 w 1214923"/>
              <a:gd name="connsiteY186" fmla="*/ 1541145 h 1684262"/>
              <a:gd name="connsiteX187" fmla="*/ 638597 w 1214923"/>
              <a:gd name="connsiteY187" fmla="*/ 1493520 h 1684262"/>
              <a:gd name="connsiteX188" fmla="*/ 739848 w 1214923"/>
              <a:gd name="connsiteY188" fmla="*/ 1525715 h 1684262"/>
              <a:gd name="connsiteX189" fmla="*/ 616785 w 1214923"/>
              <a:gd name="connsiteY189" fmla="*/ 1564386 h 1684262"/>
              <a:gd name="connsiteX190" fmla="*/ 616785 w 1214923"/>
              <a:gd name="connsiteY190" fmla="*/ 1564196 h 1684262"/>
              <a:gd name="connsiteX191" fmla="*/ 752231 w 1214923"/>
              <a:gd name="connsiteY191" fmla="*/ 1664779 h 1684262"/>
              <a:gd name="connsiteX192" fmla="*/ 739658 w 1214923"/>
              <a:gd name="connsiteY192" fmla="*/ 1664779 h 1684262"/>
              <a:gd name="connsiteX193" fmla="*/ 731180 w 1214923"/>
              <a:gd name="connsiteY193" fmla="*/ 1664779 h 1684262"/>
              <a:gd name="connsiteX194" fmla="*/ 727561 w 1214923"/>
              <a:gd name="connsiteY194" fmla="*/ 1664779 h 1684262"/>
              <a:gd name="connsiteX195" fmla="*/ 713750 w 1214923"/>
              <a:gd name="connsiteY195" fmla="*/ 1666780 h 1684262"/>
              <a:gd name="connsiteX196" fmla="*/ 704225 w 1214923"/>
              <a:gd name="connsiteY196" fmla="*/ 1665256 h 1684262"/>
              <a:gd name="connsiteX197" fmla="*/ 705558 w 1214923"/>
              <a:gd name="connsiteY197" fmla="*/ 1667733 h 1684262"/>
              <a:gd name="connsiteX198" fmla="*/ 790045 w 1214923"/>
              <a:gd name="connsiteY198" fmla="*/ 1610106 h 1684262"/>
              <a:gd name="connsiteX199" fmla="*/ 752231 w 1214923"/>
              <a:gd name="connsiteY199" fmla="*/ 1664970 h 1684262"/>
              <a:gd name="connsiteX200" fmla="*/ 752231 w 1214923"/>
              <a:gd name="connsiteY200" fmla="*/ 1664779 h 1684262"/>
              <a:gd name="connsiteX201" fmla="*/ 857863 w 1214923"/>
              <a:gd name="connsiteY201" fmla="*/ 1591056 h 1684262"/>
              <a:gd name="connsiteX202" fmla="*/ 838813 w 1214923"/>
              <a:gd name="connsiteY202" fmla="*/ 1568958 h 1684262"/>
              <a:gd name="connsiteX203" fmla="*/ 836146 w 1214923"/>
              <a:gd name="connsiteY203" fmla="*/ 1564291 h 1684262"/>
              <a:gd name="connsiteX204" fmla="*/ 955179 w 1214923"/>
              <a:gd name="connsiteY204" fmla="*/ 1500720 h 1684262"/>
              <a:gd name="connsiteX205" fmla="*/ 1066493 w 1214923"/>
              <a:gd name="connsiteY205" fmla="*/ 1492065 h 1684262"/>
              <a:gd name="connsiteX206" fmla="*/ 857863 w 1214923"/>
              <a:gd name="connsiteY206" fmla="*/ 1591247 h 1684262"/>
              <a:gd name="connsiteX207" fmla="*/ 857863 w 1214923"/>
              <a:gd name="connsiteY207" fmla="*/ 1591056 h 1684262"/>
              <a:gd name="connsiteX208" fmla="*/ 1054979 w 1214923"/>
              <a:gd name="connsiteY208" fmla="*/ 1445037 h 1684262"/>
              <a:gd name="connsiteX209" fmla="*/ 916632 w 1214923"/>
              <a:gd name="connsiteY209" fmla="*/ 1468184 h 1684262"/>
              <a:gd name="connsiteX210" fmla="*/ 1028170 w 1214923"/>
              <a:gd name="connsiteY210" fmla="*/ 1445228 h 1684262"/>
              <a:gd name="connsiteX211" fmla="*/ 1054979 w 1214923"/>
              <a:gd name="connsiteY211" fmla="*/ 1445037 h 1684262"/>
              <a:gd name="connsiteX212" fmla="*/ 862816 w 1214923"/>
              <a:gd name="connsiteY212" fmla="*/ 1410462 h 1684262"/>
              <a:gd name="connsiteX213" fmla="*/ 647551 w 1214923"/>
              <a:gd name="connsiteY213" fmla="*/ 1448562 h 1684262"/>
              <a:gd name="connsiteX214" fmla="*/ 862816 w 1214923"/>
              <a:gd name="connsiteY214" fmla="*/ 1410653 h 1684262"/>
              <a:gd name="connsiteX215" fmla="*/ 862816 w 1214923"/>
              <a:gd name="connsiteY215" fmla="*/ 1410462 h 1684262"/>
              <a:gd name="connsiteX216" fmla="*/ 689842 w 1214923"/>
              <a:gd name="connsiteY216" fmla="*/ 1391412 h 1684262"/>
              <a:gd name="connsiteX217" fmla="*/ 924347 w 1214923"/>
              <a:gd name="connsiteY217" fmla="*/ 1306830 h 1684262"/>
              <a:gd name="connsiteX218" fmla="*/ 689842 w 1214923"/>
              <a:gd name="connsiteY218" fmla="*/ 1391412 h 1684262"/>
              <a:gd name="connsiteX219" fmla="*/ 1162663 w 1214923"/>
              <a:gd name="connsiteY219" fmla="*/ 1057085 h 1684262"/>
              <a:gd name="connsiteX220" fmla="*/ 1148756 w 1214923"/>
              <a:gd name="connsiteY220" fmla="*/ 1134428 h 1684262"/>
              <a:gd name="connsiteX221" fmla="*/ 1066841 w 1214923"/>
              <a:gd name="connsiteY221" fmla="*/ 1139762 h 1684262"/>
              <a:gd name="connsiteX222" fmla="*/ 1035790 w 1214923"/>
              <a:gd name="connsiteY222" fmla="*/ 1087755 h 1684262"/>
              <a:gd name="connsiteX223" fmla="*/ 1162663 w 1214923"/>
              <a:gd name="connsiteY223" fmla="*/ 1057085 h 1684262"/>
              <a:gd name="connsiteX224" fmla="*/ 987913 w 1214923"/>
              <a:gd name="connsiteY224" fmla="*/ 1181170 h 1684262"/>
              <a:gd name="connsiteX225" fmla="*/ 958923 w 1214923"/>
              <a:gd name="connsiteY225" fmla="*/ 1264444 h 1684262"/>
              <a:gd name="connsiteX226" fmla="*/ 905107 w 1214923"/>
              <a:gd name="connsiteY226" fmla="*/ 1118330 h 1684262"/>
              <a:gd name="connsiteX227" fmla="*/ 987913 w 1214923"/>
              <a:gd name="connsiteY227"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9351 w 1214923"/>
              <a:gd name="connsiteY140" fmla="*/ 242792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03711 w 1214923"/>
              <a:gd name="connsiteY139" fmla="*/ 175069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383994 w 1214923"/>
              <a:gd name="connsiteY138" fmla="*/ 183070 h 1684262"/>
              <a:gd name="connsiteX139" fmla="*/ 432956 w 1214923"/>
              <a:gd name="connsiteY139" fmla="*/ 194566 h 1684262"/>
              <a:gd name="connsiteX140" fmla="*/ 564476 w 1214923"/>
              <a:gd name="connsiteY140" fmla="*/ 247666 h 1684262"/>
              <a:gd name="connsiteX141" fmla="*/ 558873 w 1214923"/>
              <a:gd name="connsiteY141" fmla="*/ 299942 h 1684262"/>
              <a:gd name="connsiteX142" fmla="*/ 351609 w 1214923"/>
              <a:gd name="connsiteY142" fmla="*/ 219075 h 1684262"/>
              <a:gd name="connsiteX143" fmla="*/ 351323 w 1214923"/>
              <a:gd name="connsiteY143" fmla="*/ 219361 h 1684262"/>
              <a:gd name="connsiteX144" fmla="*/ 470767 w 1214923"/>
              <a:gd name="connsiteY144" fmla="*/ 361188 h 1684262"/>
              <a:gd name="connsiteX145" fmla="*/ 566874 w 1214923"/>
              <a:gd name="connsiteY145" fmla="*/ 503396 h 1684262"/>
              <a:gd name="connsiteX146" fmla="*/ 470767 w 1214923"/>
              <a:gd name="connsiteY146" fmla="*/ 361188 h 1684262"/>
              <a:gd name="connsiteX147" fmla="*/ 632216 w 1214923"/>
              <a:gd name="connsiteY147" fmla="*/ 453485 h 1684262"/>
              <a:gd name="connsiteX148" fmla="*/ 759089 w 1214923"/>
              <a:gd name="connsiteY148" fmla="*/ 438055 h 1684262"/>
              <a:gd name="connsiteX149" fmla="*/ 640217 w 1214923"/>
              <a:gd name="connsiteY149" fmla="*/ 641593 h 1684262"/>
              <a:gd name="connsiteX150" fmla="*/ 632216 w 1214923"/>
              <a:gd name="connsiteY150" fmla="*/ 453581 h 1684262"/>
              <a:gd name="connsiteX151" fmla="*/ 632216 w 1214923"/>
              <a:gd name="connsiteY151" fmla="*/ 453485 h 1684262"/>
              <a:gd name="connsiteX152" fmla="*/ 686032 w 1214923"/>
              <a:gd name="connsiteY152" fmla="*/ 837819 h 1684262"/>
              <a:gd name="connsiteX153" fmla="*/ 628310 w 1214923"/>
              <a:gd name="connsiteY153" fmla="*/ 930116 h 1684262"/>
              <a:gd name="connsiteX154" fmla="*/ 686032 w 1214923"/>
              <a:gd name="connsiteY154" fmla="*/ 837914 h 1684262"/>
              <a:gd name="connsiteX155" fmla="*/ 686032 w 1214923"/>
              <a:gd name="connsiteY155" fmla="*/ 837819 h 1684262"/>
              <a:gd name="connsiteX156" fmla="*/ 743658 w 1214923"/>
              <a:gd name="connsiteY156" fmla="*/ 1291400 h 1684262"/>
              <a:gd name="connsiteX157" fmla="*/ 547634 w 1214923"/>
              <a:gd name="connsiteY157" fmla="*/ 1206818 h 1684262"/>
              <a:gd name="connsiteX158" fmla="*/ 573446 w 1214923"/>
              <a:gd name="connsiteY158" fmla="*/ 1222439 h 1684262"/>
              <a:gd name="connsiteX159" fmla="*/ 603450 w 1214923"/>
              <a:gd name="connsiteY159" fmla="*/ 1227487 h 1684262"/>
              <a:gd name="connsiteX160" fmla="*/ 743658 w 1214923"/>
              <a:gd name="connsiteY160" fmla="*/ 1291495 h 1684262"/>
              <a:gd name="connsiteX161" fmla="*/ 743658 w 1214923"/>
              <a:gd name="connsiteY161" fmla="*/ 1291400 h 1684262"/>
              <a:gd name="connsiteX162" fmla="*/ 556465 w 1214923"/>
              <a:gd name="connsiteY162" fmla="*/ 950327 h 1684262"/>
              <a:gd name="connsiteX163" fmla="*/ 689842 w 1214923"/>
              <a:gd name="connsiteY163" fmla="*/ 1122236 h 1684262"/>
              <a:gd name="connsiteX164" fmla="*/ 568651 w 1214923"/>
              <a:gd name="connsiteY164" fmla="*/ 984541 h 1684262"/>
              <a:gd name="connsiteX165" fmla="*/ 556465 w 1214923"/>
              <a:gd name="connsiteY165" fmla="*/ 950327 h 1684262"/>
              <a:gd name="connsiteX166" fmla="*/ 351609 w 1214923"/>
              <a:gd name="connsiteY166" fmla="*/ 1045464 h 1684262"/>
              <a:gd name="connsiteX167" fmla="*/ 382375 w 1214923"/>
              <a:gd name="connsiteY167" fmla="*/ 887825 h 1684262"/>
              <a:gd name="connsiteX168" fmla="*/ 351609 w 1214923"/>
              <a:gd name="connsiteY168" fmla="*/ 1045559 h 1684262"/>
              <a:gd name="connsiteX169" fmla="*/ 351609 w 1214923"/>
              <a:gd name="connsiteY169" fmla="*/ 1045464 h 1684262"/>
              <a:gd name="connsiteX170" fmla="*/ 420761 w 1214923"/>
              <a:gd name="connsiteY170" fmla="*/ 1054969 h 1684262"/>
              <a:gd name="connsiteX171" fmla="*/ 605260 w 1214923"/>
              <a:gd name="connsiteY171" fmla="*/ 1180338 h 1684262"/>
              <a:gd name="connsiteX172" fmla="*/ 420761 w 1214923"/>
              <a:gd name="connsiteY172" fmla="*/ 1054969 h 1684262"/>
              <a:gd name="connsiteX173" fmla="*/ 366944 w 1214923"/>
              <a:gd name="connsiteY173" fmla="*/ 1414272 h 1684262"/>
              <a:gd name="connsiteX174" fmla="*/ 597640 w 1214923"/>
              <a:gd name="connsiteY174" fmla="*/ 1460468 h 1684262"/>
              <a:gd name="connsiteX175" fmla="*/ 366944 w 1214923"/>
              <a:gd name="connsiteY175" fmla="*/ 1414463 h 1684262"/>
              <a:gd name="connsiteX176" fmla="*/ 366944 w 1214923"/>
              <a:gd name="connsiteY176" fmla="*/ 1414272 h 1684262"/>
              <a:gd name="connsiteX177" fmla="*/ 536108 w 1214923"/>
              <a:gd name="connsiteY177" fmla="*/ 1644968 h 1684262"/>
              <a:gd name="connsiteX178" fmla="*/ 498008 w 1214923"/>
              <a:gd name="connsiteY178" fmla="*/ 1625918 h 1684262"/>
              <a:gd name="connsiteX179" fmla="*/ 471148 w 1214923"/>
              <a:gd name="connsiteY179" fmla="*/ 1618202 h 1684262"/>
              <a:gd name="connsiteX180" fmla="*/ 471148 w 1214923"/>
              <a:gd name="connsiteY180" fmla="*/ 1664399 h 1684262"/>
              <a:gd name="connsiteX181" fmla="*/ 401901 w 1214923"/>
              <a:gd name="connsiteY181" fmla="*/ 1579817 h 1684262"/>
              <a:gd name="connsiteX182" fmla="*/ 536108 w 1214923"/>
              <a:gd name="connsiteY182" fmla="*/ 1645158 h 1684262"/>
              <a:gd name="connsiteX183" fmla="*/ 536108 w 1214923"/>
              <a:gd name="connsiteY183" fmla="*/ 1644968 h 1684262"/>
              <a:gd name="connsiteX184" fmla="*/ 616785 w 1214923"/>
              <a:gd name="connsiteY184" fmla="*/ 1564196 h 1684262"/>
              <a:gd name="connsiteX185" fmla="*/ 555349 w 1214923"/>
              <a:gd name="connsiteY185" fmla="*/ 1541145 h 1684262"/>
              <a:gd name="connsiteX186" fmla="*/ 638597 w 1214923"/>
              <a:gd name="connsiteY186" fmla="*/ 1493520 h 1684262"/>
              <a:gd name="connsiteX187" fmla="*/ 739848 w 1214923"/>
              <a:gd name="connsiteY187" fmla="*/ 1525715 h 1684262"/>
              <a:gd name="connsiteX188" fmla="*/ 616785 w 1214923"/>
              <a:gd name="connsiteY188" fmla="*/ 1564386 h 1684262"/>
              <a:gd name="connsiteX189" fmla="*/ 616785 w 1214923"/>
              <a:gd name="connsiteY189" fmla="*/ 1564196 h 1684262"/>
              <a:gd name="connsiteX190" fmla="*/ 752231 w 1214923"/>
              <a:gd name="connsiteY190" fmla="*/ 1664779 h 1684262"/>
              <a:gd name="connsiteX191" fmla="*/ 739658 w 1214923"/>
              <a:gd name="connsiteY191" fmla="*/ 1664779 h 1684262"/>
              <a:gd name="connsiteX192" fmla="*/ 731180 w 1214923"/>
              <a:gd name="connsiteY192" fmla="*/ 1664779 h 1684262"/>
              <a:gd name="connsiteX193" fmla="*/ 727561 w 1214923"/>
              <a:gd name="connsiteY193" fmla="*/ 1664779 h 1684262"/>
              <a:gd name="connsiteX194" fmla="*/ 713750 w 1214923"/>
              <a:gd name="connsiteY194" fmla="*/ 1666780 h 1684262"/>
              <a:gd name="connsiteX195" fmla="*/ 704225 w 1214923"/>
              <a:gd name="connsiteY195" fmla="*/ 1665256 h 1684262"/>
              <a:gd name="connsiteX196" fmla="*/ 705558 w 1214923"/>
              <a:gd name="connsiteY196" fmla="*/ 1667733 h 1684262"/>
              <a:gd name="connsiteX197" fmla="*/ 790045 w 1214923"/>
              <a:gd name="connsiteY197" fmla="*/ 1610106 h 1684262"/>
              <a:gd name="connsiteX198" fmla="*/ 752231 w 1214923"/>
              <a:gd name="connsiteY198" fmla="*/ 1664970 h 1684262"/>
              <a:gd name="connsiteX199" fmla="*/ 752231 w 1214923"/>
              <a:gd name="connsiteY199" fmla="*/ 1664779 h 1684262"/>
              <a:gd name="connsiteX200" fmla="*/ 857863 w 1214923"/>
              <a:gd name="connsiteY200" fmla="*/ 1591056 h 1684262"/>
              <a:gd name="connsiteX201" fmla="*/ 838813 w 1214923"/>
              <a:gd name="connsiteY201" fmla="*/ 1568958 h 1684262"/>
              <a:gd name="connsiteX202" fmla="*/ 836146 w 1214923"/>
              <a:gd name="connsiteY202" fmla="*/ 1564291 h 1684262"/>
              <a:gd name="connsiteX203" fmla="*/ 955179 w 1214923"/>
              <a:gd name="connsiteY203" fmla="*/ 1500720 h 1684262"/>
              <a:gd name="connsiteX204" fmla="*/ 1066493 w 1214923"/>
              <a:gd name="connsiteY204" fmla="*/ 1492065 h 1684262"/>
              <a:gd name="connsiteX205" fmla="*/ 857863 w 1214923"/>
              <a:gd name="connsiteY205" fmla="*/ 1591247 h 1684262"/>
              <a:gd name="connsiteX206" fmla="*/ 857863 w 1214923"/>
              <a:gd name="connsiteY206" fmla="*/ 1591056 h 1684262"/>
              <a:gd name="connsiteX207" fmla="*/ 1054979 w 1214923"/>
              <a:gd name="connsiteY207" fmla="*/ 1445037 h 1684262"/>
              <a:gd name="connsiteX208" fmla="*/ 916632 w 1214923"/>
              <a:gd name="connsiteY208" fmla="*/ 1468184 h 1684262"/>
              <a:gd name="connsiteX209" fmla="*/ 1028170 w 1214923"/>
              <a:gd name="connsiteY209" fmla="*/ 1445228 h 1684262"/>
              <a:gd name="connsiteX210" fmla="*/ 1054979 w 1214923"/>
              <a:gd name="connsiteY210" fmla="*/ 1445037 h 1684262"/>
              <a:gd name="connsiteX211" fmla="*/ 862816 w 1214923"/>
              <a:gd name="connsiteY211" fmla="*/ 1410462 h 1684262"/>
              <a:gd name="connsiteX212" fmla="*/ 647551 w 1214923"/>
              <a:gd name="connsiteY212" fmla="*/ 1448562 h 1684262"/>
              <a:gd name="connsiteX213" fmla="*/ 862816 w 1214923"/>
              <a:gd name="connsiteY213" fmla="*/ 1410653 h 1684262"/>
              <a:gd name="connsiteX214" fmla="*/ 862816 w 1214923"/>
              <a:gd name="connsiteY214" fmla="*/ 1410462 h 1684262"/>
              <a:gd name="connsiteX215" fmla="*/ 689842 w 1214923"/>
              <a:gd name="connsiteY215" fmla="*/ 1391412 h 1684262"/>
              <a:gd name="connsiteX216" fmla="*/ 924347 w 1214923"/>
              <a:gd name="connsiteY216" fmla="*/ 1306830 h 1684262"/>
              <a:gd name="connsiteX217" fmla="*/ 689842 w 1214923"/>
              <a:gd name="connsiteY217" fmla="*/ 1391412 h 1684262"/>
              <a:gd name="connsiteX218" fmla="*/ 1162663 w 1214923"/>
              <a:gd name="connsiteY218" fmla="*/ 1057085 h 1684262"/>
              <a:gd name="connsiteX219" fmla="*/ 1148756 w 1214923"/>
              <a:gd name="connsiteY219" fmla="*/ 1134428 h 1684262"/>
              <a:gd name="connsiteX220" fmla="*/ 1066841 w 1214923"/>
              <a:gd name="connsiteY220" fmla="*/ 1139762 h 1684262"/>
              <a:gd name="connsiteX221" fmla="*/ 1035790 w 1214923"/>
              <a:gd name="connsiteY221" fmla="*/ 1087755 h 1684262"/>
              <a:gd name="connsiteX222" fmla="*/ 1162663 w 1214923"/>
              <a:gd name="connsiteY222" fmla="*/ 1057085 h 1684262"/>
              <a:gd name="connsiteX223" fmla="*/ 987913 w 1214923"/>
              <a:gd name="connsiteY223" fmla="*/ 1181170 h 1684262"/>
              <a:gd name="connsiteX224" fmla="*/ 958923 w 1214923"/>
              <a:gd name="connsiteY224" fmla="*/ 1264444 h 1684262"/>
              <a:gd name="connsiteX225" fmla="*/ 905107 w 1214923"/>
              <a:gd name="connsiteY225" fmla="*/ 1118330 h 1684262"/>
              <a:gd name="connsiteX226" fmla="*/ 987913 w 1214923"/>
              <a:gd name="connsiteY226"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51323 w 1214923"/>
              <a:gd name="connsiteY142" fmla="*/ 219361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323 w 1214923"/>
              <a:gd name="connsiteY137" fmla="*/ 21936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51323 w 1214923"/>
              <a:gd name="connsiteY142" fmla="*/ 219361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8131 w 1214923"/>
              <a:gd name="connsiteY137" fmla="*/ 214486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78131 w 1214923"/>
              <a:gd name="connsiteY142" fmla="*/ 214486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0316 w 1214923"/>
              <a:gd name="connsiteY137" fmla="*/ 197426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390316 w 1214923"/>
              <a:gd name="connsiteY142" fmla="*/ 197426 h 1684262"/>
              <a:gd name="connsiteX143" fmla="*/ 470767 w 1214923"/>
              <a:gd name="connsiteY143" fmla="*/ 361188 h 1684262"/>
              <a:gd name="connsiteX144" fmla="*/ 566874 w 1214923"/>
              <a:gd name="connsiteY144" fmla="*/ 503396 h 1684262"/>
              <a:gd name="connsiteX145" fmla="*/ 470767 w 1214923"/>
              <a:gd name="connsiteY145" fmla="*/ 361188 h 1684262"/>
              <a:gd name="connsiteX146" fmla="*/ 632216 w 1214923"/>
              <a:gd name="connsiteY146" fmla="*/ 453485 h 1684262"/>
              <a:gd name="connsiteX147" fmla="*/ 759089 w 1214923"/>
              <a:gd name="connsiteY147" fmla="*/ 438055 h 1684262"/>
              <a:gd name="connsiteX148" fmla="*/ 640217 w 1214923"/>
              <a:gd name="connsiteY148" fmla="*/ 641593 h 1684262"/>
              <a:gd name="connsiteX149" fmla="*/ 632216 w 1214923"/>
              <a:gd name="connsiteY149" fmla="*/ 453581 h 1684262"/>
              <a:gd name="connsiteX150" fmla="*/ 632216 w 1214923"/>
              <a:gd name="connsiteY150" fmla="*/ 453485 h 1684262"/>
              <a:gd name="connsiteX151" fmla="*/ 686032 w 1214923"/>
              <a:gd name="connsiteY151" fmla="*/ 837819 h 1684262"/>
              <a:gd name="connsiteX152" fmla="*/ 628310 w 1214923"/>
              <a:gd name="connsiteY152" fmla="*/ 930116 h 1684262"/>
              <a:gd name="connsiteX153" fmla="*/ 686032 w 1214923"/>
              <a:gd name="connsiteY153" fmla="*/ 837914 h 1684262"/>
              <a:gd name="connsiteX154" fmla="*/ 686032 w 1214923"/>
              <a:gd name="connsiteY154" fmla="*/ 837819 h 1684262"/>
              <a:gd name="connsiteX155" fmla="*/ 743658 w 1214923"/>
              <a:gd name="connsiteY155" fmla="*/ 1291400 h 1684262"/>
              <a:gd name="connsiteX156" fmla="*/ 547634 w 1214923"/>
              <a:gd name="connsiteY156" fmla="*/ 1206818 h 1684262"/>
              <a:gd name="connsiteX157" fmla="*/ 573446 w 1214923"/>
              <a:gd name="connsiteY157" fmla="*/ 1222439 h 1684262"/>
              <a:gd name="connsiteX158" fmla="*/ 603450 w 1214923"/>
              <a:gd name="connsiteY158" fmla="*/ 1227487 h 1684262"/>
              <a:gd name="connsiteX159" fmla="*/ 743658 w 1214923"/>
              <a:gd name="connsiteY159" fmla="*/ 1291495 h 1684262"/>
              <a:gd name="connsiteX160" fmla="*/ 743658 w 1214923"/>
              <a:gd name="connsiteY160" fmla="*/ 1291400 h 1684262"/>
              <a:gd name="connsiteX161" fmla="*/ 556465 w 1214923"/>
              <a:gd name="connsiteY161" fmla="*/ 950327 h 1684262"/>
              <a:gd name="connsiteX162" fmla="*/ 689842 w 1214923"/>
              <a:gd name="connsiteY162" fmla="*/ 1122236 h 1684262"/>
              <a:gd name="connsiteX163" fmla="*/ 568651 w 1214923"/>
              <a:gd name="connsiteY163" fmla="*/ 984541 h 1684262"/>
              <a:gd name="connsiteX164" fmla="*/ 556465 w 1214923"/>
              <a:gd name="connsiteY164" fmla="*/ 950327 h 1684262"/>
              <a:gd name="connsiteX165" fmla="*/ 351609 w 1214923"/>
              <a:gd name="connsiteY165" fmla="*/ 1045464 h 1684262"/>
              <a:gd name="connsiteX166" fmla="*/ 382375 w 1214923"/>
              <a:gd name="connsiteY166" fmla="*/ 887825 h 1684262"/>
              <a:gd name="connsiteX167" fmla="*/ 351609 w 1214923"/>
              <a:gd name="connsiteY167" fmla="*/ 1045559 h 1684262"/>
              <a:gd name="connsiteX168" fmla="*/ 351609 w 1214923"/>
              <a:gd name="connsiteY168" fmla="*/ 1045464 h 1684262"/>
              <a:gd name="connsiteX169" fmla="*/ 420761 w 1214923"/>
              <a:gd name="connsiteY169" fmla="*/ 1054969 h 1684262"/>
              <a:gd name="connsiteX170" fmla="*/ 605260 w 1214923"/>
              <a:gd name="connsiteY170" fmla="*/ 1180338 h 1684262"/>
              <a:gd name="connsiteX171" fmla="*/ 420761 w 1214923"/>
              <a:gd name="connsiteY171" fmla="*/ 1054969 h 1684262"/>
              <a:gd name="connsiteX172" fmla="*/ 366944 w 1214923"/>
              <a:gd name="connsiteY172" fmla="*/ 1414272 h 1684262"/>
              <a:gd name="connsiteX173" fmla="*/ 597640 w 1214923"/>
              <a:gd name="connsiteY173" fmla="*/ 1460468 h 1684262"/>
              <a:gd name="connsiteX174" fmla="*/ 366944 w 1214923"/>
              <a:gd name="connsiteY174" fmla="*/ 1414463 h 1684262"/>
              <a:gd name="connsiteX175" fmla="*/ 366944 w 1214923"/>
              <a:gd name="connsiteY175" fmla="*/ 1414272 h 1684262"/>
              <a:gd name="connsiteX176" fmla="*/ 536108 w 1214923"/>
              <a:gd name="connsiteY176" fmla="*/ 1644968 h 1684262"/>
              <a:gd name="connsiteX177" fmla="*/ 498008 w 1214923"/>
              <a:gd name="connsiteY177" fmla="*/ 1625918 h 1684262"/>
              <a:gd name="connsiteX178" fmla="*/ 471148 w 1214923"/>
              <a:gd name="connsiteY178" fmla="*/ 1618202 h 1684262"/>
              <a:gd name="connsiteX179" fmla="*/ 471148 w 1214923"/>
              <a:gd name="connsiteY179" fmla="*/ 1664399 h 1684262"/>
              <a:gd name="connsiteX180" fmla="*/ 401901 w 1214923"/>
              <a:gd name="connsiteY180" fmla="*/ 1579817 h 1684262"/>
              <a:gd name="connsiteX181" fmla="*/ 536108 w 1214923"/>
              <a:gd name="connsiteY181" fmla="*/ 1645158 h 1684262"/>
              <a:gd name="connsiteX182" fmla="*/ 536108 w 1214923"/>
              <a:gd name="connsiteY182" fmla="*/ 1644968 h 1684262"/>
              <a:gd name="connsiteX183" fmla="*/ 616785 w 1214923"/>
              <a:gd name="connsiteY183" fmla="*/ 1564196 h 1684262"/>
              <a:gd name="connsiteX184" fmla="*/ 555349 w 1214923"/>
              <a:gd name="connsiteY184" fmla="*/ 1541145 h 1684262"/>
              <a:gd name="connsiteX185" fmla="*/ 638597 w 1214923"/>
              <a:gd name="connsiteY185" fmla="*/ 1493520 h 1684262"/>
              <a:gd name="connsiteX186" fmla="*/ 739848 w 1214923"/>
              <a:gd name="connsiteY186" fmla="*/ 1525715 h 1684262"/>
              <a:gd name="connsiteX187" fmla="*/ 616785 w 1214923"/>
              <a:gd name="connsiteY187" fmla="*/ 1564386 h 1684262"/>
              <a:gd name="connsiteX188" fmla="*/ 616785 w 1214923"/>
              <a:gd name="connsiteY188" fmla="*/ 1564196 h 1684262"/>
              <a:gd name="connsiteX189" fmla="*/ 752231 w 1214923"/>
              <a:gd name="connsiteY189" fmla="*/ 1664779 h 1684262"/>
              <a:gd name="connsiteX190" fmla="*/ 739658 w 1214923"/>
              <a:gd name="connsiteY190" fmla="*/ 1664779 h 1684262"/>
              <a:gd name="connsiteX191" fmla="*/ 731180 w 1214923"/>
              <a:gd name="connsiteY191" fmla="*/ 1664779 h 1684262"/>
              <a:gd name="connsiteX192" fmla="*/ 727561 w 1214923"/>
              <a:gd name="connsiteY192" fmla="*/ 1664779 h 1684262"/>
              <a:gd name="connsiteX193" fmla="*/ 713750 w 1214923"/>
              <a:gd name="connsiteY193" fmla="*/ 1666780 h 1684262"/>
              <a:gd name="connsiteX194" fmla="*/ 704225 w 1214923"/>
              <a:gd name="connsiteY194" fmla="*/ 1665256 h 1684262"/>
              <a:gd name="connsiteX195" fmla="*/ 705558 w 1214923"/>
              <a:gd name="connsiteY195" fmla="*/ 1667733 h 1684262"/>
              <a:gd name="connsiteX196" fmla="*/ 790045 w 1214923"/>
              <a:gd name="connsiteY196" fmla="*/ 1610106 h 1684262"/>
              <a:gd name="connsiteX197" fmla="*/ 752231 w 1214923"/>
              <a:gd name="connsiteY197" fmla="*/ 1664970 h 1684262"/>
              <a:gd name="connsiteX198" fmla="*/ 752231 w 1214923"/>
              <a:gd name="connsiteY198" fmla="*/ 1664779 h 1684262"/>
              <a:gd name="connsiteX199" fmla="*/ 857863 w 1214923"/>
              <a:gd name="connsiteY199" fmla="*/ 1591056 h 1684262"/>
              <a:gd name="connsiteX200" fmla="*/ 838813 w 1214923"/>
              <a:gd name="connsiteY200" fmla="*/ 1568958 h 1684262"/>
              <a:gd name="connsiteX201" fmla="*/ 836146 w 1214923"/>
              <a:gd name="connsiteY201" fmla="*/ 1564291 h 1684262"/>
              <a:gd name="connsiteX202" fmla="*/ 955179 w 1214923"/>
              <a:gd name="connsiteY202" fmla="*/ 1500720 h 1684262"/>
              <a:gd name="connsiteX203" fmla="*/ 1066493 w 1214923"/>
              <a:gd name="connsiteY203" fmla="*/ 1492065 h 1684262"/>
              <a:gd name="connsiteX204" fmla="*/ 857863 w 1214923"/>
              <a:gd name="connsiteY204" fmla="*/ 1591247 h 1684262"/>
              <a:gd name="connsiteX205" fmla="*/ 857863 w 1214923"/>
              <a:gd name="connsiteY205" fmla="*/ 1591056 h 1684262"/>
              <a:gd name="connsiteX206" fmla="*/ 1054979 w 1214923"/>
              <a:gd name="connsiteY206" fmla="*/ 1445037 h 1684262"/>
              <a:gd name="connsiteX207" fmla="*/ 916632 w 1214923"/>
              <a:gd name="connsiteY207" fmla="*/ 1468184 h 1684262"/>
              <a:gd name="connsiteX208" fmla="*/ 1028170 w 1214923"/>
              <a:gd name="connsiteY208" fmla="*/ 1445228 h 1684262"/>
              <a:gd name="connsiteX209" fmla="*/ 1054979 w 1214923"/>
              <a:gd name="connsiteY209" fmla="*/ 1445037 h 1684262"/>
              <a:gd name="connsiteX210" fmla="*/ 862816 w 1214923"/>
              <a:gd name="connsiteY210" fmla="*/ 1410462 h 1684262"/>
              <a:gd name="connsiteX211" fmla="*/ 647551 w 1214923"/>
              <a:gd name="connsiteY211" fmla="*/ 1448562 h 1684262"/>
              <a:gd name="connsiteX212" fmla="*/ 862816 w 1214923"/>
              <a:gd name="connsiteY212" fmla="*/ 1410653 h 1684262"/>
              <a:gd name="connsiteX213" fmla="*/ 862816 w 1214923"/>
              <a:gd name="connsiteY213" fmla="*/ 1410462 h 1684262"/>
              <a:gd name="connsiteX214" fmla="*/ 689842 w 1214923"/>
              <a:gd name="connsiteY214" fmla="*/ 1391412 h 1684262"/>
              <a:gd name="connsiteX215" fmla="*/ 924347 w 1214923"/>
              <a:gd name="connsiteY215" fmla="*/ 1306830 h 1684262"/>
              <a:gd name="connsiteX216" fmla="*/ 689842 w 1214923"/>
              <a:gd name="connsiteY216" fmla="*/ 1391412 h 1684262"/>
              <a:gd name="connsiteX217" fmla="*/ 1162663 w 1214923"/>
              <a:gd name="connsiteY217" fmla="*/ 1057085 h 1684262"/>
              <a:gd name="connsiteX218" fmla="*/ 1148756 w 1214923"/>
              <a:gd name="connsiteY218" fmla="*/ 1134428 h 1684262"/>
              <a:gd name="connsiteX219" fmla="*/ 1066841 w 1214923"/>
              <a:gd name="connsiteY219" fmla="*/ 1139762 h 1684262"/>
              <a:gd name="connsiteX220" fmla="*/ 1035790 w 1214923"/>
              <a:gd name="connsiteY220" fmla="*/ 1087755 h 1684262"/>
              <a:gd name="connsiteX221" fmla="*/ 1162663 w 1214923"/>
              <a:gd name="connsiteY221" fmla="*/ 1057085 h 1684262"/>
              <a:gd name="connsiteX222" fmla="*/ 987913 w 1214923"/>
              <a:gd name="connsiteY222" fmla="*/ 1181170 h 1684262"/>
              <a:gd name="connsiteX223" fmla="*/ 958923 w 1214923"/>
              <a:gd name="connsiteY223" fmla="*/ 1264444 h 1684262"/>
              <a:gd name="connsiteX224" fmla="*/ 905107 w 1214923"/>
              <a:gd name="connsiteY224" fmla="*/ 1118330 h 1684262"/>
              <a:gd name="connsiteX225" fmla="*/ 987913 w 1214923"/>
              <a:gd name="connsiteY225"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51609 w 1214923"/>
              <a:gd name="connsiteY137" fmla="*/ 219075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51609 w 1214923"/>
              <a:gd name="connsiteY141" fmla="*/ 219075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511207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75980 w 1214923"/>
              <a:gd name="connsiteY137" fmla="*/ 214201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75980 w 1214923"/>
              <a:gd name="connsiteY141" fmla="*/ 214201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53485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53485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32216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779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64779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33097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752231 w 1214923"/>
              <a:gd name="connsiteY197" fmla="*/ 1633097 h 1684262"/>
              <a:gd name="connsiteX198" fmla="*/ 857863 w 1214923"/>
              <a:gd name="connsiteY198" fmla="*/ 1591056 h 1684262"/>
              <a:gd name="connsiteX199" fmla="*/ 838813 w 1214923"/>
              <a:gd name="connsiteY199" fmla="*/ 1568958 h 1684262"/>
              <a:gd name="connsiteX200" fmla="*/ 836146 w 1214923"/>
              <a:gd name="connsiteY200" fmla="*/ 1564291 h 1684262"/>
              <a:gd name="connsiteX201" fmla="*/ 955179 w 1214923"/>
              <a:gd name="connsiteY201" fmla="*/ 1500720 h 1684262"/>
              <a:gd name="connsiteX202" fmla="*/ 1066493 w 1214923"/>
              <a:gd name="connsiteY202" fmla="*/ 1492065 h 1684262"/>
              <a:gd name="connsiteX203" fmla="*/ 857863 w 1214923"/>
              <a:gd name="connsiteY203" fmla="*/ 1591247 h 1684262"/>
              <a:gd name="connsiteX204" fmla="*/ 857863 w 1214923"/>
              <a:gd name="connsiteY204" fmla="*/ 1591056 h 1684262"/>
              <a:gd name="connsiteX205" fmla="*/ 1054979 w 1214923"/>
              <a:gd name="connsiteY205" fmla="*/ 1445037 h 1684262"/>
              <a:gd name="connsiteX206" fmla="*/ 916632 w 1214923"/>
              <a:gd name="connsiteY206" fmla="*/ 1468184 h 1684262"/>
              <a:gd name="connsiteX207" fmla="*/ 1028170 w 1214923"/>
              <a:gd name="connsiteY207" fmla="*/ 1445228 h 1684262"/>
              <a:gd name="connsiteX208" fmla="*/ 1054979 w 1214923"/>
              <a:gd name="connsiteY208" fmla="*/ 1445037 h 1684262"/>
              <a:gd name="connsiteX209" fmla="*/ 862816 w 1214923"/>
              <a:gd name="connsiteY209" fmla="*/ 1410462 h 1684262"/>
              <a:gd name="connsiteX210" fmla="*/ 647551 w 1214923"/>
              <a:gd name="connsiteY210" fmla="*/ 1448562 h 1684262"/>
              <a:gd name="connsiteX211" fmla="*/ 862816 w 1214923"/>
              <a:gd name="connsiteY211" fmla="*/ 1410653 h 1684262"/>
              <a:gd name="connsiteX212" fmla="*/ 862816 w 1214923"/>
              <a:gd name="connsiteY212" fmla="*/ 1410462 h 1684262"/>
              <a:gd name="connsiteX213" fmla="*/ 689842 w 1214923"/>
              <a:gd name="connsiteY213" fmla="*/ 1391412 h 1684262"/>
              <a:gd name="connsiteX214" fmla="*/ 924347 w 1214923"/>
              <a:gd name="connsiteY214" fmla="*/ 1306830 h 1684262"/>
              <a:gd name="connsiteX215" fmla="*/ 689842 w 1214923"/>
              <a:gd name="connsiteY215" fmla="*/ 1391412 h 1684262"/>
              <a:gd name="connsiteX216" fmla="*/ 1162663 w 1214923"/>
              <a:gd name="connsiteY216" fmla="*/ 1057085 h 1684262"/>
              <a:gd name="connsiteX217" fmla="*/ 1148756 w 1214923"/>
              <a:gd name="connsiteY217" fmla="*/ 1134428 h 1684262"/>
              <a:gd name="connsiteX218" fmla="*/ 1066841 w 1214923"/>
              <a:gd name="connsiteY218" fmla="*/ 1139762 h 1684262"/>
              <a:gd name="connsiteX219" fmla="*/ 1035790 w 1214923"/>
              <a:gd name="connsiteY219" fmla="*/ 1087755 h 1684262"/>
              <a:gd name="connsiteX220" fmla="*/ 1162663 w 1214923"/>
              <a:gd name="connsiteY220" fmla="*/ 1057085 h 1684262"/>
              <a:gd name="connsiteX221" fmla="*/ 987913 w 1214923"/>
              <a:gd name="connsiteY221" fmla="*/ 1181170 h 1684262"/>
              <a:gd name="connsiteX222" fmla="*/ 958923 w 1214923"/>
              <a:gd name="connsiteY222" fmla="*/ 1264444 h 1684262"/>
              <a:gd name="connsiteX223" fmla="*/ 905107 w 1214923"/>
              <a:gd name="connsiteY223" fmla="*/ 1118330 h 1684262"/>
              <a:gd name="connsiteX224" fmla="*/ 987913 w 1214923"/>
              <a:gd name="connsiteY224"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31180 w 1214923"/>
              <a:gd name="connsiteY190" fmla="*/ 1664779 h 1684262"/>
              <a:gd name="connsiteX191" fmla="*/ 727561 w 1214923"/>
              <a:gd name="connsiteY191" fmla="*/ 1664779 h 1684262"/>
              <a:gd name="connsiteX192" fmla="*/ 713750 w 1214923"/>
              <a:gd name="connsiteY192" fmla="*/ 1666780 h 1684262"/>
              <a:gd name="connsiteX193" fmla="*/ 704225 w 1214923"/>
              <a:gd name="connsiteY193" fmla="*/ 1665256 h 1684262"/>
              <a:gd name="connsiteX194" fmla="*/ 705558 w 1214923"/>
              <a:gd name="connsiteY194" fmla="*/ 1667733 h 1684262"/>
              <a:gd name="connsiteX195" fmla="*/ 790045 w 1214923"/>
              <a:gd name="connsiteY195" fmla="*/ 1610106 h 1684262"/>
              <a:gd name="connsiteX196" fmla="*/ 752231 w 1214923"/>
              <a:gd name="connsiteY196" fmla="*/ 1664970 h 1684262"/>
              <a:gd name="connsiteX197" fmla="*/ 857863 w 1214923"/>
              <a:gd name="connsiteY197" fmla="*/ 1591056 h 1684262"/>
              <a:gd name="connsiteX198" fmla="*/ 838813 w 1214923"/>
              <a:gd name="connsiteY198" fmla="*/ 1568958 h 1684262"/>
              <a:gd name="connsiteX199" fmla="*/ 836146 w 1214923"/>
              <a:gd name="connsiteY199" fmla="*/ 1564291 h 1684262"/>
              <a:gd name="connsiteX200" fmla="*/ 955179 w 1214923"/>
              <a:gd name="connsiteY200" fmla="*/ 1500720 h 1684262"/>
              <a:gd name="connsiteX201" fmla="*/ 1066493 w 1214923"/>
              <a:gd name="connsiteY201" fmla="*/ 1492065 h 1684262"/>
              <a:gd name="connsiteX202" fmla="*/ 857863 w 1214923"/>
              <a:gd name="connsiteY202" fmla="*/ 1591247 h 1684262"/>
              <a:gd name="connsiteX203" fmla="*/ 857863 w 1214923"/>
              <a:gd name="connsiteY203" fmla="*/ 1591056 h 1684262"/>
              <a:gd name="connsiteX204" fmla="*/ 1054979 w 1214923"/>
              <a:gd name="connsiteY204" fmla="*/ 1445037 h 1684262"/>
              <a:gd name="connsiteX205" fmla="*/ 916632 w 1214923"/>
              <a:gd name="connsiteY205" fmla="*/ 1468184 h 1684262"/>
              <a:gd name="connsiteX206" fmla="*/ 1028170 w 1214923"/>
              <a:gd name="connsiteY206" fmla="*/ 1445228 h 1684262"/>
              <a:gd name="connsiteX207" fmla="*/ 1054979 w 1214923"/>
              <a:gd name="connsiteY207" fmla="*/ 1445037 h 1684262"/>
              <a:gd name="connsiteX208" fmla="*/ 862816 w 1214923"/>
              <a:gd name="connsiteY208" fmla="*/ 1410462 h 1684262"/>
              <a:gd name="connsiteX209" fmla="*/ 647551 w 1214923"/>
              <a:gd name="connsiteY209" fmla="*/ 1448562 h 1684262"/>
              <a:gd name="connsiteX210" fmla="*/ 862816 w 1214923"/>
              <a:gd name="connsiteY210" fmla="*/ 1410653 h 1684262"/>
              <a:gd name="connsiteX211" fmla="*/ 862816 w 1214923"/>
              <a:gd name="connsiteY211" fmla="*/ 1410462 h 1684262"/>
              <a:gd name="connsiteX212" fmla="*/ 689842 w 1214923"/>
              <a:gd name="connsiteY212" fmla="*/ 1391412 h 1684262"/>
              <a:gd name="connsiteX213" fmla="*/ 924347 w 1214923"/>
              <a:gd name="connsiteY213" fmla="*/ 1306830 h 1684262"/>
              <a:gd name="connsiteX214" fmla="*/ 689842 w 1214923"/>
              <a:gd name="connsiteY214" fmla="*/ 1391412 h 1684262"/>
              <a:gd name="connsiteX215" fmla="*/ 1162663 w 1214923"/>
              <a:gd name="connsiteY215" fmla="*/ 1057085 h 1684262"/>
              <a:gd name="connsiteX216" fmla="*/ 1148756 w 1214923"/>
              <a:gd name="connsiteY216" fmla="*/ 1134428 h 1684262"/>
              <a:gd name="connsiteX217" fmla="*/ 1066841 w 1214923"/>
              <a:gd name="connsiteY217" fmla="*/ 1139762 h 1684262"/>
              <a:gd name="connsiteX218" fmla="*/ 1035790 w 1214923"/>
              <a:gd name="connsiteY218" fmla="*/ 1087755 h 1684262"/>
              <a:gd name="connsiteX219" fmla="*/ 1162663 w 1214923"/>
              <a:gd name="connsiteY219" fmla="*/ 1057085 h 1684262"/>
              <a:gd name="connsiteX220" fmla="*/ 987913 w 1214923"/>
              <a:gd name="connsiteY220" fmla="*/ 1181170 h 1684262"/>
              <a:gd name="connsiteX221" fmla="*/ 958923 w 1214923"/>
              <a:gd name="connsiteY221" fmla="*/ 1264444 h 1684262"/>
              <a:gd name="connsiteX222" fmla="*/ 905107 w 1214923"/>
              <a:gd name="connsiteY222" fmla="*/ 1118330 h 1684262"/>
              <a:gd name="connsiteX223" fmla="*/ 987913 w 1214923"/>
              <a:gd name="connsiteY223"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31180 w 1214923"/>
              <a:gd name="connsiteY190" fmla="*/ 1664779 h 1684262"/>
              <a:gd name="connsiteX191" fmla="*/ 713750 w 1214923"/>
              <a:gd name="connsiteY191" fmla="*/ 1666780 h 1684262"/>
              <a:gd name="connsiteX192" fmla="*/ 704225 w 1214923"/>
              <a:gd name="connsiteY192" fmla="*/ 1665256 h 1684262"/>
              <a:gd name="connsiteX193" fmla="*/ 705558 w 1214923"/>
              <a:gd name="connsiteY193" fmla="*/ 1667733 h 1684262"/>
              <a:gd name="connsiteX194" fmla="*/ 790045 w 1214923"/>
              <a:gd name="connsiteY194" fmla="*/ 1610106 h 1684262"/>
              <a:gd name="connsiteX195" fmla="*/ 752231 w 1214923"/>
              <a:gd name="connsiteY195" fmla="*/ 1664970 h 1684262"/>
              <a:gd name="connsiteX196" fmla="*/ 857863 w 1214923"/>
              <a:gd name="connsiteY196" fmla="*/ 1591056 h 1684262"/>
              <a:gd name="connsiteX197" fmla="*/ 838813 w 1214923"/>
              <a:gd name="connsiteY197" fmla="*/ 1568958 h 1684262"/>
              <a:gd name="connsiteX198" fmla="*/ 836146 w 1214923"/>
              <a:gd name="connsiteY198" fmla="*/ 1564291 h 1684262"/>
              <a:gd name="connsiteX199" fmla="*/ 955179 w 1214923"/>
              <a:gd name="connsiteY199" fmla="*/ 1500720 h 1684262"/>
              <a:gd name="connsiteX200" fmla="*/ 1066493 w 1214923"/>
              <a:gd name="connsiteY200" fmla="*/ 1492065 h 1684262"/>
              <a:gd name="connsiteX201" fmla="*/ 857863 w 1214923"/>
              <a:gd name="connsiteY201" fmla="*/ 1591247 h 1684262"/>
              <a:gd name="connsiteX202" fmla="*/ 857863 w 1214923"/>
              <a:gd name="connsiteY202" fmla="*/ 1591056 h 1684262"/>
              <a:gd name="connsiteX203" fmla="*/ 1054979 w 1214923"/>
              <a:gd name="connsiteY203" fmla="*/ 1445037 h 1684262"/>
              <a:gd name="connsiteX204" fmla="*/ 916632 w 1214923"/>
              <a:gd name="connsiteY204" fmla="*/ 1468184 h 1684262"/>
              <a:gd name="connsiteX205" fmla="*/ 1028170 w 1214923"/>
              <a:gd name="connsiteY205" fmla="*/ 1445228 h 1684262"/>
              <a:gd name="connsiteX206" fmla="*/ 1054979 w 1214923"/>
              <a:gd name="connsiteY206" fmla="*/ 1445037 h 1684262"/>
              <a:gd name="connsiteX207" fmla="*/ 862816 w 1214923"/>
              <a:gd name="connsiteY207" fmla="*/ 1410462 h 1684262"/>
              <a:gd name="connsiteX208" fmla="*/ 647551 w 1214923"/>
              <a:gd name="connsiteY208" fmla="*/ 1448562 h 1684262"/>
              <a:gd name="connsiteX209" fmla="*/ 862816 w 1214923"/>
              <a:gd name="connsiteY209" fmla="*/ 1410653 h 1684262"/>
              <a:gd name="connsiteX210" fmla="*/ 862816 w 1214923"/>
              <a:gd name="connsiteY210" fmla="*/ 1410462 h 1684262"/>
              <a:gd name="connsiteX211" fmla="*/ 689842 w 1214923"/>
              <a:gd name="connsiteY211" fmla="*/ 1391412 h 1684262"/>
              <a:gd name="connsiteX212" fmla="*/ 924347 w 1214923"/>
              <a:gd name="connsiteY212" fmla="*/ 1306830 h 1684262"/>
              <a:gd name="connsiteX213" fmla="*/ 689842 w 1214923"/>
              <a:gd name="connsiteY213" fmla="*/ 1391412 h 1684262"/>
              <a:gd name="connsiteX214" fmla="*/ 1162663 w 1214923"/>
              <a:gd name="connsiteY214" fmla="*/ 1057085 h 1684262"/>
              <a:gd name="connsiteX215" fmla="*/ 1148756 w 1214923"/>
              <a:gd name="connsiteY215" fmla="*/ 1134428 h 1684262"/>
              <a:gd name="connsiteX216" fmla="*/ 1066841 w 1214923"/>
              <a:gd name="connsiteY216" fmla="*/ 1139762 h 1684262"/>
              <a:gd name="connsiteX217" fmla="*/ 1035790 w 1214923"/>
              <a:gd name="connsiteY217" fmla="*/ 1087755 h 1684262"/>
              <a:gd name="connsiteX218" fmla="*/ 1162663 w 1214923"/>
              <a:gd name="connsiteY218" fmla="*/ 1057085 h 1684262"/>
              <a:gd name="connsiteX219" fmla="*/ 987913 w 1214923"/>
              <a:gd name="connsiteY219" fmla="*/ 1181170 h 1684262"/>
              <a:gd name="connsiteX220" fmla="*/ 958923 w 1214923"/>
              <a:gd name="connsiteY220" fmla="*/ 1264444 h 1684262"/>
              <a:gd name="connsiteX221" fmla="*/ 905107 w 1214923"/>
              <a:gd name="connsiteY221" fmla="*/ 1118330 h 1684262"/>
              <a:gd name="connsiteX222" fmla="*/ 987913 w 1214923"/>
              <a:gd name="connsiteY222"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13750 w 1214923"/>
              <a:gd name="connsiteY190" fmla="*/ 1666780 h 1684262"/>
              <a:gd name="connsiteX191" fmla="*/ 704225 w 1214923"/>
              <a:gd name="connsiteY191" fmla="*/ 1665256 h 1684262"/>
              <a:gd name="connsiteX192" fmla="*/ 705558 w 1214923"/>
              <a:gd name="connsiteY192" fmla="*/ 1667733 h 1684262"/>
              <a:gd name="connsiteX193" fmla="*/ 790045 w 1214923"/>
              <a:gd name="connsiteY193" fmla="*/ 1610106 h 1684262"/>
              <a:gd name="connsiteX194" fmla="*/ 752231 w 1214923"/>
              <a:gd name="connsiteY194" fmla="*/ 1664970 h 1684262"/>
              <a:gd name="connsiteX195" fmla="*/ 857863 w 1214923"/>
              <a:gd name="connsiteY195" fmla="*/ 1591056 h 1684262"/>
              <a:gd name="connsiteX196" fmla="*/ 838813 w 1214923"/>
              <a:gd name="connsiteY196" fmla="*/ 1568958 h 1684262"/>
              <a:gd name="connsiteX197" fmla="*/ 836146 w 1214923"/>
              <a:gd name="connsiteY197" fmla="*/ 1564291 h 1684262"/>
              <a:gd name="connsiteX198" fmla="*/ 955179 w 1214923"/>
              <a:gd name="connsiteY198" fmla="*/ 1500720 h 1684262"/>
              <a:gd name="connsiteX199" fmla="*/ 1066493 w 1214923"/>
              <a:gd name="connsiteY199" fmla="*/ 1492065 h 1684262"/>
              <a:gd name="connsiteX200" fmla="*/ 857863 w 1214923"/>
              <a:gd name="connsiteY200" fmla="*/ 1591247 h 1684262"/>
              <a:gd name="connsiteX201" fmla="*/ 857863 w 1214923"/>
              <a:gd name="connsiteY201" fmla="*/ 1591056 h 1684262"/>
              <a:gd name="connsiteX202" fmla="*/ 1054979 w 1214923"/>
              <a:gd name="connsiteY202" fmla="*/ 1445037 h 1684262"/>
              <a:gd name="connsiteX203" fmla="*/ 916632 w 1214923"/>
              <a:gd name="connsiteY203" fmla="*/ 1468184 h 1684262"/>
              <a:gd name="connsiteX204" fmla="*/ 1028170 w 1214923"/>
              <a:gd name="connsiteY204" fmla="*/ 1445228 h 1684262"/>
              <a:gd name="connsiteX205" fmla="*/ 1054979 w 1214923"/>
              <a:gd name="connsiteY205" fmla="*/ 1445037 h 1684262"/>
              <a:gd name="connsiteX206" fmla="*/ 862816 w 1214923"/>
              <a:gd name="connsiteY206" fmla="*/ 1410462 h 1684262"/>
              <a:gd name="connsiteX207" fmla="*/ 647551 w 1214923"/>
              <a:gd name="connsiteY207" fmla="*/ 1448562 h 1684262"/>
              <a:gd name="connsiteX208" fmla="*/ 862816 w 1214923"/>
              <a:gd name="connsiteY208" fmla="*/ 1410653 h 1684262"/>
              <a:gd name="connsiteX209" fmla="*/ 862816 w 1214923"/>
              <a:gd name="connsiteY209" fmla="*/ 1410462 h 1684262"/>
              <a:gd name="connsiteX210" fmla="*/ 689842 w 1214923"/>
              <a:gd name="connsiteY210" fmla="*/ 1391412 h 1684262"/>
              <a:gd name="connsiteX211" fmla="*/ 924347 w 1214923"/>
              <a:gd name="connsiteY211" fmla="*/ 1306830 h 1684262"/>
              <a:gd name="connsiteX212" fmla="*/ 689842 w 1214923"/>
              <a:gd name="connsiteY212" fmla="*/ 1391412 h 1684262"/>
              <a:gd name="connsiteX213" fmla="*/ 1162663 w 1214923"/>
              <a:gd name="connsiteY213" fmla="*/ 1057085 h 1684262"/>
              <a:gd name="connsiteX214" fmla="*/ 1148756 w 1214923"/>
              <a:gd name="connsiteY214" fmla="*/ 1134428 h 1684262"/>
              <a:gd name="connsiteX215" fmla="*/ 1066841 w 1214923"/>
              <a:gd name="connsiteY215" fmla="*/ 1139762 h 1684262"/>
              <a:gd name="connsiteX216" fmla="*/ 1035790 w 1214923"/>
              <a:gd name="connsiteY216" fmla="*/ 1087755 h 1684262"/>
              <a:gd name="connsiteX217" fmla="*/ 1162663 w 1214923"/>
              <a:gd name="connsiteY217" fmla="*/ 1057085 h 1684262"/>
              <a:gd name="connsiteX218" fmla="*/ 987913 w 1214923"/>
              <a:gd name="connsiteY218" fmla="*/ 1181170 h 1684262"/>
              <a:gd name="connsiteX219" fmla="*/ 958923 w 1214923"/>
              <a:gd name="connsiteY219" fmla="*/ 1264444 h 1684262"/>
              <a:gd name="connsiteX220" fmla="*/ 905107 w 1214923"/>
              <a:gd name="connsiteY220" fmla="*/ 1118330 h 1684262"/>
              <a:gd name="connsiteX221" fmla="*/ 987913 w 1214923"/>
              <a:gd name="connsiteY221"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52231 w 1214923"/>
              <a:gd name="connsiteY188" fmla="*/ 1664970 h 1684262"/>
              <a:gd name="connsiteX189" fmla="*/ 739658 w 1214923"/>
              <a:gd name="connsiteY189" fmla="*/ 1664779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752231 w 1214923"/>
              <a:gd name="connsiteY193" fmla="*/ 1664970 h 1684262"/>
              <a:gd name="connsiteX194" fmla="*/ 857863 w 1214923"/>
              <a:gd name="connsiteY194" fmla="*/ 1591056 h 1684262"/>
              <a:gd name="connsiteX195" fmla="*/ 838813 w 1214923"/>
              <a:gd name="connsiteY195" fmla="*/ 1568958 h 1684262"/>
              <a:gd name="connsiteX196" fmla="*/ 836146 w 1214923"/>
              <a:gd name="connsiteY196" fmla="*/ 1564291 h 1684262"/>
              <a:gd name="connsiteX197" fmla="*/ 955179 w 1214923"/>
              <a:gd name="connsiteY197" fmla="*/ 1500720 h 1684262"/>
              <a:gd name="connsiteX198" fmla="*/ 1066493 w 1214923"/>
              <a:gd name="connsiteY198" fmla="*/ 1492065 h 1684262"/>
              <a:gd name="connsiteX199" fmla="*/ 857863 w 1214923"/>
              <a:gd name="connsiteY199" fmla="*/ 1591247 h 1684262"/>
              <a:gd name="connsiteX200" fmla="*/ 857863 w 1214923"/>
              <a:gd name="connsiteY200" fmla="*/ 1591056 h 1684262"/>
              <a:gd name="connsiteX201" fmla="*/ 1054979 w 1214923"/>
              <a:gd name="connsiteY201" fmla="*/ 1445037 h 1684262"/>
              <a:gd name="connsiteX202" fmla="*/ 916632 w 1214923"/>
              <a:gd name="connsiteY202" fmla="*/ 1468184 h 1684262"/>
              <a:gd name="connsiteX203" fmla="*/ 1028170 w 1214923"/>
              <a:gd name="connsiteY203" fmla="*/ 1445228 h 1684262"/>
              <a:gd name="connsiteX204" fmla="*/ 1054979 w 1214923"/>
              <a:gd name="connsiteY204" fmla="*/ 1445037 h 1684262"/>
              <a:gd name="connsiteX205" fmla="*/ 862816 w 1214923"/>
              <a:gd name="connsiteY205" fmla="*/ 1410462 h 1684262"/>
              <a:gd name="connsiteX206" fmla="*/ 647551 w 1214923"/>
              <a:gd name="connsiteY206" fmla="*/ 1448562 h 1684262"/>
              <a:gd name="connsiteX207" fmla="*/ 862816 w 1214923"/>
              <a:gd name="connsiteY207" fmla="*/ 1410653 h 1684262"/>
              <a:gd name="connsiteX208" fmla="*/ 862816 w 1214923"/>
              <a:gd name="connsiteY208" fmla="*/ 1410462 h 1684262"/>
              <a:gd name="connsiteX209" fmla="*/ 689842 w 1214923"/>
              <a:gd name="connsiteY209" fmla="*/ 1391412 h 1684262"/>
              <a:gd name="connsiteX210" fmla="*/ 924347 w 1214923"/>
              <a:gd name="connsiteY210" fmla="*/ 1306830 h 1684262"/>
              <a:gd name="connsiteX211" fmla="*/ 689842 w 1214923"/>
              <a:gd name="connsiteY211" fmla="*/ 1391412 h 1684262"/>
              <a:gd name="connsiteX212" fmla="*/ 1162663 w 1214923"/>
              <a:gd name="connsiteY212" fmla="*/ 1057085 h 1684262"/>
              <a:gd name="connsiteX213" fmla="*/ 1148756 w 1214923"/>
              <a:gd name="connsiteY213" fmla="*/ 1134428 h 1684262"/>
              <a:gd name="connsiteX214" fmla="*/ 1066841 w 1214923"/>
              <a:gd name="connsiteY214" fmla="*/ 1139762 h 1684262"/>
              <a:gd name="connsiteX215" fmla="*/ 1035790 w 1214923"/>
              <a:gd name="connsiteY215" fmla="*/ 1087755 h 1684262"/>
              <a:gd name="connsiteX216" fmla="*/ 1162663 w 1214923"/>
              <a:gd name="connsiteY216" fmla="*/ 1057085 h 1684262"/>
              <a:gd name="connsiteX217" fmla="*/ 987913 w 1214923"/>
              <a:gd name="connsiteY217" fmla="*/ 1181170 h 1684262"/>
              <a:gd name="connsiteX218" fmla="*/ 958923 w 1214923"/>
              <a:gd name="connsiteY218" fmla="*/ 1264444 h 1684262"/>
              <a:gd name="connsiteX219" fmla="*/ 905107 w 1214923"/>
              <a:gd name="connsiteY219" fmla="*/ 1118330 h 1684262"/>
              <a:gd name="connsiteX220" fmla="*/ 987913 w 1214923"/>
              <a:gd name="connsiteY220"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90045 w 1214923"/>
              <a:gd name="connsiteY188" fmla="*/ 1610106 h 1684262"/>
              <a:gd name="connsiteX189" fmla="*/ 739658 w 1214923"/>
              <a:gd name="connsiteY189" fmla="*/ 1664779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790045 w 1214923"/>
              <a:gd name="connsiteY188" fmla="*/ 1610106 h 1684262"/>
              <a:gd name="connsiteX189" fmla="*/ 812771 w 1214923"/>
              <a:gd name="connsiteY189" fmla="*/ 1652594 h 1684262"/>
              <a:gd name="connsiteX190" fmla="*/ 704225 w 1214923"/>
              <a:gd name="connsiteY190" fmla="*/ 1665256 h 1684262"/>
              <a:gd name="connsiteX191" fmla="*/ 705558 w 1214923"/>
              <a:gd name="connsiteY191" fmla="*/ 1667733 h 1684262"/>
              <a:gd name="connsiteX192" fmla="*/ 790045 w 1214923"/>
              <a:gd name="connsiteY192" fmla="*/ 1610106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705558 w 1214923"/>
              <a:gd name="connsiteY191" fmla="*/ 1667733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39848 w 1214923"/>
              <a:gd name="connsiteY185" fmla="*/ 1525715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36108 w 1214923"/>
              <a:gd name="connsiteY175" fmla="*/ 1644968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36108 w 1214923"/>
              <a:gd name="connsiteY181" fmla="*/ 1644968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36108 w 1214923"/>
              <a:gd name="connsiteY180" fmla="*/ 1645158 h 1684262"/>
              <a:gd name="connsiteX181" fmla="*/ 597035 w 1214923"/>
              <a:gd name="connsiteY181" fmla="*/ 1664464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98008 w 1214923"/>
              <a:gd name="connsiteY176" fmla="*/ 1625918 h 1684262"/>
              <a:gd name="connsiteX177" fmla="*/ 471148 w 1214923"/>
              <a:gd name="connsiteY177" fmla="*/ 1618202 h 1684262"/>
              <a:gd name="connsiteX178" fmla="*/ 471148 w 1214923"/>
              <a:gd name="connsiteY178" fmla="*/ 1664399 h 1684262"/>
              <a:gd name="connsiteX179" fmla="*/ 401901 w 1214923"/>
              <a:gd name="connsiteY179" fmla="*/ 1579817 h 1684262"/>
              <a:gd name="connsiteX180" fmla="*/ 582412 w 1214923"/>
              <a:gd name="connsiteY180" fmla="*/ 1645158 h 1684262"/>
              <a:gd name="connsiteX181" fmla="*/ 597035 w 1214923"/>
              <a:gd name="connsiteY181" fmla="*/ 1664464 h 1684262"/>
              <a:gd name="connsiteX182" fmla="*/ 616785 w 1214923"/>
              <a:gd name="connsiteY182" fmla="*/ 1564196 h 1684262"/>
              <a:gd name="connsiteX183" fmla="*/ 555349 w 1214923"/>
              <a:gd name="connsiteY183" fmla="*/ 1541145 h 1684262"/>
              <a:gd name="connsiteX184" fmla="*/ 638597 w 1214923"/>
              <a:gd name="connsiteY184" fmla="*/ 1493520 h 1684262"/>
              <a:gd name="connsiteX185" fmla="*/ 752034 w 1214923"/>
              <a:gd name="connsiteY185" fmla="*/ 1535463 h 1684262"/>
              <a:gd name="connsiteX186" fmla="*/ 616785 w 1214923"/>
              <a:gd name="connsiteY186" fmla="*/ 1564386 h 1684262"/>
              <a:gd name="connsiteX187" fmla="*/ 616785 w 1214923"/>
              <a:gd name="connsiteY187" fmla="*/ 1564196 h 1684262"/>
              <a:gd name="connsiteX188" fmla="*/ 811979 w 1214923"/>
              <a:gd name="connsiteY188" fmla="*/ 1595484 h 1684262"/>
              <a:gd name="connsiteX189" fmla="*/ 812771 w 1214923"/>
              <a:gd name="connsiteY189" fmla="*/ 1652594 h 1684262"/>
              <a:gd name="connsiteX190" fmla="*/ 704225 w 1214923"/>
              <a:gd name="connsiteY190" fmla="*/ 1665256 h 1684262"/>
              <a:gd name="connsiteX191" fmla="*/ 651942 w 1214923"/>
              <a:gd name="connsiteY191" fmla="*/ 1653111 h 1684262"/>
              <a:gd name="connsiteX192" fmla="*/ 811979 w 1214923"/>
              <a:gd name="connsiteY192" fmla="*/ 1595484 h 1684262"/>
              <a:gd name="connsiteX193" fmla="*/ 857863 w 1214923"/>
              <a:gd name="connsiteY193" fmla="*/ 1591056 h 1684262"/>
              <a:gd name="connsiteX194" fmla="*/ 838813 w 1214923"/>
              <a:gd name="connsiteY194" fmla="*/ 1568958 h 1684262"/>
              <a:gd name="connsiteX195" fmla="*/ 836146 w 1214923"/>
              <a:gd name="connsiteY195" fmla="*/ 1564291 h 1684262"/>
              <a:gd name="connsiteX196" fmla="*/ 955179 w 1214923"/>
              <a:gd name="connsiteY196" fmla="*/ 1500720 h 1684262"/>
              <a:gd name="connsiteX197" fmla="*/ 1066493 w 1214923"/>
              <a:gd name="connsiteY197" fmla="*/ 1492065 h 1684262"/>
              <a:gd name="connsiteX198" fmla="*/ 857863 w 1214923"/>
              <a:gd name="connsiteY198" fmla="*/ 1591247 h 1684262"/>
              <a:gd name="connsiteX199" fmla="*/ 857863 w 1214923"/>
              <a:gd name="connsiteY199" fmla="*/ 1591056 h 1684262"/>
              <a:gd name="connsiteX200" fmla="*/ 1054979 w 1214923"/>
              <a:gd name="connsiteY200" fmla="*/ 1445037 h 1684262"/>
              <a:gd name="connsiteX201" fmla="*/ 916632 w 1214923"/>
              <a:gd name="connsiteY201" fmla="*/ 1468184 h 1684262"/>
              <a:gd name="connsiteX202" fmla="*/ 1028170 w 1214923"/>
              <a:gd name="connsiteY202" fmla="*/ 1445228 h 1684262"/>
              <a:gd name="connsiteX203" fmla="*/ 1054979 w 1214923"/>
              <a:gd name="connsiteY203" fmla="*/ 1445037 h 1684262"/>
              <a:gd name="connsiteX204" fmla="*/ 862816 w 1214923"/>
              <a:gd name="connsiteY204" fmla="*/ 1410462 h 1684262"/>
              <a:gd name="connsiteX205" fmla="*/ 647551 w 1214923"/>
              <a:gd name="connsiteY205" fmla="*/ 1448562 h 1684262"/>
              <a:gd name="connsiteX206" fmla="*/ 862816 w 1214923"/>
              <a:gd name="connsiteY206" fmla="*/ 1410653 h 1684262"/>
              <a:gd name="connsiteX207" fmla="*/ 862816 w 1214923"/>
              <a:gd name="connsiteY207" fmla="*/ 1410462 h 1684262"/>
              <a:gd name="connsiteX208" fmla="*/ 689842 w 1214923"/>
              <a:gd name="connsiteY208" fmla="*/ 1391412 h 1684262"/>
              <a:gd name="connsiteX209" fmla="*/ 924347 w 1214923"/>
              <a:gd name="connsiteY209" fmla="*/ 1306830 h 1684262"/>
              <a:gd name="connsiteX210" fmla="*/ 689842 w 1214923"/>
              <a:gd name="connsiteY210" fmla="*/ 1391412 h 1684262"/>
              <a:gd name="connsiteX211" fmla="*/ 1162663 w 1214923"/>
              <a:gd name="connsiteY211" fmla="*/ 1057085 h 1684262"/>
              <a:gd name="connsiteX212" fmla="*/ 1148756 w 1214923"/>
              <a:gd name="connsiteY212" fmla="*/ 1134428 h 1684262"/>
              <a:gd name="connsiteX213" fmla="*/ 1066841 w 1214923"/>
              <a:gd name="connsiteY213" fmla="*/ 1139762 h 1684262"/>
              <a:gd name="connsiteX214" fmla="*/ 1035790 w 1214923"/>
              <a:gd name="connsiteY214" fmla="*/ 1087755 h 1684262"/>
              <a:gd name="connsiteX215" fmla="*/ 1162663 w 1214923"/>
              <a:gd name="connsiteY215" fmla="*/ 1057085 h 1684262"/>
              <a:gd name="connsiteX216" fmla="*/ 987913 w 1214923"/>
              <a:gd name="connsiteY216" fmla="*/ 1181170 h 1684262"/>
              <a:gd name="connsiteX217" fmla="*/ 958923 w 1214923"/>
              <a:gd name="connsiteY217" fmla="*/ 1264444 h 1684262"/>
              <a:gd name="connsiteX218" fmla="*/ 905107 w 1214923"/>
              <a:gd name="connsiteY218" fmla="*/ 1118330 h 1684262"/>
              <a:gd name="connsiteX219" fmla="*/ 987913 w 1214923"/>
              <a:gd name="connsiteY219"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71148 w 1214923"/>
              <a:gd name="connsiteY176" fmla="*/ 1618202 h 1684262"/>
              <a:gd name="connsiteX177" fmla="*/ 471148 w 1214923"/>
              <a:gd name="connsiteY177" fmla="*/ 1664399 h 1684262"/>
              <a:gd name="connsiteX178" fmla="*/ 401901 w 1214923"/>
              <a:gd name="connsiteY178" fmla="*/ 1579817 h 1684262"/>
              <a:gd name="connsiteX179" fmla="*/ 582412 w 1214923"/>
              <a:gd name="connsiteY179" fmla="*/ 1645158 h 1684262"/>
              <a:gd name="connsiteX180" fmla="*/ 597035 w 1214923"/>
              <a:gd name="connsiteY180" fmla="*/ 1664464 h 1684262"/>
              <a:gd name="connsiteX181" fmla="*/ 616785 w 1214923"/>
              <a:gd name="connsiteY181" fmla="*/ 1564196 h 1684262"/>
              <a:gd name="connsiteX182" fmla="*/ 555349 w 1214923"/>
              <a:gd name="connsiteY182" fmla="*/ 1541145 h 1684262"/>
              <a:gd name="connsiteX183" fmla="*/ 638597 w 1214923"/>
              <a:gd name="connsiteY183" fmla="*/ 1493520 h 1684262"/>
              <a:gd name="connsiteX184" fmla="*/ 752034 w 1214923"/>
              <a:gd name="connsiteY184" fmla="*/ 1535463 h 1684262"/>
              <a:gd name="connsiteX185" fmla="*/ 616785 w 1214923"/>
              <a:gd name="connsiteY185" fmla="*/ 1564386 h 1684262"/>
              <a:gd name="connsiteX186" fmla="*/ 616785 w 1214923"/>
              <a:gd name="connsiteY186" fmla="*/ 1564196 h 1684262"/>
              <a:gd name="connsiteX187" fmla="*/ 811979 w 1214923"/>
              <a:gd name="connsiteY187" fmla="*/ 1595484 h 1684262"/>
              <a:gd name="connsiteX188" fmla="*/ 812771 w 1214923"/>
              <a:gd name="connsiteY188" fmla="*/ 1652594 h 1684262"/>
              <a:gd name="connsiteX189" fmla="*/ 704225 w 1214923"/>
              <a:gd name="connsiteY189" fmla="*/ 1665256 h 1684262"/>
              <a:gd name="connsiteX190" fmla="*/ 651942 w 1214923"/>
              <a:gd name="connsiteY190" fmla="*/ 1653111 h 1684262"/>
              <a:gd name="connsiteX191" fmla="*/ 811979 w 1214923"/>
              <a:gd name="connsiteY191" fmla="*/ 1595484 h 1684262"/>
              <a:gd name="connsiteX192" fmla="*/ 857863 w 1214923"/>
              <a:gd name="connsiteY192" fmla="*/ 1591056 h 1684262"/>
              <a:gd name="connsiteX193" fmla="*/ 838813 w 1214923"/>
              <a:gd name="connsiteY193" fmla="*/ 1568958 h 1684262"/>
              <a:gd name="connsiteX194" fmla="*/ 836146 w 1214923"/>
              <a:gd name="connsiteY194" fmla="*/ 1564291 h 1684262"/>
              <a:gd name="connsiteX195" fmla="*/ 955179 w 1214923"/>
              <a:gd name="connsiteY195" fmla="*/ 1500720 h 1684262"/>
              <a:gd name="connsiteX196" fmla="*/ 1066493 w 1214923"/>
              <a:gd name="connsiteY196" fmla="*/ 1492065 h 1684262"/>
              <a:gd name="connsiteX197" fmla="*/ 857863 w 1214923"/>
              <a:gd name="connsiteY197" fmla="*/ 1591247 h 1684262"/>
              <a:gd name="connsiteX198" fmla="*/ 857863 w 1214923"/>
              <a:gd name="connsiteY198" fmla="*/ 1591056 h 1684262"/>
              <a:gd name="connsiteX199" fmla="*/ 1054979 w 1214923"/>
              <a:gd name="connsiteY199" fmla="*/ 1445037 h 1684262"/>
              <a:gd name="connsiteX200" fmla="*/ 916632 w 1214923"/>
              <a:gd name="connsiteY200" fmla="*/ 1468184 h 1684262"/>
              <a:gd name="connsiteX201" fmla="*/ 1028170 w 1214923"/>
              <a:gd name="connsiteY201" fmla="*/ 1445228 h 1684262"/>
              <a:gd name="connsiteX202" fmla="*/ 1054979 w 1214923"/>
              <a:gd name="connsiteY202" fmla="*/ 1445037 h 1684262"/>
              <a:gd name="connsiteX203" fmla="*/ 862816 w 1214923"/>
              <a:gd name="connsiteY203" fmla="*/ 1410462 h 1684262"/>
              <a:gd name="connsiteX204" fmla="*/ 647551 w 1214923"/>
              <a:gd name="connsiteY204" fmla="*/ 1448562 h 1684262"/>
              <a:gd name="connsiteX205" fmla="*/ 862816 w 1214923"/>
              <a:gd name="connsiteY205" fmla="*/ 1410653 h 1684262"/>
              <a:gd name="connsiteX206" fmla="*/ 862816 w 1214923"/>
              <a:gd name="connsiteY206" fmla="*/ 1410462 h 1684262"/>
              <a:gd name="connsiteX207" fmla="*/ 689842 w 1214923"/>
              <a:gd name="connsiteY207" fmla="*/ 1391412 h 1684262"/>
              <a:gd name="connsiteX208" fmla="*/ 924347 w 1214923"/>
              <a:gd name="connsiteY208" fmla="*/ 1306830 h 1684262"/>
              <a:gd name="connsiteX209" fmla="*/ 689842 w 1214923"/>
              <a:gd name="connsiteY209" fmla="*/ 1391412 h 1684262"/>
              <a:gd name="connsiteX210" fmla="*/ 1162663 w 1214923"/>
              <a:gd name="connsiteY210" fmla="*/ 1057085 h 1684262"/>
              <a:gd name="connsiteX211" fmla="*/ 1148756 w 1214923"/>
              <a:gd name="connsiteY211" fmla="*/ 1134428 h 1684262"/>
              <a:gd name="connsiteX212" fmla="*/ 1066841 w 1214923"/>
              <a:gd name="connsiteY212" fmla="*/ 1139762 h 1684262"/>
              <a:gd name="connsiteX213" fmla="*/ 1035790 w 1214923"/>
              <a:gd name="connsiteY213" fmla="*/ 1087755 h 1684262"/>
              <a:gd name="connsiteX214" fmla="*/ 1162663 w 1214923"/>
              <a:gd name="connsiteY214" fmla="*/ 1057085 h 1684262"/>
              <a:gd name="connsiteX215" fmla="*/ 987913 w 1214923"/>
              <a:gd name="connsiteY215" fmla="*/ 1181170 h 1684262"/>
              <a:gd name="connsiteX216" fmla="*/ 958923 w 1214923"/>
              <a:gd name="connsiteY216" fmla="*/ 1264444 h 1684262"/>
              <a:gd name="connsiteX217" fmla="*/ 905107 w 1214923"/>
              <a:gd name="connsiteY217" fmla="*/ 1118330 h 1684262"/>
              <a:gd name="connsiteX218" fmla="*/ 987913 w 1214923"/>
              <a:gd name="connsiteY218" fmla="*/ 1181170 h 1684262"/>
              <a:gd name="connsiteX0" fmla="*/ 1193429 w 1214923"/>
              <a:gd name="connsiteY0" fmla="*/ 899446 h 1684262"/>
              <a:gd name="connsiteX1" fmla="*/ 1157319 w 1214923"/>
              <a:gd name="connsiteY1" fmla="*/ 831924 h 1684262"/>
              <a:gd name="connsiteX2" fmla="*/ 1019985 w 1214923"/>
              <a:gd name="connsiteY2" fmla="*/ 885740 h 1684262"/>
              <a:gd name="connsiteX3" fmla="*/ 963019 w 1214923"/>
              <a:gd name="connsiteY3" fmla="*/ 860965 h 1684262"/>
              <a:gd name="connsiteX4" fmla="*/ 1035980 w 1214923"/>
              <a:gd name="connsiteY4" fmla="*/ 795623 h 1684262"/>
              <a:gd name="connsiteX5" fmla="*/ 893772 w 1214923"/>
              <a:gd name="connsiteY5" fmla="*/ 930212 h 1684262"/>
              <a:gd name="connsiteX6" fmla="*/ 951398 w 1214923"/>
              <a:gd name="connsiteY6" fmla="*/ 937927 h 1684262"/>
              <a:gd name="connsiteX7" fmla="*/ 862911 w 1214923"/>
              <a:gd name="connsiteY7" fmla="*/ 964787 h 1684262"/>
              <a:gd name="connsiteX8" fmla="*/ 813000 w 1214923"/>
              <a:gd name="connsiteY8" fmla="*/ 991648 h 1684262"/>
              <a:gd name="connsiteX9" fmla="*/ 905202 w 1214923"/>
              <a:gd name="connsiteY9" fmla="*/ 872585 h 1684262"/>
              <a:gd name="connsiteX10" fmla="*/ 1062841 w 1214923"/>
              <a:gd name="connsiteY10" fmla="*/ 784098 h 1684262"/>
              <a:gd name="connsiteX11" fmla="*/ 1113873 w 1214923"/>
              <a:gd name="connsiteY11" fmla="*/ 670346 h 1684262"/>
              <a:gd name="connsiteX12" fmla="*/ 1028265 w 1214923"/>
              <a:gd name="connsiteY12" fmla="*/ 722567 h 1684262"/>
              <a:gd name="connsiteX13" fmla="*/ 1003881 w 1214923"/>
              <a:gd name="connsiteY13" fmla="*/ 692468 h 1684262"/>
              <a:gd name="connsiteX14" fmla="*/ 1005881 w 1214923"/>
              <a:gd name="connsiteY14" fmla="*/ 661511 h 1684262"/>
              <a:gd name="connsiteX15" fmla="*/ 1065794 w 1214923"/>
              <a:gd name="connsiteY15" fmla="*/ 651415 h 1684262"/>
              <a:gd name="connsiteX16" fmla="*/ 1087938 w 1214923"/>
              <a:gd name="connsiteY16" fmla="*/ 638205 h 1684262"/>
              <a:gd name="connsiteX17" fmla="*/ 739848 w 1214923"/>
              <a:gd name="connsiteY17" fmla="*/ 595694 h 1684262"/>
              <a:gd name="connsiteX18" fmla="*/ 716893 w 1214923"/>
              <a:gd name="connsiteY18" fmla="*/ 318992 h 1684262"/>
              <a:gd name="connsiteX19" fmla="*/ 920537 w 1214923"/>
              <a:gd name="connsiteY19" fmla="*/ 246031 h 1684262"/>
              <a:gd name="connsiteX20" fmla="*/ 682412 w 1214923"/>
              <a:gd name="connsiteY20" fmla="*/ 238316 h 1684262"/>
              <a:gd name="connsiteX21" fmla="*/ 928538 w 1214923"/>
              <a:gd name="connsiteY21" fmla="*/ 226790 h 1684262"/>
              <a:gd name="connsiteX22" fmla="*/ 720893 w 1214923"/>
              <a:gd name="connsiteY22" fmla="*/ 196025 h 1684262"/>
              <a:gd name="connsiteX23" fmla="*/ 736229 w 1214923"/>
              <a:gd name="connsiteY23" fmla="*/ 49911 h 1684262"/>
              <a:gd name="connsiteX24" fmla="*/ 663267 w 1214923"/>
              <a:gd name="connsiteY24" fmla="*/ 0 h 1684262"/>
              <a:gd name="connsiteX25" fmla="*/ 625167 w 1214923"/>
              <a:gd name="connsiteY25" fmla="*/ 103727 h 1684262"/>
              <a:gd name="connsiteX26" fmla="*/ 625167 w 1214923"/>
              <a:gd name="connsiteY26" fmla="*/ 288322 h 1684262"/>
              <a:gd name="connsiteX27" fmla="*/ 336845 w 1214923"/>
              <a:gd name="connsiteY27" fmla="*/ 261366 h 1684262"/>
              <a:gd name="connsiteX28" fmla="*/ 367611 w 1214923"/>
              <a:gd name="connsiteY28" fmla="*/ 307467 h 1684262"/>
              <a:gd name="connsiteX29" fmla="*/ 579066 w 1214923"/>
              <a:gd name="connsiteY29" fmla="*/ 615029 h 1684262"/>
              <a:gd name="connsiteX30" fmla="*/ 263884 w 1214923"/>
              <a:gd name="connsiteY30" fmla="*/ 496585 h 1684262"/>
              <a:gd name="connsiteX31" fmla="*/ 233118 w 1214923"/>
              <a:gd name="connsiteY31" fmla="*/ 714947 h 1684262"/>
              <a:gd name="connsiteX32" fmla="*/ 532965 w 1214923"/>
              <a:gd name="connsiteY32" fmla="*/ 807149 h 1684262"/>
              <a:gd name="connsiteX33" fmla="*/ 502390 w 1214923"/>
              <a:gd name="connsiteY33" fmla="*/ 816184 h 1684262"/>
              <a:gd name="connsiteX34" fmla="*/ 464290 w 1214923"/>
              <a:gd name="connsiteY34" fmla="*/ 772763 h 1684262"/>
              <a:gd name="connsiteX35" fmla="*/ 375231 w 1214923"/>
              <a:gd name="connsiteY35" fmla="*/ 788670 h 1684262"/>
              <a:gd name="connsiteX36" fmla="*/ 418189 w 1214923"/>
              <a:gd name="connsiteY36" fmla="*/ 826770 h 1684262"/>
              <a:gd name="connsiteX37" fmla="*/ 333607 w 1214923"/>
              <a:gd name="connsiteY37" fmla="*/ 826770 h 1684262"/>
              <a:gd name="connsiteX38" fmla="*/ 276457 w 1214923"/>
              <a:gd name="connsiteY38" fmla="*/ 857536 h 1684262"/>
              <a:gd name="connsiteX39" fmla="*/ 288458 w 1214923"/>
              <a:gd name="connsiteY39" fmla="*/ 766001 h 1684262"/>
              <a:gd name="connsiteX40" fmla="*/ 138059 w 1214923"/>
              <a:gd name="connsiteY40" fmla="*/ 911352 h 1684262"/>
              <a:gd name="connsiteX41" fmla="*/ 237976 w 1214923"/>
              <a:gd name="connsiteY41" fmla="*/ 961358 h 1684262"/>
              <a:gd name="connsiteX42" fmla="*/ 75102 w 1214923"/>
              <a:gd name="connsiteY42" fmla="*/ 1025783 h 1684262"/>
              <a:gd name="connsiteX43" fmla="*/ 80432 w 1214923"/>
              <a:gd name="connsiteY43" fmla="*/ 915162 h 1684262"/>
              <a:gd name="connsiteX44" fmla="*/ 91958 w 1214923"/>
              <a:gd name="connsiteY44" fmla="*/ 1107377 h 1684262"/>
              <a:gd name="connsiteX45" fmla="*/ 214925 w 1214923"/>
              <a:gd name="connsiteY45" fmla="*/ 1157383 h 1684262"/>
              <a:gd name="connsiteX46" fmla="*/ 322463 w 1214923"/>
              <a:gd name="connsiteY46" fmla="*/ 1228161 h 1684262"/>
              <a:gd name="connsiteX47" fmla="*/ 235145 w 1214923"/>
              <a:gd name="connsiteY47" fmla="*/ 1221759 h 1684262"/>
              <a:gd name="connsiteX48" fmla="*/ 267875 w 1214923"/>
              <a:gd name="connsiteY48" fmla="*/ 1263023 h 1684262"/>
              <a:gd name="connsiteX49" fmla="*/ 395615 w 1214923"/>
              <a:gd name="connsiteY49" fmla="*/ 1319117 h 1684262"/>
              <a:gd name="connsiteX50" fmla="*/ 322827 w 1214923"/>
              <a:gd name="connsiteY50" fmla="*/ 1338837 h 1684262"/>
              <a:gd name="connsiteX51" fmla="*/ 247492 w 1214923"/>
              <a:gd name="connsiteY51" fmla="*/ 1296725 h 1684262"/>
              <a:gd name="connsiteX52" fmla="*/ 229880 w 1214923"/>
              <a:gd name="connsiteY52" fmla="*/ 1312259 h 1684262"/>
              <a:gd name="connsiteX53" fmla="*/ 146155 w 1214923"/>
              <a:gd name="connsiteY53" fmla="*/ 1230344 h 1684262"/>
              <a:gd name="connsiteX54" fmla="*/ 115389 w 1214923"/>
              <a:gd name="connsiteY54" fmla="*/ 1430369 h 1684262"/>
              <a:gd name="connsiteX55" fmla="*/ 349799 w 1214923"/>
              <a:gd name="connsiteY55" fmla="*/ 1480280 h 1684262"/>
              <a:gd name="connsiteX56" fmla="*/ 299507 w 1214923"/>
              <a:gd name="connsiteY56" fmla="*/ 1464659 h 1684262"/>
              <a:gd name="connsiteX57" fmla="*/ 318374 w 1214923"/>
              <a:gd name="connsiteY57" fmla="*/ 1496562 h 1684262"/>
              <a:gd name="connsiteX58" fmla="*/ 388280 w 1214923"/>
              <a:gd name="connsiteY58" fmla="*/ 1545717 h 1684262"/>
              <a:gd name="connsiteX59" fmla="*/ 348847 w 1214923"/>
              <a:gd name="connsiteY59" fmla="*/ 1542479 h 1684262"/>
              <a:gd name="connsiteX60" fmla="*/ 255883 w 1214923"/>
              <a:gd name="connsiteY60" fmla="*/ 1502664 h 1684262"/>
              <a:gd name="connsiteX61" fmla="*/ 255883 w 1214923"/>
              <a:gd name="connsiteY61" fmla="*/ 1502664 h 1684262"/>
              <a:gd name="connsiteX62" fmla="*/ 239976 w 1214923"/>
              <a:gd name="connsiteY62" fmla="*/ 1484281 h 1684262"/>
              <a:gd name="connsiteX63" fmla="*/ 203495 w 1214923"/>
              <a:gd name="connsiteY63" fmla="*/ 1484281 h 1684262"/>
              <a:gd name="connsiteX64" fmla="*/ 187303 w 1214923"/>
              <a:gd name="connsiteY64" fmla="*/ 1499140 h 1684262"/>
              <a:gd name="connsiteX65" fmla="*/ 490674 w 1214923"/>
              <a:gd name="connsiteY65" fmla="*/ 1673352 h 1684262"/>
              <a:gd name="connsiteX66" fmla="*/ 757374 w 1214923"/>
              <a:gd name="connsiteY66" fmla="*/ 1682401 h 1684262"/>
              <a:gd name="connsiteX67" fmla="*/ 988070 w 1214923"/>
              <a:gd name="connsiteY67" fmla="*/ 1594485 h 1684262"/>
              <a:gd name="connsiteX68" fmla="*/ 1152566 w 1214923"/>
              <a:gd name="connsiteY68" fmla="*/ 1394460 h 1684262"/>
              <a:gd name="connsiteX69" fmla="*/ 918822 w 1214923"/>
              <a:gd name="connsiteY69" fmla="*/ 1363507 h 1684262"/>
              <a:gd name="connsiteX70" fmla="*/ 802904 w 1214923"/>
              <a:gd name="connsiteY70" fmla="*/ 1350454 h 1684262"/>
              <a:gd name="connsiteX71" fmla="*/ 841956 w 1214923"/>
              <a:gd name="connsiteY71" fmla="*/ 1326547 h 1684262"/>
              <a:gd name="connsiteX72" fmla="*/ 1018286 w 1214923"/>
              <a:gd name="connsiteY72" fmla="*/ 1315425 h 1684262"/>
              <a:gd name="connsiteX73" fmla="*/ 980354 w 1214923"/>
              <a:gd name="connsiteY73" fmla="*/ 1268921 h 1684262"/>
              <a:gd name="connsiteX74" fmla="*/ 1091488 w 1214923"/>
              <a:gd name="connsiteY74" fmla="*/ 1221043 h 1684262"/>
              <a:gd name="connsiteX75" fmla="*/ 896580 w 1214923"/>
              <a:gd name="connsiteY75" fmla="*/ 1032638 h 1684262"/>
              <a:gd name="connsiteX76" fmla="*/ 1193429 w 1214923"/>
              <a:gd name="connsiteY76" fmla="*/ 899446 h 1684262"/>
              <a:gd name="connsiteX77" fmla="*/ 759089 w 1214923"/>
              <a:gd name="connsiteY77" fmla="*/ 61246 h 1684262"/>
              <a:gd name="connsiteX78" fmla="*/ 720989 w 1214923"/>
              <a:gd name="connsiteY78" fmla="*/ 145828 h 1684262"/>
              <a:gd name="connsiteX79" fmla="*/ 759089 w 1214923"/>
              <a:gd name="connsiteY79" fmla="*/ 61436 h 1684262"/>
              <a:gd name="connsiteX80" fmla="*/ 759089 w 1214923"/>
              <a:gd name="connsiteY80" fmla="*/ 61246 h 1684262"/>
              <a:gd name="connsiteX81" fmla="*/ 363611 w 1214923"/>
              <a:gd name="connsiteY81" fmla="*/ 545783 h 1684262"/>
              <a:gd name="connsiteX82" fmla="*/ 348275 w 1214923"/>
              <a:gd name="connsiteY82" fmla="*/ 553498 h 1684262"/>
              <a:gd name="connsiteX83" fmla="*/ 363611 w 1214923"/>
              <a:gd name="connsiteY83" fmla="*/ 545783 h 1684262"/>
              <a:gd name="connsiteX84" fmla="*/ 232451 w 1214923"/>
              <a:gd name="connsiteY84" fmla="*/ 523113 h 1684262"/>
              <a:gd name="connsiteX85" fmla="*/ 254694 w 1214923"/>
              <a:gd name="connsiteY85" fmla="*/ 664096 h 1684262"/>
              <a:gd name="connsiteX86" fmla="*/ 232451 w 1214923"/>
              <a:gd name="connsiteY86" fmla="*/ 523113 h 1684262"/>
              <a:gd name="connsiteX87" fmla="*/ 340084 w 1214923"/>
              <a:gd name="connsiteY87" fmla="*/ 692277 h 1684262"/>
              <a:gd name="connsiteX88" fmla="*/ 470767 w 1214923"/>
              <a:gd name="connsiteY88" fmla="*/ 684562 h 1684262"/>
              <a:gd name="connsiteX89" fmla="*/ 340084 w 1214923"/>
              <a:gd name="connsiteY89" fmla="*/ 691896 h 1684262"/>
              <a:gd name="connsiteX90" fmla="*/ 340084 w 1214923"/>
              <a:gd name="connsiteY90" fmla="*/ 692277 h 1684262"/>
              <a:gd name="connsiteX91" fmla="*/ 382375 w 1214923"/>
              <a:gd name="connsiteY91" fmla="*/ 615410 h 1684262"/>
              <a:gd name="connsiteX92" fmla="*/ 516868 w 1214923"/>
              <a:gd name="connsiteY92" fmla="*/ 688372 h 1684262"/>
              <a:gd name="connsiteX93" fmla="*/ 382661 w 1214923"/>
              <a:gd name="connsiteY93" fmla="*/ 615029 h 1684262"/>
              <a:gd name="connsiteX94" fmla="*/ 382375 w 1214923"/>
              <a:gd name="connsiteY94" fmla="*/ 615410 h 1684262"/>
              <a:gd name="connsiteX95" fmla="*/ 201400 w 1214923"/>
              <a:gd name="connsiteY95" fmla="*/ 907542 h 1684262"/>
              <a:gd name="connsiteX96" fmla="*/ 163300 w 1214923"/>
              <a:gd name="connsiteY96" fmla="*/ 838295 h 1684262"/>
              <a:gd name="connsiteX97" fmla="*/ 201686 w 1214923"/>
              <a:gd name="connsiteY97" fmla="*/ 907161 h 1684262"/>
              <a:gd name="connsiteX98" fmla="*/ 201400 w 1214923"/>
              <a:gd name="connsiteY98" fmla="*/ 907542 h 1684262"/>
              <a:gd name="connsiteX99" fmla="*/ 97811 w 1214923"/>
              <a:gd name="connsiteY99" fmla="*/ 1285557 h 1684262"/>
              <a:gd name="connsiteX100" fmla="*/ 123279 w 1214923"/>
              <a:gd name="connsiteY100" fmla="*/ 1264178 h 1684262"/>
              <a:gd name="connsiteX101" fmla="*/ 231975 w 1214923"/>
              <a:gd name="connsiteY101" fmla="*/ 1341501 h 1684262"/>
              <a:gd name="connsiteX102" fmla="*/ 97811 w 1214923"/>
              <a:gd name="connsiteY102" fmla="*/ 1285557 h 1684262"/>
              <a:gd name="connsiteX103" fmla="*/ 232928 w 1214923"/>
              <a:gd name="connsiteY103" fmla="*/ 1376077 h 1684262"/>
              <a:gd name="connsiteX104" fmla="*/ 279029 w 1214923"/>
              <a:gd name="connsiteY104" fmla="*/ 1379887 h 1684262"/>
              <a:gd name="connsiteX105" fmla="*/ 232451 w 1214923"/>
              <a:gd name="connsiteY105" fmla="*/ 1376077 h 1684262"/>
              <a:gd name="connsiteX106" fmla="*/ 232928 w 1214923"/>
              <a:gd name="connsiteY106" fmla="*/ 1376077 h 1684262"/>
              <a:gd name="connsiteX107" fmla="*/ 856244 w 1214923"/>
              <a:gd name="connsiteY107" fmla="*/ 715613 h 1684262"/>
              <a:gd name="connsiteX108" fmla="*/ 817635 w 1214923"/>
              <a:gd name="connsiteY108" fmla="*/ 708913 h 1684262"/>
              <a:gd name="connsiteX109" fmla="*/ 721084 w 1214923"/>
              <a:gd name="connsiteY109" fmla="*/ 657225 h 1684262"/>
              <a:gd name="connsiteX110" fmla="*/ 855767 w 1214923"/>
              <a:gd name="connsiteY110" fmla="*/ 715613 h 1684262"/>
              <a:gd name="connsiteX111" fmla="*/ 856244 w 1214923"/>
              <a:gd name="connsiteY111" fmla="*/ 715613 h 1684262"/>
              <a:gd name="connsiteX112" fmla="*/ 663458 w 1214923"/>
              <a:gd name="connsiteY112" fmla="*/ 722662 h 1684262"/>
              <a:gd name="connsiteX113" fmla="*/ 644408 w 1214923"/>
              <a:gd name="connsiteY113" fmla="*/ 807149 h 1684262"/>
              <a:gd name="connsiteX114" fmla="*/ 662981 w 1214923"/>
              <a:gd name="connsiteY114" fmla="*/ 723138 h 1684262"/>
              <a:gd name="connsiteX115" fmla="*/ 663458 w 1214923"/>
              <a:gd name="connsiteY115" fmla="*/ 722662 h 1684262"/>
              <a:gd name="connsiteX116" fmla="*/ 628882 w 1214923"/>
              <a:gd name="connsiteY116" fmla="*/ 753332 h 1684262"/>
              <a:gd name="connsiteX117" fmla="*/ 655742 w 1214923"/>
              <a:gd name="connsiteY117" fmla="*/ 726472 h 1684262"/>
              <a:gd name="connsiteX118" fmla="*/ 628406 w 1214923"/>
              <a:gd name="connsiteY118" fmla="*/ 753332 h 1684262"/>
              <a:gd name="connsiteX119" fmla="*/ 628882 w 1214923"/>
              <a:gd name="connsiteY119" fmla="*/ 753332 h 1684262"/>
              <a:gd name="connsiteX120" fmla="*/ 771090 w 1214923"/>
              <a:gd name="connsiteY120" fmla="*/ 757237 h 1684262"/>
              <a:gd name="connsiteX121" fmla="*/ 690318 w 1214923"/>
              <a:gd name="connsiteY121" fmla="*/ 822579 h 1684262"/>
              <a:gd name="connsiteX122" fmla="*/ 770614 w 1214923"/>
              <a:gd name="connsiteY122" fmla="*/ 757237 h 1684262"/>
              <a:gd name="connsiteX123" fmla="*/ 771090 w 1214923"/>
              <a:gd name="connsiteY123" fmla="*/ 757237 h 1684262"/>
              <a:gd name="connsiteX124" fmla="*/ 759565 w 1214923"/>
              <a:gd name="connsiteY124" fmla="*/ 538162 h 1684262"/>
              <a:gd name="connsiteX125" fmla="*/ 851767 w 1214923"/>
              <a:gd name="connsiteY125" fmla="*/ 480536 h 1684262"/>
              <a:gd name="connsiteX126" fmla="*/ 759089 w 1214923"/>
              <a:gd name="connsiteY126" fmla="*/ 538067 h 1684262"/>
              <a:gd name="connsiteX127" fmla="*/ 759565 w 1214923"/>
              <a:gd name="connsiteY127" fmla="*/ 538162 h 1684262"/>
              <a:gd name="connsiteX128" fmla="*/ 868213 w 1214923"/>
              <a:gd name="connsiteY128" fmla="*/ 356761 h 1684262"/>
              <a:gd name="connsiteX129" fmla="*/ 812619 w 1214923"/>
              <a:gd name="connsiteY129" fmla="*/ 442055 h 1684262"/>
              <a:gd name="connsiteX130" fmla="*/ 868213 w 1214923"/>
              <a:gd name="connsiteY130" fmla="*/ 356761 h 1684262"/>
              <a:gd name="connsiteX131" fmla="*/ 681841 w 1214923"/>
              <a:gd name="connsiteY131" fmla="*/ 323088 h 1684262"/>
              <a:gd name="connsiteX132" fmla="*/ 758803 w 1214923"/>
              <a:gd name="connsiteY132" fmla="*/ 430816 h 1684262"/>
              <a:gd name="connsiteX133" fmla="*/ 643455 w 1214923"/>
              <a:gd name="connsiteY133" fmla="*/ 396145 h 1684262"/>
              <a:gd name="connsiteX134" fmla="*/ 639550 w 1214923"/>
              <a:gd name="connsiteY134" fmla="*/ 438436 h 1684262"/>
              <a:gd name="connsiteX135" fmla="*/ 682127 w 1214923"/>
              <a:gd name="connsiteY135" fmla="*/ 323088 h 1684262"/>
              <a:gd name="connsiteX136" fmla="*/ 681841 w 1214923"/>
              <a:gd name="connsiteY136" fmla="*/ 323088 h 1684262"/>
              <a:gd name="connsiteX137" fmla="*/ 395477 w 1214923"/>
              <a:gd name="connsiteY137" fmla="*/ 216638 h 1684262"/>
              <a:gd name="connsiteX138" fmla="*/ 432956 w 1214923"/>
              <a:gd name="connsiteY138" fmla="*/ 194566 h 1684262"/>
              <a:gd name="connsiteX139" fmla="*/ 564476 w 1214923"/>
              <a:gd name="connsiteY139" fmla="*/ 247666 h 1684262"/>
              <a:gd name="connsiteX140" fmla="*/ 558873 w 1214923"/>
              <a:gd name="connsiteY140" fmla="*/ 299942 h 1684262"/>
              <a:gd name="connsiteX141" fmla="*/ 395477 w 1214923"/>
              <a:gd name="connsiteY141" fmla="*/ 216638 h 1684262"/>
              <a:gd name="connsiteX142" fmla="*/ 470767 w 1214923"/>
              <a:gd name="connsiteY142" fmla="*/ 361188 h 1684262"/>
              <a:gd name="connsiteX143" fmla="*/ 566874 w 1214923"/>
              <a:gd name="connsiteY143" fmla="*/ 503396 h 1684262"/>
              <a:gd name="connsiteX144" fmla="*/ 470767 w 1214923"/>
              <a:gd name="connsiteY144" fmla="*/ 361188 h 1684262"/>
              <a:gd name="connsiteX145" fmla="*/ 632216 w 1214923"/>
              <a:gd name="connsiteY145" fmla="*/ 475419 h 1684262"/>
              <a:gd name="connsiteX146" fmla="*/ 759089 w 1214923"/>
              <a:gd name="connsiteY146" fmla="*/ 438055 h 1684262"/>
              <a:gd name="connsiteX147" fmla="*/ 640217 w 1214923"/>
              <a:gd name="connsiteY147" fmla="*/ 641593 h 1684262"/>
              <a:gd name="connsiteX148" fmla="*/ 622468 w 1214923"/>
              <a:gd name="connsiteY148" fmla="*/ 453581 h 1684262"/>
              <a:gd name="connsiteX149" fmla="*/ 632216 w 1214923"/>
              <a:gd name="connsiteY149" fmla="*/ 475419 h 1684262"/>
              <a:gd name="connsiteX150" fmla="*/ 686032 w 1214923"/>
              <a:gd name="connsiteY150" fmla="*/ 837819 h 1684262"/>
              <a:gd name="connsiteX151" fmla="*/ 628310 w 1214923"/>
              <a:gd name="connsiteY151" fmla="*/ 930116 h 1684262"/>
              <a:gd name="connsiteX152" fmla="*/ 686032 w 1214923"/>
              <a:gd name="connsiteY152" fmla="*/ 837914 h 1684262"/>
              <a:gd name="connsiteX153" fmla="*/ 686032 w 1214923"/>
              <a:gd name="connsiteY153" fmla="*/ 837819 h 1684262"/>
              <a:gd name="connsiteX154" fmla="*/ 743658 w 1214923"/>
              <a:gd name="connsiteY154" fmla="*/ 1291400 h 1684262"/>
              <a:gd name="connsiteX155" fmla="*/ 547634 w 1214923"/>
              <a:gd name="connsiteY155" fmla="*/ 1206818 h 1684262"/>
              <a:gd name="connsiteX156" fmla="*/ 573446 w 1214923"/>
              <a:gd name="connsiteY156" fmla="*/ 1222439 h 1684262"/>
              <a:gd name="connsiteX157" fmla="*/ 603450 w 1214923"/>
              <a:gd name="connsiteY157" fmla="*/ 1227487 h 1684262"/>
              <a:gd name="connsiteX158" fmla="*/ 743658 w 1214923"/>
              <a:gd name="connsiteY158" fmla="*/ 1291495 h 1684262"/>
              <a:gd name="connsiteX159" fmla="*/ 743658 w 1214923"/>
              <a:gd name="connsiteY159" fmla="*/ 1291400 h 1684262"/>
              <a:gd name="connsiteX160" fmla="*/ 556465 w 1214923"/>
              <a:gd name="connsiteY160" fmla="*/ 950327 h 1684262"/>
              <a:gd name="connsiteX161" fmla="*/ 689842 w 1214923"/>
              <a:gd name="connsiteY161" fmla="*/ 1122236 h 1684262"/>
              <a:gd name="connsiteX162" fmla="*/ 568651 w 1214923"/>
              <a:gd name="connsiteY162" fmla="*/ 984541 h 1684262"/>
              <a:gd name="connsiteX163" fmla="*/ 556465 w 1214923"/>
              <a:gd name="connsiteY163" fmla="*/ 950327 h 1684262"/>
              <a:gd name="connsiteX164" fmla="*/ 351609 w 1214923"/>
              <a:gd name="connsiteY164" fmla="*/ 1045464 h 1684262"/>
              <a:gd name="connsiteX165" fmla="*/ 382375 w 1214923"/>
              <a:gd name="connsiteY165" fmla="*/ 887825 h 1684262"/>
              <a:gd name="connsiteX166" fmla="*/ 351609 w 1214923"/>
              <a:gd name="connsiteY166" fmla="*/ 1045559 h 1684262"/>
              <a:gd name="connsiteX167" fmla="*/ 351609 w 1214923"/>
              <a:gd name="connsiteY167" fmla="*/ 1045464 h 1684262"/>
              <a:gd name="connsiteX168" fmla="*/ 420761 w 1214923"/>
              <a:gd name="connsiteY168" fmla="*/ 1054969 h 1684262"/>
              <a:gd name="connsiteX169" fmla="*/ 605260 w 1214923"/>
              <a:gd name="connsiteY169" fmla="*/ 1180338 h 1684262"/>
              <a:gd name="connsiteX170" fmla="*/ 420761 w 1214923"/>
              <a:gd name="connsiteY170" fmla="*/ 1054969 h 1684262"/>
              <a:gd name="connsiteX171" fmla="*/ 366944 w 1214923"/>
              <a:gd name="connsiteY171" fmla="*/ 1414272 h 1684262"/>
              <a:gd name="connsiteX172" fmla="*/ 597640 w 1214923"/>
              <a:gd name="connsiteY172" fmla="*/ 1460468 h 1684262"/>
              <a:gd name="connsiteX173" fmla="*/ 366944 w 1214923"/>
              <a:gd name="connsiteY173" fmla="*/ 1414463 h 1684262"/>
              <a:gd name="connsiteX174" fmla="*/ 366944 w 1214923"/>
              <a:gd name="connsiteY174" fmla="*/ 1414272 h 1684262"/>
              <a:gd name="connsiteX175" fmla="*/ 597035 w 1214923"/>
              <a:gd name="connsiteY175" fmla="*/ 1664464 h 1684262"/>
              <a:gd name="connsiteX176" fmla="*/ 471148 w 1214923"/>
              <a:gd name="connsiteY176" fmla="*/ 1664399 h 1684262"/>
              <a:gd name="connsiteX177" fmla="*/ 401901 w 1214923"/>
              <a:gd name="connsiteY177" fmla="*/ 1579817 h 1684262"/>
              <a:gd name="connsiteX178" fmla="*/ 582412 w 1214923"/>
              <a:gd name="connsiteY178" fmla="*/ 1645158 h 1684262"/>
              <a:gd name="connsiteX179" fmla="*/ 597035 w 1214923"/>
              <a:gd name="connsiteY179" fmla="*/ 1664464 h 1684262"/>
              <a:gd name="connsiteX180" fmla="*/ 616785 w 1214923"/>
              <a:gd name="connsiteY180" fmla="*/ 1564196 h 1684262"/>
              <a:gd name="connsiteX181" fmla="*/ 555349 w 1214923"/>
              <a:gd name="connsiteY181" fmla="*/ 1541145 h 1684262"/>
              <a:gd name="connsiteX182" fmla="*/ 638597 w 1214923"/>
              <a:gd name="connsiteY182" fmla="*/ 1493520 h 1684262"/>
              <a:gd name="connsiteX183" fmla="*/ 752034 w 1214923"/>
              <a:gd name="connsiteY183" fmla="*/ 1535463 h 1684262"/>
              <a:gd name="connsiteX184" fmla="*/ 616785 w 1214923"/>
              <a:gd name="connsiteY184" fmla="*/ 1564386 h 1684262"/>
              <a:gd name="connsiteX185" fmla="*/ 616785 w 1214923"/>
              <a:gd name="connsiteY185" fmla="*/ 1564196 h 1684262"/>
              <a:gd name="connsiteX186" fmla="*/ 811979 w 1214923"/>
              <a:gd name="connsiteY186" fmla="*/ 1595484 h 1684262"/>
              <a:gd name="connsiteX187" fmla="*/ 812771 w 1214923"/>
              <a:gd name="connsiteY187" fmla="*/ 1652594 h 1684262"/>
              <a:gd name="connsiteX188" fmla="*/ 704225 w 1214923"/>
              <a:gd name="connsiteY188" fmla="*/ 1665256 h 1684262"/>
              <a:gd name="connsiteX189" fmla="*/ 651942 w 1214923"/>
              <a:gd name="connsiteY189" fmla="*/ 1653111 h 1684262"/>
              <a:gd name="connsiteX190" fmla="*/ 811979 w 1214923"/>
              <a:gd name="connsiteY190" fmla="*/ 1595484 h 1684262"/>
              <a:gd name="connsiteX191" fmla="*/ 857863 w 1214923"/>
              <a:gd name="connsiteY191" fmla="*/ 1591056 h 1684262"/>
              <a:gd name="connsiteX192" fmla="*/ 838813 w 1214923"/>
              <a:gd name="connsiteY192" fmla="*/ 1568958 h 1684262"/>
              <a:gd name="connsiteX193" fmla="*/ 836146 w 1214923"/>
              <a:gd name="connsiteY193" fmla="*/ 1564291 h 1684262"/>
              <a:gd name="connsiteX194" fmla="*/ 955179 w 1214923"/>
              <a:gd name="connsiteY194" fmla="*/ 1500720 h 1684262"/>
              <a:gd name="connsiteX195" fmla="*/ 1066493 w 1214923"/>
              <a:gd name="connsiteY195" fmla="*/ 1492065 h 1684262"/>
              <a:gd name="connsiteX196" fmla="*/ 857863 w 1214923"/>
              <a:gd name="connsiteY196" fmla="*/ 1591247 h 1684262"/>
              <a:gd name="connsiteX197" fmla="*/ 857863 w 1214923"/>
              <a:gd name="connsiteY197" fmla="*/ 1591056 h 1684262"/>
              <a:gd name="connsiteX198" fmla="*/ 1054979 w 1214923"/>
              <a:gd name="connsiteY198" fmla="*/ 1445037 h 1684262"/>
              <a:gd name="connsiteX199" fmla="*/ 916632 w 1214923"/>
              <a:gd name="connsiteY199" fmla="*/ 1468184 h 1684262"/>
              <a:gd name="connsiteX200" fmla="*/ 1028170 w 1214923"/>
              <a:gd name="connsiteY200" fmla="*/ 1445228 h 1684262"/>
              <a:gd name="connsiteX201" fmla="*/ 1054979 w 1214923"/>
              <a:gd name="connsiteY201" fmla="*/ 1445037 h 1684262"/>
              <a:gd name="connsiteX202" fmla="*/ 862816 w 1214923"/>
              <a:gd name="connsiteY202" fmla="*/ 1410462 h 1684262"/>
              <a:gd name="connsiteX203" fmla="*/ 647551 w 1214923"/>
              <a:gd name="connsiteY203" fmla="*/ 1448562 h 1684262"/>
              <a:gd name="connsiteX204" fmla="*/ 862816 w 1214923"/>
              <a:gd name="connsiteY204" fmla="*/ 1410653 h 1684262"/>
              <a:gd name="connsiteX205" fmla="*/ 862816 w 1214923"/>
              <a:gd name="connsiteY205" fmla="*/ 1410462 h 1684262"/>
              <a:gd name="connsiteX206" fmla="*/ 689842 w 1214923"/>
              <a:gd name="connsiteY206" fmla="*/ 1391412 h 1684262"/>
              <a:gd name="connsiteX207" fmla="*/ 924347 w 1214923"/>
              <a:gd name="connsiteY207" fmla="*/ 1306830 h 1684262"/>
              <a:gd name="connsiteX208" fmla="*/ 689842 w 1214923"/>
              <a:gd name="connsiteY208" fmla="*/ 1391412 h 1684262"/>
              <a:gd name="connsiteX209" fmla="*/ 1162663 w 1214923"/>
              <a:gd name="connsiteY209" fmla="*/ 1057085 h 1684262"/>
              <a:gd name="connsiteX210" fmla="*/ 1148756 w 1214923"/>
              <a:gd name="connsiteY210" fmla="*/ 1134428 h 1684262"/>
              <a:gd name="connsiteX211" fmla="*/ 1066841 w 1214923"/>
              <a:gd name="connsiteY211" fmla="*/ 1139762 h 1684262"/>
              <a:gd name="connsiteX212" fmla="*/ 1035790 w 1214923"/>
              <a:gd name="connsiteY212" fmla="*/ 1087755 h 1684262"/>
              <a:gd name="connsiteX213" fmla="*/ 1162663 w 1214923"/>
              <a:gd name="connsiteY213" fmla="*/ 1057085 h 1684262"/>
              <a:gd name="connsiteX214" fmla="*/ 987913 w 1214923"/>
              <a:gd name="connsiteY214" fmla="*/ 1181170 h 1684262"/>
              <a:gd name="connsiteX215" fmla="*/ 958923 w 1214923"/>
              <a:gd name="connsiteY215" fmla="*/ 1264444 h 1684262"/>
              <a:gd name="connsiteX216" fmla="*/ 905107 w 1214923"/>
              <a:gd name="connsiteY216" fmla="*/ 1118330 h 1684262"/>
              <a:gd name="connsiteX217" fmla="*/ 987913 w 1214923"/>
              <a:gd name="connsiteY217" fmla="*/ 1181170 h 1684262"/>
              <a:gd name="connsiteX0" fmla="*/ 1193429 w 1214923"/>
              <a:gd name="connsiteY0" fmla="*/ 899446 h 1696811"/>
              <a:gd name="connsiteX1" fmla="*/ 1157319 w 1214923"/>
              <a:gd name="connsiteY1" fmla="*/ 831924 h 1696811"/>
              <a:gd name="connsiteX2" fmla="*/ 1019985 w 1214923"/>
              <a:gd name="connsiteY2" fmla="*/ 885740 h 1696811"/>
              <a:gd name="connsiteX3" fmla="*/ 963019 w 1214923"/>
              <a:gd name="connsiteY3" fmla="*/ 860965 h 1696811"/>
              <a:gd name="connsiteX4" fmla="*/ 1035980 w 1214923"/>
              <a:gd name="connsiteY4" fmla="*/ 795623 h 1696811"/>
              <a:gd name="connsiteX5" fmla="*/ 893772 w 1214923"/>
              <a:gd name="connsiteY5" fmla="*/ 930212 h 1696811"/>
              <a:gd name="connsiteX6" fmla="*/ 951398 w 1214923"/>
              <a:gd name="connsiteY6" fmla="*/ 937927 h 1696811"/>
              <a:gd name="connsiteX7" fmla="*/ 862911 w 1214923"/>
              <a:gd name="connsiteY7" fmla="*/ 964787 h 1696811"/>
              <a:gd name="connsiteX8" fmla="*/ 813000 w 1214923"/>
              <a:gd name="connsiteY8" fmla="*/ 991648 h 1696811"/>
              <a:gd name="connsiteX9" fmla="*/ 905202 w 1214923"/>
              <a:gd name="connsiteY9" fmla="*/ 872585 h 1696811"/>
              <a:gd name="connsiteX10" fmla="*/ 1062841 w 1214923"/>
              <a:gd name="connsiteY10" fmla="*/ 784098 h 1696811"/>
              <a:gd name="connsiteX11" fmla="*/ 1113873 w 1214923"/>
              <a:gd name="connsiteY11" fmla="*/ 670346 h 1696811"/>
              <a:gd name="connsiteX12" fmla="*/ 1028265 w 1214923"/>
              <a:gd name="connsiteY12" fmla="*/ 722567 h 1696811"/>
              <a:gd name="connsiteX13" fmla="*/ 1003881 w 1214923"/>
              <a:gd name="connsiteY13" fmla="*/ 692468 h 1696811"/>
              <a:gd name="connsiteX14" fmla="*/ 1005881 w 1214923"/>
              <a:gd name="connsiteY14" fmla="*/ 661511 h 1696811"/>
              <a:gd name="connsiteX15" fmla="*/ 1065794 w 1214923"/>
              <a:gd name="connsiteY15" fmla="*/ 651415 h 1696811"/>
              <a:gd name="connsiteX16" fmla="*/ 1087938 w 1214923"/>
              <a:gd name="connsiteY16" fmla="*/ 638205 h 1696811"/>
              <a:gd name="connsiteX17" fmla="*/ 739848 w 1214923"/>
              <a:gd name="connsiteY17" fmla="*/ 595694 h 1696811"/>
              <a:gd name="connsiteX18" fmla="*/ 716893 w 1214923"/>
              <a:gd name="connsiteY18" fmla="*/ 318992 h 1696811"/>
              <a:gd name="connsiteX19" fmla="*/ 920537 w 1214923"/>
              <a:gd name="connsiteY19" fmla="*/ 246031 h 1696811"/>
              <a:gd name="connsiteX20" fmla="*/ 682412 w 1214923"/>
              <a:gd name="connsiteY20" fmla="*/ 238316 h 1696811"/>
              <a:gd name="connsiteX21" fmla="*/ 928538 w 1214923"/>
              <a:gd name="connsiteY21" fmla="*/ 226790 h 1696811"/>
              <a:gd name="connsiteX22" fmla="*/ 720893 w 1214923"/>
              <a:gd name="connsiteY22" fmla="*/ 196025 h 1696811"/>
              <a:gd name="connsiteX23" fmla="*/ 736229 w 1214923"/>
              <a:gd name="connsiteY23" fmla="*/ 49911 h 1696811"/>
              <a:gd name="connsiteX24" fmla="*/ 663267 w 1214923"/>
              <a:gd name="connsiteY24" fmla="*/ 0 h 1696811"/>
              <a:gd name="connsiteX25" fmla="*/ 625167 w 1214923"/>
              <a:gd name="connsiteY25" fmla="*/ 103727 h 1696811"/>
              <a:gd name="connsiteX26" fmla="*/ 625167 w 1214923"/>
              <a:gd name="connsiteY26" fmla="*/ 288322 h 1696811"/>
              <a:gd name="connsiteX27" fmla="*/ 336845 w 1214923"/>
              <a:gd name="connsiteY27" fmla="*/ 261366 h 1696811"/>
              <a:gd name="connsiteX28" fmla="*/ 367611 w 1214923"/>
              <a:gd name="connsiteY28" fmla="*/ 307467 h 1696811"/>
              <a:gd name="connsiteX29" fmla="*/ 579066 w 1214923"/>
              <a:gd name="connsiteY29" fmla="*/ 615029 h 1696811"/>
              <a:gd name="connsiteX30" fmla="*/ 263884 w 1214923"/>
              <a:gd name="connsiteY30" fmla="*/ 496585 h 1696811"/>
              <a:gd name="connsiteX31" fmla="*/ 233118 w 1214923"/>
              <a:gd name="connsiteY31" fmla="*/ 714947 h 1696811"/>
              <a:gd name="connsiteX32" fmla="*/ 532965 w 1214923"/>
              <a:gd name="connsiteY32" fmla="*/ 807149 h 1696811"/>
              <a:gd name="connsiteX33" fmla="*/ 502390 w 1214923"/>
              <a:gd name="connsiteY33" fmla="*/ 816184 h 1696811"/>
              <a:gd name="connsiteX34" fmla="*/ 464290 w 1214923"/>
              <a:gd name="connsiteY34" fmla="*/ 772763 h 1696811"/>
              <a:gd name="connsiteX35" fmla="*/ 375231 w 1214923"/>
              <a:gd name="connsiteY35" fmla="*/ 788670 h 1696811"/>
              <a:gd name="connsiteX36" fmla="*/ 418189 w 1214923"/>
              <a:gd name="connsiteY36" fmla="*/ 826770 h 1696811"/>
              <a:gd name="connsiteX37" fmla="*/ 333607 w 1214923"/>
              <a:gd name="connsiteY37" fmla="*/ 826770 h 1696811"/>
              <a:gd name="connsiteX38" fmla="*/ 276457 w 1214923"/>
              <a:gd name="connsiteY38" fmla="*/ 857536 h 1696811"/>
              <a:gd name="connsiteX39" fmla="*/ 288458 w 1214923"/>
              <a:gd name="connsiteY39" fmla="*/ 766001 h 1696811"/>
              <a:gd name="connsiteX40" fmla="*/ 138059 w 1214923"/>
              <a:gd name="connsiteY40" fmla="*/ 911352 h 1696811"/>
              <a:gd name="connsiteX41" fmla="*/ 237976 w 1214923"/>
              <a:gd name="connsiteY41" fmla="*/ 961358 h 1696811"/>
              <a:gd name="connsiteX42" fmla="*/ 75102 w 1214923"/>
              <a:gd name="connsiteY42" fmla="*/ 1025783 h 1696811"/>
              <a:gd name="connsiteX43" fmla="*/ 80432 w 1214923"/>
              <a:gd name="connsiteY43" fmla="*/ 915162 h 1696811"/>
              <a:gd name="connsiteX44" fmla="*/ 91958 w 1214923"/>
              <a:gd name="connsiteY44" fmla="*/ 1107377 h 1696811"/>
              <a:gd name="connsiteX45" fmla="*/ 214925 w 1214923"/>
              <a:gd name="connsiteY45" fmla="*/ 1157383 h 1696811"/>
              <a:gd name="connsiteX46" fmla="*/ 322463 w 1214923"/>
              <a:gd name="connsiteY46" fmla="*/ 1228161 h 1696811"/>
              <a:gd name="connsiteX47" fmla="*/ 235145 w 1214923"/>
              <a:gd name="connsiteY47" fmla="*/ 1221759 h 1696811"/>
              <a:gd name="connsiteX48" fmla="*/ 267875 w 1214923"/>
              <a:gd name="connsiteY48" fmla="*/ 1263023 h 1696811"/>
              <a:gd name="connsiteX49" fmla="*/ 395615 w 1214923"/>
              <a:gd name="connsiteY49" fmla="*/ 1319117 h 1696811"/>
              <a:gd name="connsiteX50" fmla="*/ 322827 w 1214923"/>
              <a:gd name="connsiteY50" fmla="*/ 1338837 h 1696811"/>
              <a:gd name="connsiteX51" fmla="*/ 247492 w 1214923"/>
              <a:gd name="connsiteY51" fmla="*/ 1296725 h 1696811"/>
              <a:gd name="connsiteX52" fmla="*/ 229880 w 1214923"/>
              <a:gd name="connsiteY52" fmla="*/ 1312259 h 1696811"/>
              <a:gd name="connsiteX53" fmla="*/ 146155 w 1214923"/>
              <a:gd name="connsiteY53" fmla="*/ 1230344 h 1696811"/>
              <a:gd name="connsiteX54" fmla="*/ 115389 w 1214923"/>
              <a:gd name="connsiteY54" fmla="*/ 1430369 h 1696811"/>
              <a:gd name="connsiteX55" fmla="*/ 349799 w 1214923"/>
              <a:gd name="connsiteY55" fmla="*/ 1480280 h 1696811"/>
              <a:gd name="connsiteX56" fmla="*/ 299507 w 1214923"/>
              <a:gd name="connsiteY56" fmla="*/ 1464659 h 1696811"/>
              <a:gd name="connsiteX57" fmla="*/ 318374 w 1214923"/>
              <a:gd name="connsiteY57" fmla="*/ 1496562 h 1696811"/>
              <a:gd name="connsiteX58" fmla="*/ 388280 w 1214923"/>
              <a:gd name="connsiteY58" fmla="*/ 1545717 h 1696811"/>
              <a:gd name="connsiteX59" fmla="*/ 348847 w 1214923"/>
              <a:gd name="connsiteY59" fmla="*/ 1542479 h 1696811"/>
              <a:gd name="connsiteX60" fmla="*/ 255883 w 1214923"/>
              <a:gd name="connsiteY60" fmla="*/ 1502664 h 1696811"/>
              <a:gd name="connsiteX61" fmla="*/ 255883 w 1214923"/>
              <a:gd name="connsiteY61" fmla="*/ 1502664 h 1696811"/>
              <a:gd name="connsiteX62" fmla="*/ 239976 w 1214923"/>
              <a:gd name="connsiteY62" fmla="*/ 1484281 h 1696811"/>
              <a:gd name="connsiteX63" fmla="*/ 203495 w 1214923"/>
              <a:gd name="connsiteY63" fmla="*/ 1484281 h 1696811"/>
              <a:gd name="connsiteX64" fmla="*/ 187303 w 1214923"/>
              <a:gd name="connsiteY64" fmla="*/ 1499140 h 1696811"/>
              <a:gd name="connsiteX65" fmla="*/ 480925 w 1214923"/>
              <a:gd name="connsiteY65" fmla="*/ 1687975 h 1696811"/>
              <a:gd name="connsiteX66" fmla="*/ 757374 w 1214923"/>
              <a:gd name="connsiteY66" fmla="*/ 1682401 h 1696811"/>
              <a:gd name="connsiteX67" fmla="*/ 988070 w 1214923"/>
              <a:gd name="connsiteY67" fmla="*/ 1594485 h 1696811"/>
              <a:gd name="connsiteX68" fmla="*/ 1152566 w 1214923"/>
              <a:gd name="connsiteY68" fmla="*/ 1394460 h 1696811"/>
              <a:gd name="connsiteX69" fmla="*/ 918822 w 1214923"/>
              <a:gd name="connsiteY69" fmla="*/ 1363507 h 1696811"/>
              <a:gd name="connsiteX70" fmla="*/ 802904 w 1214923"/>
              <a:gd name="connsiteY70" fmla="*/ 1350454 h 1696811"/>
              <a:gd name="connsiteX71" fmla="*/ 841956 w 1214923"/>
              <a:gd name="connsiteY71" fmla="*/ 1326547 h 1696811"/>
              <a:gd name="connsiteX72" fmla="*/ 1018286 w 1214923"/>
              <a:gd name="connsiteY72" fmla="*/ 1315425 h 1696811"/>
              <a:gd name="connsiteX73" fmla="*/ 980354 w 1214923"/>
              <a:gd name="connsiteY73" fmla="*/ 1268921 h 1696811"/>
              <a:gd name="connsiteX74" fmla="*/ 1091488 w 1214923"/>
              <a:gd name="connsiteY74" fmla="*/ 1221043 h 1696811"/>
              <a:gd name="connsiteX75" fmla="*/ 896580 w 1214923"/>
              <a:gd name="connsiteY75" fmla="*/ 1032638 h 1696811"/>
              <a:gd name="connsiteX76" fmla="*/ 1193429 w 1214923"/>
              <a:gd name="connsiteY76" fmla="*/ 899446 h 1696811"/>
              <a:gd name="connsiteX77" fmla="*/ 759089 w 1214923"/>
              <a:gd name="connsiteY77" fmla="*/ 61246 h 1696811"/>
              <a:gd name="connsiteX78" fmla="*/ 720989 w 1214923"/>
              <a:gd name="connsiteY78" fmla="*/ 145828 h 1696811"/>
              <a:gd name="connsiteX79" fmla="*/ 759089 w 1214923"/>
              <a:gd name="connsiteY79" fmla="*/ 61436 h 1696811"/>
              <a:gd name="connsiteX80" fmla="*/ 759089 w 1214923"/>
              <a:gd name="connsiteY80" fmla="*/ 61246 h 1696811"/>
              <a:gd name="connsiteX81" fmla="*/ 363611 w 1214923"/>
              <a:gd name="connsiteY81" fmla="*/ 545783 h 1696811"/>
              <a:gd name="connsiteX82" fmla="*/ 348275 w 1214923"/>
              <a:gd name="connsiteY82" fmla="*/ 553498 h 1696811"/>
              <a:gd name="connsiteX83" fmla="*/ 363611 w 1214923"/>
              <a:gd name="connsiteY83" fmla="*/ 545783 h 1696811"/>
              <a:gd name="connsiteX84" fmla="*/ 232451 w 1214923"/>
              <a:gd name="connsiteY84" fmla="*/ 523113 h 1696811"/>
              <a:gd name="connsiteX85" fmla="*/ 254694 w 1214923"/>
              <a:gd name="connsiteY85" fmla="*/ 664096 h 1696811"/>
              <a:gd name="connsiteX86" fmla="*/ 232451 w 1214923"/>
              <a:gd name="connsiteY86" fmla="*/ 523113 h 1696811"/>
              <a:gd name="connsiteX87" fmla="*/ 340084 w 1214923"/>
              <a:gd name="connsiteY87" fmla="*/ 692277 h 1696811"/>
              <a:gd name="connsiteX88" fmla="*/ 470767 w 1214923"/>
              <a:gd name="connsiteY88" fmla="*/ 684562 h 1696811"/>
              <a:gd name="connsiteX89" fmla="*/ 340084 w 1214923"/>
              <a:gd name="connsiteY89" fmla="*/ 691896 h 1696811"/>
              <a:gd name="connsiteX90" fmla="*/ 340084 w 1214923"/>
              <a:gd name="connsiteY90" fmla="*/ 692277 h 1696811"/>
              <a:gd name="connsiteX91" fmla="*/ 382375 w 1214923"/>
              <a:gd name="connsiteY91" fmla="*/ 615410 h 1696811"/>
              <a:gd name="connsiteX92" fmla="*/ 516868 w 1214923"/>
              <a:gd name="connsiteY92" fmla="*/ 688372 h 1696811"/>
              <a:gd name="connsiteX93" fmla="*/ 382661 w 1214923"/>
              <a:gd name="connsiteY93" fmla="*/ 615029 h 1696811"/>
              <a:gd name="connsiteX94" fmla="*/ 382375 w 1214923"/>
              <a:gd name="connsiteY94" fmla="*/ 615410 h 1696811"/>
              <a:gd name="connsiteX95" fmla="*/ 201400 w 1214923"/>
              <a:gd name="connsiteY95" fmla="*/ 907542 h 1696811"/>
              <a:gd name="connsiteX96" fmla="*/ 163300 w 1214923"/>
              <a:gd name="connsiteY96" fmla="*/ 838295 h 1696811"/>
              <a:gd name="connsiteX97" fmla="*/ 201686 w 1214923"/>
              <a:gd name="connsiteY97" fmla="*/ 907161 h 1696811"/>
              <a:gd name="connsiteX98" fmla="*/ 201400 w 1214923"/>
              <a:gd name="connsiteY98" fmla="*/ 907542 h 1696811"/>
              <a:gd name="connsiteX99" fmla="*/ 97811 w 1214923"/>
              <a:gd name="connsiteY99" fmla="*/ 1285557 h 1696811"/>
              <a:gd name="connsiteX100" fmla="*/ 123279 w 1214923"/>
              <a:gd name="connsiteY100" fmla="*/ 1264178 h 1696811"/>
              <a:gd name="connsiteX101" fmla="*/ 231975 w 1214923"/>
              <a:gd name="connsiteY101" fmla="*/ 1341501 h 1696811"/>
              <a:gd name="connsiteX102" fmla="*/ 97811 w 1214923"/>
              <a:gd name="connsiteY102" fmla="*/ 1285557 h 1696811"/>
              <a:gd name="connsiteX103" fmla="*/ 232928 w 1214923"/>
              <a:gd name="connsiteY103" fmla="*/ 1376077 h 1696811"/>
              <a:gd name="connsiteX104" fmla="*/ 279029 w 1214923"/>
              <a:gd name="connsiteY104" fmla="*/ 1379887 h 1696811"/>
              <a:gd name="connsiteX105" fmla="*/ 232451 w 1214923"/>
              <a:gd name="connsiteY105" fmla="*/ 1376077 h 1696811"/>
              <a:gd name="connsiteX106" fmla="*/ 232928 w 1214923"/>
              <a:gd name="connsiteY106" fmla="*/ 1376077 h 1696811"/>
              <a:gd name="connsiteX107" fmla="*/ 856244 w 1214923"/>
              <a:gd name="connsiteY107" fmla="*/ 715613 h 1696811"/>
              <a:gd name="connsiteX108" fmla="*/ 817635 w 1214923"/>
              <a:gd name="connsiteY108" fmla="*/ 708913 h 1696811"/>
              <a:gd name="connsiteX109" fmla="*/ 721084 w 1214923"/>
              <a:gd name="connsiteY109" fmla="*/ 657225 h 1696811"/>
              <a:gd name="connsiteX110" fmla="*/ 855767 w 1214923"/>
              <a:gd name="connsiteY110" fmla="*/ 715613 h 1696811"/>
              <a:gd name="connsiteX111" fmla="*/ 856244 w 1214923"/>
              <a:gd name="connsiteY111" fmla="*/ 715613 h 1696811"/>
              <a:gd name="connsiteX112" fmla="*/ 663458 w 1214923"/>
              <a:gd name="connsiteY112" fmla="*/ 722662 h 1696811"/>
              <a:gd name="connsiteX113" fmla="*/ 644408 w 1214923"/>
              <a:gd name="connsiteY113" fmla="*/ 807149 h 1696811"/>
              <a:gd name="connsiteX114" fmla="*/ 662981 w 1214923"/>
              <a:gd name="connsiteY114" fmla="*/ 723138 h 1696811"/>
              <a:gd name="connsiteX115" fmla="*/ 663458 w 1214923"/>
              <a:gd name="connsiteY115" fmla="*/ 722662 h 1696811"/>
              <a:gd name="connsiteX116" fmla="*/ 628882 w 1214923"/>
              <a:gd name="connsiteY116" fmla="*/ 753332 h 1696811"/>
              <a:gd name="connsiteX117" fmla="*/ 655742 w 1214923"/>
              <a:gd name="connsiteY117" fmla="*/ 726472 h 1696811"/>
              <a:gd name="connsiteX118" fmla="*/ 628406 w 1214923"/>
              <a:gd name="connsiteY118" fmla="*/ 753332 h 1696811"/>
              <a:gd name="connsiteX119" fmla="*/ 628882 w 1214923"/>
              <a:gd name="connsiteY119" fmla="*/ 753332 h 1696811"/>
              <a:gd name="connsiteX120" fmla="*/ 771090 w 1214923"/>
              <a:gd name="connsiteY120" fmla="*/ 757237 h 1696811"/>
              <a:gd name="connsiteX121" fmla="*/ 690318 w 1214923"/>
              <a:gd name="connsiteY121" fmla="*/ 822579 h 1696811"/>
              <a:gd name="connsiteX122" fmla="*/ 770614 w 1214923"/>
              <a:gd name="connsiteY122" fmla="*/ 757237 h 1696811"/>
              <a:gd name="connsiteX123" fmla="*/ 771090 w 1214923"/>
              <a:gd name="connsiteY123" fmla="*/ 757237 h 1696811"/>
              <a:gd name="connsiteX124" fmla="*/ 759565 w 1214923"/>
              <a:gd name="connsiteY124" fmla="*/ 538162 h 1696811"/>
              <a:gd name="connsiteX125" fmla="*/ 851767 w 1214923"/>
              <a:gd name="connsiteY125" fmla="*/ 480536 h 1696811"/>
              <a:gd name="connsiteX126" fmla="*/ 759089 w 1214923"/>
              <a:gd name="connsiteY126" fmla="*/ 538067 h 1696811"/>
              <a:gd name="connsiteX127" fmla="*/ 759565 w 1214923"/>
              <a:gd name="connsiteY127" fmla="*/ 538162 h 1696811"/>
              <a:gd name="connsiteX128" fmla="*/ 868213 w 1214923"/>
              <a:gd name="connsiteY128" fmla="*/ 356761 h 1696811"/>
              <a:gd name="connsiteX129" fmla="*/ 812619 w 1214923"/>
              <a:gd name="connsiteY129" fmla="*/ 442055 h 1696811"/>
              <a:gd name="connsiteX130" fmla="*/ 868213 w 1214923"/>
              <a:gd name="connsiteY130" fmla="*/ 356761 h 1696811"/>
              <a:gd name="connsiteX131" fmla="*/ 681841 w 1214923"/>
              <a:gd name="connsiteY131" fmla="*/ 323088 h 1696811"/>
              <a:gd name="connsiteX132" fmla="*/ 758803 w 1214923"/>
              <a:gd name="connsiteY132" fmla="*/ 430816 h 1696811"/>
              <a:gd name="connsiteX133" fmla="*/ 643455 w 1214923"/>
              <a:gd name="connsiteY133" fmla="*/ 396145 h 1696811"/>
              <a:gd name="connsiteX134" fmla="*/ 639550 w 1214923"/>
              <a:gd name="connsiteY134" fmla="*/ 438436 h 1696811"/>
              <a:gd name="connsiteX135" fmla="*/ 682127 w 1214923"/>
              <a:gd name="connsiteY135" fmla="*/ 323088 h 1696811"/>
              <a:gd name="connsiteX136" fmla="*/ 681841 w 1214923"/>
              <a:gd name="connsiteY136" fmla="*/ 323088 h 1696811"/>
              <a:gd name="connsiteX137" fmla="*/ 395477 w 1214923"/>
              <a:gd name="connsiteY137" fmla="*/ 216638 h 1696811"/>
              <a:gd name="connsiteX138" fmla="*/ 432956 w 1214923"/>
              <a:gd name="connsiteY138" fmla="*/ 194566 h 1696811"/>
              <a:gd name="connsiteX139" fmla="*/ 564476 w 1214923"/>
              <a:gd name="connsiteY139" fmla="*/ 247666 h 1696811"/>
              <a:gd name="connsiteX140" fmla="*/ 558873 w 1214923"/>
              <a:gd name="connsiteY140" fmla="*/ 299942 h 1696811"/>
              <a:gd name="connsiteX141" fmla="*/ 395477 w 1214923"/>
              <a:gd name="connsiteY141" fmla="*/ 216638 h 1696811"/>
              <a:gd name="connsiteX142" fmla="*/ 470767 w 1214923"/>
              <a:gd name="connsiteY142" fmla="*/ 361188 h 1696811"/>
              <a:gd name="connsiteX143" fmla="*/ 566874 w 1214923"/>
              <a:gd name="connsiteY143" fmla="*/ 503396 h 1696811"/>
              <a:gd name="connsiteX144" fmla="*/ 470767 w 1214923"/>
              <a:gd name="connsiteY144" fmla="*/ 361188 h 1696811"/>
              <a:gd name="connsiteX145" fmla="*/ 632216 w 1214923"/>
              <a:gd name="connsiteY145" fmla="*/ 475419 h 1696811"/>
              <a:gd name="connsiteX146" fmla="*/ 759089 w 1214923"/>
              <a:gd name="connsiteY146" fmla="*/ 438055 h 1696811"/>
              <a:gd name="connsiteX147" fmla="*/ 640217 w 1214923"/>
              <a:gd name="connsiteY147" fmla="*/ 641593 h 1696811"/>
              <a:gd name="connsiteX148" fmla="*/ 622468 w 1214923"/>
              <a:gd name="connsiteY148" fmla="*/ 453581 h 1696811"/>
              <a:gd name="connsiteX149" fmla="*/ 632216 w 1214923"/>
              <a:gd name="connsiteY149" fmla="*/ 475419 h 1696811"/>
              <a:gd name="connsiteX150" fmla="*/ 686032 w 1214923"/>
              <a:gd name="connsiteY150" fmla="*/ 837819 h 1696811"/>
              <a:gd name="connsiteX151" fmla="*/ 628310 w 1214923"/>
              <a:gd name="connsiteY151" fmla="*/ 930116 h 1696811"/>
              <a:gd name="connsiteX152" fmla="*/ 686032 w 1214923"/>
              <a:gd name="connsiteY152" fmla="*/ 837914 h 1696811"/>
              <a:gd name="connsiteX153" fmla="*/ 686032 w 1214923"/>
              <a:gd name="connsiteY153" fmla="*/ 837819 h 1696811"/>
              <a:gd name="connsiteX154" fmla="*/ 743658 w 1214923"/>
              <a:gd name="connsiteY154" fmla="*/ 1291400 h 1696811"/>
              <a:gd name="connsiteX155" fmla="*/ 547634 w 1214923"/>
              <a:gd name="connsiteY155" fmla="*/ 1206818 h 1696811"/>
              <a:gd name="connsiteX156" fmla="*/ 573446 w 1214923"/>
              <a:gd name="connsiteY156" fmla="*/ 1222439 h 1696811"/>
              <a:gd name="connsiteX157" fmla="*/ 603450 w 1214923"/>
              <a:gd name="connsiteY157" fmla="*/ 1227487 h 1696811"/>
              <a:gd name="connsiteX158" fmla="*/ 743658 w 1214923"/>
              <a:gd name="connsiteY158" fmla="*/ 1291495 h 1696811"/>
              <a:gd name="connsiteX159" fmla="*/ 743658 w 1214923"/>
              <a:gd name="connsiteY159" fmla="*/ 1291400 h 1696811"/>
              <a:gd name="connsiteX160" fmla="*/ 556465 w 1214923"/>
              <a:gd name="connsiteY160" fmla="*/ 950327 h 1696811"/>
              <a:gd name="connsiteX161" fmla="*/ 689842 w 1214923"/>
              <a:gd name="connsiteY161" fmla="*/ 1122236 h 1696811"/>
              <a:gd name="connsiteX162" fmla="*/ 568651 w 1214923"/>
              <a:gd name="connsiteY162" fmla="*/ 984541 h 1696811"/>
              <a:gd name="connsiteX163" fmla="*/ 556465 w 1214923"/>
              <a:gd name="connsiteY163" fmla="*/ 950327 h 1696811"/>
              <a:gd name="connsiteX164" fmla="*/ 351609 w 1214923"/>
              <a:gd name="connsiteY164" fmla="*/ 1045464 h 1696811"/>
              <a:gd name="connsiteX165" fmla="*/ 382375 w 1214923"/>
              <a:gd name="connsiteY165" fmla="*/ 887825 h 1696811"/>
              <a:gd name="connsiteX166" fmla="*/ 351609 w 1214923"/>
              <a:gd name="connsiteY166" fmla="*/ 1045559 h 1696811"/>
              <a:gd name="connsiteX167" fmla="*/ 351609 w 1214923"/>
              <a:gd name="connsiteY167" fmla="*/ 1045464 h 1696811"/>
              <a:gd name="connsiteX168" fmla="*/ 420761 w 1214923"/>
              <a:gd name="connsiteY168" fmla="*/ 1054969 h 1696811"/>
              <a:gd name="connsiteX169" fmla="*/ 605260 w 1214923"/>
              <a:gd name="connsiteY169" fmla="*/ 1180338 h 1696811"/>
              <a:gd name="connsiteX170" fmla="*/ 420761 w 1214923"/>
              <a:gd name="connsiteY170" fmla="*/ 1054969 h 1696811"/>
              <a:gd name="connsiteX171" fmla="*/ 366944 w 1214923"/>
              <a:gd name="connsiteY171" fmla="*/ 1414272 h 1696811"/>
              <a:gd name="connsiteX172" fmla="*/ 597640 w 1214923"/>
              <a:gd name="connsiteY172" fmla="*/ 1460468 h 1696811"/>
              <a:gd name="connsiteX173" fmla="*/ 366944 w 1214923"/>
              <a:gd name="connsiteY173" fmla="*/ 1414463 h 1696811"/>
              <a:gd name="connsiteX174" fmla="*/ 366944 w 1214923"/>
              <a:gd name="connsiteY174" fmla="*/ 1414272 h 1696811"/>
              <a:gd name="connsiteX175" fmla="*/ 597035 w 1214923"/>
              <a:gd name="connsiteY175" fmla="*/ 1664464 h 1696811"/>
              <a:gd name="connsiteX176" fmla="*/ 471148 w 1214923"/>
              <a:gd name="connsiteY176" fmla="*/ 1664399 h 1696811"/>
              <a:gd name="connsiteX177" fmla="*/ 401901 w 1214923"/>
              <a:gd name="connsiteY177" fmla="*/ 1579817 h 1696811"/>
              <a:gd name="connsiteX178" fmla="*/ 582412 w 1214923"/>
              <a:gd name="connsiteY178" fmla="*/ 1645158 h 1696811"/>
              <a:gd name="connsiteX179" fmla="*/ 597035 w 1214923"/>
              <a:gd name="connsiteY179" fmla="*/ 1664464 h 1696811"/>
              <a:gd name="connsiteX180" fmla="*/ 616785 w 1214923"/>
              <a:gd name="connsiteY180" fmla="*/ 1564196 h 1696811"/>
              <a:gd name="connsiteX181" fmla="*/ 555349 w 1214923"/>
              <a:gd name="connsiteY181" fmla="*/ 1541145 h 1696811"/>
              <a:gd name="connsiteX182" fmla="*/ 638597 w 1214923"/>
              <a:gd name="connsiteY182" fmla="*/ 1493520 h 1696811"/>
              <a:gd name="connsiteX183" fmla="*/ 752034 w 1214923"/>
              <a:gd name="connsiteY183" fmla="*/ 1535463 h 1696811"/>
              <a:gd name="connsiteX184" fmla="*/ 616785 w 1214923"/>
              <a:gd name="connsiteY184" fmla="*/ 1564386 h 1696811"/>
              <a:gd name="connsiteX185" fmla="*/ 616785 w 1214923"/>
              <a:gd name="connsiteY185" fmla="*/ 1564196 h 1696811"/>
              <a:gd name="connsiteX186" fmla="*/ 811979 w 1214923"/>
              <a:gd name="connsiteY186" fmla="*/ 1595484 h 1696811"/>
              <a:gd name="connsiteX187" fmla="*/ 812771 w 1214923"/>
              <a:gd name="connsiteY187" fmla="*/ 1652594 h 1696811"/>
              <a:gd name="connsiteX188" fmla="*/ 704225 w 1214923"/>
              <a:gd name="connsiteY188" fmla="*/ 1665256 h 1696811"/>
              <a:gd name="connsiteX189" fmla="*/ 651942 w 1214923"/>
              <a:gd name="connsiteY189" fmla="*/ 1653111 h 1696811"/>
              <a:gd name="connsiteX190" fmla="*/ 811979 w 1214923"/>
              <a:gd name="connsiteY190" fmla="*/ 1595484 h 1696811"/>
              <a:gd name="connsiteX191" fmla="*/ 857863 w 1214923"/>
              <a:gd name="connsiteY191" fmla="*/ 1591056 h 1696811"/>
              <a:gd name="connsiteX192" fmla="*/ 838813 w 1214923"/>
              <a:gd name="connsiteY192" fmla="*/ 1568958 h 1696811"/>
              <a:gd name="connsiteX193" fmla="*/ 836146 w 1214923"/>
              <a:gd name="connsiteY193" fmla="*/ 1564291 h 1696811"/>
              <a:gd name="connsiteX194" fmla="*/ 955179 w 1214923"/>
              <a:gd name="connsiteY194" fmla="*/ 1500720 h 1696811"/>
              <a:gd name="connsiteX195" fmla="*/ 1066493 w 1214923"/>
              <a:gd name="connsiteY195" fmla="*/ 1492065 h 1696811"/>
              <a:gd name="connsiteX196" fmla="*/ 857863 w 1214923"/>
              <a:gd name="connsiteY196" fmla="*/ 1591247 h 1696811"/>
              <a:gd name="connsiteX197" fmla="*/ 857863 w 1214923"/>
              <a:gd name="connsiteY197" fmla="*/ 1591056 h 1696811"/>
              <a:gd name="connsiteX198" fmla="*/ 1054979 w 1214923"/>
              <a:gd name="connsiteY198" fmla="*/ 1445037 h 1696811"/>
              <a:gd name="connsiteX199" fmla="*/ 916632 w 1214923"/>
              <a:gd name="connsiteY199" fmla="*/ 1468184 h 1696811"/>
              <a:gd name="connsiteX200" fmla="*/ 1028170 w 1214923"/>
              <a:gd name="connsiteY200" fmla="*/ 1445228 h 1696811"/>
              <a:gd name="connsiteX201" fmla="*/ 1054979 w 1214923"/>
              <a:gd name="connsiteY201" fmla="*/ 1445037 h 1696811"/>
              <a:gd name="connsiteX202" fmla="*/ 862816 w 1214923"/>
              <a:gd name="connsiteY202" fmla="*/ 1410462 h 1696811"/>
              <a:gd name="connsiteX203" fmla="*/ 647551 w 1214923"/>
              <a:gd name="connsiteY203" fmla="*/ 1448562 h 1696811"/>
              <a:gd name="connsiteX204" fmla="*/ 862816 w 1214923"/>
              <a:gd name="connsiteY204" fmla="*/ 1410653 h 1696811"/>
              <a:gd name="connsiteX205" fmla="*/ 862816 w 1214923"/>
              <a:gd name="connsiteY205" fmla="*/ 1410462 h 1696811"/>
              <a:gd name="connsiteX206" fmla="*/ 689842 w 1214923"/>
              <a:gd name="connsiteY206" fmla="*/ 1391412 h 1696811"/>
              <a:gd name="connsiteX207" fmla="*/ 924347 w 1214923"/>
              <a:gd name="connsiteY207" fmla="*/ 1306830 h 1696811"/>
              <a:gd name="connsiteX208" fmla="*/ 689842 w 1214923"/>
              <a:gd name="connsiteY208" fmla="*/ 1391412 h 1696811"/>
              <a:gd name="connsiteX209" fmla="*/ 1162663 w 1214923"/>
              <a:gd name="connsiteY209" fmla="*/ 1057085 h 1696811"/>
              <a:gd name="connsiteX210" fmla="*/ 1148756 w 1214923"/>
              <a:gd name="connsiteY210" fmla="*/ 1134428 h 1696811"/>
              <a:gd name="connsiteX211" fmla="*/ 1066841 w 1214923"/>
              <a:gd name="connsiteY211" fmla="*/ 1139762 h 1696811"/>
              <a:gd name="connsiteX212" fmla="*/ 1035790 w 1214923"/>
              <a:gd name="connsiteY212" fmla="*/ 1087755 h 1696811"/>
              <a:gd name="connsiteX213" fmla="*/ 1162663 w 1214923"/>
              <a:gd name="connsiteY213" fmla="*/ 1057085 h 1696811"/>
              <a:gd name="connsiteX214" fmla="*/ 987913 w 1214923"/>
              <a:gd name="connsiteY214" fmla="*/ 1181170 h 1696811"/>
              <a:gd name="connsiteX215" fmla="*/ 958923 w 1214923"/>
              <a:gd name="connsiteY215" fmla="*/ 1264444 h 1696811"/>
              <a:gd name="connsiteX216" fmla="*/ 905107 w 1214923"/>
              <a:gd name="connsiteY216" fmla="*/ 1118330 h 1696811"/>
              <a:gd name="connsiteX217" fmla="*/ 987913 w 1214923"/>
              <a:gd name="connsiteY217" fmla="*/ 1181170 h 1696811"/>
              <a:gd name="connsiteX0" fmla="*/ 1193429 w 1214923"/>
              <a:gd name="connsiteY0" fmla="*/ 899446 h 1696811"/>
              <a:gd name="connsiteX1" fmla="*/ 1157319 w 1214923"/>
              <a:gd name="connsiteY1" fmla="*/ 831924 h 1696811"/>
              <a:gd name="connsiteX2" fmla="*/ 1019985 w 1214923"/>
              <a:gd name="connsiteY2" fmla="*/ 885740 h 1696811"/>
              <a:gd name="connsiteX3" fmla="*/ 963019 w 1214923"/>
              <a:gd name="connsiteY3" fmla="*/ 860965 h 1696811"/>
              <a:gd name="connsiteX4" fmla="*/ 1035980 w 1214923"/>
              <a:gd name="connsiteY4" fmla="*/ 795623 h 1696811"/>
              <a:gd name="connsiteX5" fmla="*/ 893772 w 1214923"/>
              <a:gd name="connsiteY5" fmla="*/ 930212 h 1696811"/>
              <a:gd name="connsiteX6" fmla="*/ 951398 w 1214923"/>
              <a:gd name="connsiteY6" fmla="*/ 937927 h 1696811"/>
              <a:gd name="connsiteX7" fmla="*/ 862911 w 1214923"/>
              <a:gd name="connsiteY7" fmla="*/ 964787 h 1696811"/>
              <a:gd name="connsiteX8" fmla="*/ 813000 w 1214923"/>
              <a:gd name="connsiteY8" fmla="*/ 991648 h 1696811"/>
              <a:gd name="connsiteX9" fmla="*/ 905202 w 1214923"/>
              <a:gd name="connsiteY9" fmla="*/ 872585 h 1696811"/>
              <a:gd name="connsiteX10" fmla="*/ 1062841 w 1214923"/>
              <a:gd name="connsiteY10" fmla="*/ 784098 h 1696811"/>
              <a:gd name="connsiteX11" fmla="*/ 1113873 w 1214923"/>
              <a:gd name="connsiteY11" fmla="*/ 670346 h 1696811"/>
              <a:gd name="connsiteX12" fmla="*/ 1028265 w 1214923"/>
              <a:gd name="connsiteY12" fmla="*/ 722567 h 1696811"/>
              <a:gd name="connsiteX13" fmla="*/ 1003881 w 1214923"/>
              <a:gd name="connsiteY13" fmla="*/ 692468 h 1696811"/>
              <a:gd name="connsiteX14" fmla="*/ 1005881 w 1214923"/>
              <a:gd name="connsiteY14" fmla="*/ 661511 h 1696811"/>
              <a:gd name="connsiteX15" fmla="*/ 1065794 w 1214923"/>
              <a:gd name="connsiteY15" fmla="*/ 651415 h 1696811"/>
              <a:gd name="connsiteX16" fmla="*/ 1087938 w 1214923"/>
              <a:gd name="connsiteY16" fmla="*/ 638205 h 1696811"/>
              <a:gd name="connsiteX17" fmla="*/ 739848 w 1214923"/>
              <a:gd name="connsiteY17" fmla="*/ 595694 h 1696811"/>
              <a:gd name="connsiteX18" fmla="*/ 716893 w 1214923"/>
              <a:gd name="connsiteY18" fmla="*/ 318992 h 1696811"/>
              <a:gd name="connsiteX19" fmla="*/ 920537 w 1214923"/>
              <a:gd name="connsiteY19" fmla="*/ 246031 h 1696811"/>
              <a:gd name="connsiteX20" fmla="*/ 682412 w 1214923"/>
              <a:gd name="connsiteY20" fmla="*/ 238316 h 1696811"/>
              <a:gd name="connsiteX21" fmla="*/ 928538 w 1214923"/>
              <a:gd name="connsiteY21" fmla="*/ 226790 h 1696811"/>
              <a:gd name="connsiteX22" fmla="*/ 720893 w 1214923"/>
              <a:gd name="connsiteY22" fmla="*/ 196025 h 1696811"/>
              <a:gd name="connsiteX23" fmla="*/ 736229 w 1214923"/>
              <a:gd name="connsiteY23" fmla="*/ 49911 h 1696811"/>
              <a:gd name="connsiteX24" fmla="*/ 663267 w 1214923"/>
              <a:gd name="connsiteY24" fmla="*/ 0 h 1696811"/>
              <a:gd name="connsiteX25" fmla="*/ 625167 w 1214923"/>
              <a:gd name="connsiteY25" fmla="*/ 103727 h 1696811"/>
              <a:gd name="connsiteX26" fmla="*/ 625167 w 1214923"/>
              <a:gd name="connsiteY26" fmla="*/ 288322 h 1696811"/>
              <a:gd name="connsiteX27" fmla="*/ 336845 w 1214923"/>
              <a:gd name="connsiteY27" fmla="*/ 261366 h 1696811"/>
              <a:gd name="connsiteX28" fmla="*/ 367611 w 1214923"/>
              <a:gd name="connsiteY28" fmla="*/ 307467 h 1696811"/>
              <a:gd name="connsiteX29" fmla="*/ 579066 w 1214923"/>
              <a:gd name="connsiteY29" fmla="*/ 615029 h 1696811"/>
              <a:gd name="connsiteX30" fmla="*/ 263884 w 1214923"/>
              <a:gd name="connsiteY30" fmla="*/ 496585 h 1696811"/>
              <a:gd name="connsiteX31" fmla="*/ 233118 w 1214923"/>
              <a:gd name="connsiteY31" fmla="*/ 714947 h 1696811"/>
              <a:gd name="connsiteX32" fmla="*/ 532965 w 1214923"/>
              <a:gd name="connsiteY32" fmla="*/ 807149 h 1696811"/>
              <a:gd name="connsiteX33" fmla="*/ 502390 w 1214923"/>
              <a:gd name="connsiteY33" fmla="*/ 816184 h 1696811"/>
              <a:gd name="connsiteX34" fmla="*/ 464290 w 1214923"/>
              <a:gd name="connsiteY34" fmla="*/ 772763 h 1696811"/>
              <a:gd name="connsiteX35" fmla="*/ 375231 w 1214923"/>
              <a:gd name="connsiteY35" fmla="*/ 788670 h 1696811"/>
              <a:gd name="connsiteX36" fmla="*/ 418189 w 1214923"/>
              <a:gd name="connsiteY36" fmla="*/ 826770 h 1696811"/>
              <a:gd name="connsiteX37" fmla="*/ 333607 w 1214923"/>
              <a:gd name="connsiteY37" fmla="*/ 826770 h 1696811"/>
              <a:gd name="connsiteX38" fmla="*/ 276457 w 1214923"/>
              <a:gd name="connsiteY38" fmla="*/ 857536 h 1696811"/>
              <a:gd name="connsiteX39" fmla="*/ 288458 w 1214923"/>
              <a:gd name="connsiteY39" fmla="*/ 766001 h 1696811"/>
              <a:gd name="connsiteX40" fmla="*/ 138059 w 1214923"/>
              <a:gd name="connsiteY40" fmla="*/ 911352 h 1696811"/>
              <a:gd name="connsiteX41" fmla="*/ 237976 w 1214923"/>
              <a:gd name="connsiteY41" fmla="*/ 961358 h 1696811"/>
              <a:gd name="connsiteX42" fmla="*/ 75102 w 1214923"/>
              <a:gd name="connsiteY42" fmla="*/ 1025783 h 1696811"/>
              <a:gd name="connsiteX43" fmla="*/ 80432 w 1214923"/>
              <a:gd name="connsiteY43" fmla="*/ 915162 h 1696811"/>
              <a:gd name="connsiteX44" fmla="*/ 91958 w 1214923"/>
              <a:gd name="connsiteY44" fmla="*/ 1107377 h 1696811"/>
              <a:gd name="connsiteX45" fmla="*/ 214925 w 1214923"/>
              <a:gd name="connsiteY45" fmla="*/ 1157383 h 1696811"/>
              <a:gd name="connsiteX46" fmla="*/ 322463 w 1214923"/>
              <a:gd name="connsiteY46" fmla="*/ 1228161 h 1696811"/>
              <a:gd name="connsiteX47" fmla="*/ 235145 w 1214923"/>
              <a:gd name="connsiteY47" fmla="*/ 1221759 h 1696811"/>
              <a:gd name="connsiteX48" fmla="*/ 267875 w 1214923"/>
              <a:gd name="connsiteY48" fmla="*/ 1263023 h 1696811"/>
              <a:gd name="connsiteX49" fmla="*/ 395615 w 1214923"/>
              <a:gd name="connsiteY49" fmla="*/ 1319117 h 1696811"/>
              <a:gd name="connsiteX50" fmla="*/ 322827 w 1214923"/>
              <a:gd name="connsiteY50" fmla="*/ 1338837 h 1696811"/>
              <a:gd name="connsiteX51" fmla="*/ 247492 w 1214923"/>
              <a:gd name="connsiteY51" fmla="*/ 1296725 h 1696811"/>
              <a:gd name="connsiteX52" fmla="*/ 229880 w 1214923"/>
              <a:gd name="connsiteY52" fmla="*/ 1312259 h 1696811"/>
              <a:gd name="connsiteX53" fmla="*/ 146155 w 1214923"/>
              <a:gd name="connsiteY53" fmla="*/ 1230344 h 1696811"/>
              <a:gd name="connsiteX54" fmla="*/ 115389 w 1214923"/>
              <a:gd name="connsiteY54" fmla="*/ 1430369 h 1696811"/>
              <a:gd name="connsiteX55" fmla="*/ 349799 w 1214923"/>
              <a:gd name="connsiteY55" fmla="*/ 1480280 h 1696811"/>
              <a:gd name="connsiteX56" fmla="*/ 299507 w 1214923"/>
              <a:gd name="connsiteY56" fmla="*/ 1464659 h 1696811"/>
              <a:gd name="connsiteX57" fmla="*/ 318374 w 1214923"/>
              <a:gd name="connsiteY57" fmla="*/ 1496562 h 1696811"/>
              <a:gd name="connsiteX58" fmla="*/ 388280 w 1214923"/>
              <a:gd name="connsiteY58" fmla="*/ 1545717 h 1696811"/>
              <a:gd name="connsiteX59" fmla="*/ 348847 w 1214923"/>
              <a:gd name="connsiteY59" fmla="*/ 1542479 h 1696811"/>
              <a:gd name="connsiteX60" fmla="*/ 255883 w 1214923"/>
              <a:gd name="connsiteY60" fmla="*/ 1502664 h 1696811"/>
              <a:gd name="connsiteX61" fmla="*/ 255883 w 1214923"/>
              <a:gd name="connsiteY61" fmla="*/ 1502664 h 1696811"/>
              <a:gd name="connsiteX62" fmla="*/ 239976 w 1214923"/>
              <a:gd name="connsiteY62" fmla="*/ 1484281 h 1696811"/>
              <a:gd name="connsiteX63" fmla="*/ 203495 w 1214923"/>
              <a:gd name="connsiteY63" fmla="*/ 1484281 h 1696811"/>
              <a:gd name="connsiteX64" fmla="*/ 187303 w 1214923"/>
              <a:gd name="connsiteY64" fmla="*/ 1499140 h 1696811"/>
              <a:gd name="connsiteX65" fmla="*/ 480925 w 1214923"/>
              <a:gd name="connsiteY65" fmla="*/ 1687975 h 1696811"/>
              <a:gd name="connsiteX66" fmla="*/ 757374 w 1214923"/>
              <a:gd name="connsiteY66" fmla="*/ 1682401 h 1696811"/>
              <a:gd name="connsiteX67" fmla="*/ 988070 w 1214923"/>
              <a:gd name="connsiteY67" fmla="*/ 1594485 h 1696811"/>
              <a:gd name="connsiteX68" fmla="*/ 1152566 w 1214923"/>
              <a:gd name="connsiteY68" fmla="*/ 1394460 h 1696811"/>
              <a:gd name="connsiteX69" fmla="*/ 918822 w 1214923"/>
              <a:gd name="connsiteY69" fmla="*/ 1363507 h 1696811"/>
              <a:gd name="connsiteX70" fmla="*/ 802904 w 1214923"/>
              <a:gd name="connsiteY70" fmla="*/ 1350454 h 1696811"/>
              <a:gd name="connsiteX71" fmla="*/ 841956 w 1214923"/>
              <a:gd name="connsiteY71" fmla="*/ 1326547 h 1696811"/>
              <a:gd name="connsiteX72" fmla="*/ 1018286 w 1214923"/>
              <a:gd name="connsiteY72" fmla="*/ 1315425 h 1696811"/>
              <a:gd name="connsiteX73" fmla="*/ 980354 w 1214923"/>
              <a:gd name="connsiteY73" fmla="*/ 1268921 h 1696811"/>
              <a:gd name="connsiteX74" fmla="*/ 1091488 w 1214923"/>
              <a:gd name="connsiteY74" fmla="*/ 1221043 h 1696811"/>
              <a:gd name="connsiteX75" fmla="*/ 896580 w 1214923"/>
              <a:gd name="connsiteY75" fmla="*/ 1032638 h 1696811"/>
              <a:gd name="connsiteX76" fmla="*/ 1193429 w 1214923"/>
              <a:gd name="connsiteY76" fmla="*/ 899446 h 1696811"/>
              <a:gd name="connsiteX77" fmla="*/ 759089 w 1214923"/>
              <a:gd name="connsiteY77" fmla="*/ 61246 h 1696811"/>
              <a:gd name="connsiteX78" fmla="*/ 720989 w 1214923"/>
              <a:gd name="connsiteY78" fmla="*/ 145828 h 1696811"/>
              <a:gd name="connsiteX79" fmla="*/ 759089 w 1214923"/>
              <a:gd name="connsiteY79" fmla="*/ 61436 h 1696811"/>
              <a:gd name="connsiteX80" fmla="*/ 759089 w 1214923"/>
              <a:gd name="connsiteY80" fmla="*/ 61246 h 1696811"/>
              <a:gd name="connsiteX81" fmla="*/ 363611 w 1214923"/>
              <a:gd name="connsiteY81" fmla="*/ 545783 h 1696811"/>
              <a:gd name="connsiteX82" fmla="*/ 348275 w 1214923"/>
              <a:gd name="connsiteY82" fmla="*/ 553498 h 1696811"/>
              <a:gd name="connsiteX83" fmla="*/ 363611 w 1214923"/>
              <a:gd name="connsiteY83" fmla="*/ 545783 h 1696811"/>
              <a:gd name="connsiteX84" fmla="*/ 232451 w 1214923"/>
              <a:gd name="connsiteY84" fmla="*/ 523113 h 1696811"/>
              <a:gd name="connsiteX85" fmla="*/ 254694 w 1214923"/>
              <a:gd name="connsiteY85" fmla="*/ 664096 h 1696811"/>
              <a:gd name="connsiteX86" fmla="*/ 232451 w 1214923"/>
              <a:gd name="connsiteY86" fmla="*/ 523113 h 1696811"/>
              <a:gd name="connsiteX87" fmla="*/ 340084 w 1214923"/>
              <a:gd name="connsiteY87" fmla="*/ 692277 h 1696811"/>
              <a:gd name="connsiteX88" fmla="*/ 470767 w 1214923"/>
              <a:gd name="connsiteY88" fmla="*/ 684562 h 1696811"/>
              <a:gd name="connsiteX89" fmla="*/ 340084 w 1214923"/>
              <a:gd name="connsiteY89" fmla="*/ 691896 h 1696811"/>
              <a:gd name="connsiteX90" fmla="*/ 340084 w 1214923"/>
              <a:gd name="connsiteY90" fmla="*/ 692277 h 1696811"/>
              <a:gd name="connsiteX91" fmla="*/ 382375 w 1214923"/>
              <a:gd name="connsiteY91" fmla="*/ 615410 h 1696811"/>
              <a:gd name="connsiteX92" fmla="*/ 516868 w 1214923"/>
              <a:gd name="connsiteY92" fmla="*/ 688372 h 1696811"/>
              <a:gd name="connsiteX93" fmla="*/ 382661 w 1214923"/>
              <a:gd name="connsiteY93" fmla="*/ 615029 h 1696811"/>
              <a:gd name="connsiteX94" fmla="*/ 382375 w 1214923"/>
              <a:gd name="connsiteY94" fmla="*/ 615410 h 1696811"/>
              <a:gd name="connsiteX95" fmla="*/ 201400 w 1214923"/>
              <a:gd name="connsiteY95" fmla="*/ 907542 h 1696811"/>
              <a:gd name="connsiteX96" fmla="*/ 163300 w 1214923"/>
              <a:gd name="connsiteY96" fmla="*/ 838295 h 1696811"/>
              <a:gd name="connsiteX97" fmla="*/ 201686 w 1214923"/>
              <a:gd name="connsiteY97" fmla="*/ 907161 h 1696811"/>
              <a:gd name="connsiteX98" fmla="*/ 201400 w 1214923"/>
              <a:gd name="connsiteY98" fmla="*/ 907542 h 1696811"/>
              <a:gd name="connsiteX99" fmla="*/ 97811 w 1214923"/>
              <a:gd name="connsiteY99" fmla="*/ 1285557 h 1696811"/>
              <a:gd name="connsiteX100" fmla="*/ 123279 w 1214923"/>
              <a:gd name="connsiteY100" fmla="*/ 1264178 h 1696811"/>
              <a:gd name="connsiteX101" fmla="*/ 231975 w 1214923"/>
              <a:gd name="connsiteY101" fmla="*/ 1341501 h 1696811"/>
              <a:gd name="connsiteX102" fmla="*/ 97811 w 1214923"/>
              <a:gd name="connsiteY102" fmla="*/ 1285557 h 1696811"/>
              <a:gd name="connsiteX103" fmla="*/ 232928 w 1214923"/>
              <a:gd name="connsiteY103" fmla="*/ 1376077 h 1696811"/>
              <a:gd name="connsiteX104" fmla="*/ 279029 w 1214923"/>
              <a:gd name="connsiteY104" fmla="*/ 1379887 h 1696811"/>
              <a:gd name="connsiteX105" fmla="*/ 232451 w 1214923"/>
              <a:gd name="connsiteY105" fmla="*/ 1376077 h 1696811"/>
              <a:gd name="connsiteX106" fmla="*/ 232928 w 1214923"/>
              <a:gd name="connsiteY106" fmla="*/ 1376077 h 1696811"/>
              <a:gd name="connsiteX107" fmla="*/ 856244 w 1214923"/>
              <a:gd name="connsiteY107" fmla="*/ 715613 h 1696811"/>
              <a:gd name="connsiteX108" fmla="*/ 817635 w 1214923"/>
              <a:gd name="connsiteY108" fmla="*/ 708913 h 1696811"/>
              <a:gd name="connsiteX109" fmla="*/ 721084 w 1214923"/>
              <a:gd name="connsiteY109" fmla="*/ 657225 h 1696811"/>
              <a:gd name="connsiteX110" fmla="*/ 855767 w 1214923"/>
              <a:gd name="connsiteY110" fmla="*/ 715613 h 1696811"/>
              <a:gd name="connsiteX111" fmla="*/ 856244 w 1214923"/>
              <a:gd name="connsiteY111" fmla="*/ 715613 h 1696811"/>
              <a:gd name="connsiteX112" fmla="*/ 663458 w 1214923"/>
              <a:gd name="connsiteY112" fmla="*/ 722662 h 1696811"/>
              <a:gd name="connsiteX113" fmla="*/ 644408 w 1214923"/>
              <a:gd name="connsiteY113" fmla="*/ 807149 h 1696811"/>
              <a:gd name="connsiteX114" fmla="*/ 662981 w 1214923"/>
              <a:gd name="connsiteY114" fmla="*/ 723138 h 1696811"/>
              <a:gd name="connsiteX115" fmla="*/ 663458 w 1214923"/>
              <a:gd name="connsiteY115" fmla="*/ 722662 h 1696811"/>
              <a:gd name="connsiteX116" fmla="*/ 628882 w 1214923"/>
              <a:gd name="connsiteY116" fmla="*/ 753332 h 1696811"/>
              <a:gd name="connsiteX117" fmla="*/ 655742 w 1214923"/>
              <a:gd name="connsiteY117" fmla="*/ 726472 h 1696811"/>
              <a:gd name="connsiteX118" fmla="*/ 628406 w 1214923"/>
              <a:gd name="connsiteY118" fmla="*/ 753332 h 1696811"/>
              <a:gd name="connsiteX119" fmla="*/ 628882 w 1214923"/>
              <a:gd name="connsiteY119" fmla="*/ 753332 h 1696811"/>
              <a:gd name="connsiteX120" fmla="*/ 771090 w 1214923"/>
              <a:gd name="connsiteY120" fmla="*/ 757237 h 1696811"/>
              <a:gd name="connsiteX121" fmla="*/ 690318 w 1214923"/>
              <a:gd name="connsiteY121" fmla="*/ 822579 h 1696811"/>
              <a:gd name="connsiteX122" fmla="*/ 770614 w 1214923"/>
              <a:gd name="connsiteY122" fmla="*/ 757237 h 1696811"/>
              <a:gd name="connsiteX123" fmla="*/ 771090 w 1214923"/>
              <a:gd name="connsiteY123" fmla="*/ 757237 h 1696811"/>
              <a:gd name="connsiteX124" fmla="*/ 759565 w 1214923"/>
              <a:gd name="connsiteY124" fmla="*/ 538162 h 1696811"/>
              <a:gd name="connsiteX125" fmla="*/ 851767 w 1214923"/>
              <a:gd name="connsiteY125" fmla="*/ 480536 h 1696811"/>
              <a:gd name="connsiteX126" fmla="*/ 759089 w 1214923"/>
              <a:gd name="connsiteY126" fmla="*/ 538067 h 1696811"/>
              <a:gd name="connsiteX127" fmla="*/ 759565 w 1214923"/>
              <a:gd name="connsiteY127" fmla="*/ 538162 h 1696811"/>
              <a:gd name="connsiteX128" fmla="*/ 868213 w 1214923"/>
              <a:gd name="connsiteY128" fmla="*/ 356761 h 1696811"/>
              <a:gd name="connsiteX129" fmla="*/ 812619 w 1214923"/>
              <a:gd name="connsiteY129" fmla="*/ 442055 h 1696811"/>
              <a:gd name="connsiteX130" fmla="*/ 868213 w 1214923"/>
              <a:gd name="connsiteY130" fmla="*/ 356761 h 1696811"/>
              <a:gd name="connsiteX131" fmla="*/ 681841 w 1214923"/>
              <a:gd name="connsiteY131" fmla="*/ 323088 h 1696811"/>
              <a:gd name="connsiteX132" fmla="*/ 758803 w 1214923"/>
              <a:gd name="connsiteY132" fmla="*/ 430816 h 1696811"/>
              <a:gd name="connsiteX133" fmla="*/ 643455 w 1214923"/>
              <a:gd name="connsiteY133" fmla="*/ 396145 h 1696811"/>
              <a:gd name="connsiteX134" fmla="*/ 639550 w 1214923"/>
              <a:gd name="connsiteY134" fmla="*/ 438436 h 1696811"/>
              <a:gd name="connsiteX135" fmla="*/ 682127 w 1214923"/>
              <a:gd name="connsiteY135" fmla="*/ 323088 h 1696811"/>
              <a:gd name="connsiteX136" fmla="*/ 681841 w 1214923"/>
              <a:gd name="connsiteY136" fmla="*/ 323088 h 1696811"/>
              <a:gd name="connsiteX137" fmla="*/ 395477 w 1214923"/>
              <a:gd name="connsiteY137" fmla="*/ 216638 h 1696811"/>
              <a:gd name="connsiteX138" fmla="*/ 432956 w 1214923"/>
              <a:gd name="connsiteY138" fmla="*/ 194566 h 1696811"/>
              <a:gd name="connsiteX139" fmla="*/ 564476 w 1214923"/>
              <a:gd name="connsiteY139" fmla="*/ 247666 h 1696811"/>
              <a:gd name="connsiteX140" fmla="*/ 558873 w 1214923"/>
              <a:gd name="connsiteY140" fmla="*/ 299942 h 1696811"/>
              <a:gd name="connsiteX141" fmla="*/ 395477 w 1214923"/>
              <a:gd name="connsiteY141" fmla="*/ 216638 h 1696811"/>
              <a:gd name="connsiteX142" fmla="*/ 470767 w 1214923"/>
              <a:gd name="connsiteY142" fmla="*/ 361188 h 1696811"/>
              <a:gd name="connsiteX143" fmla="*/ 566874 w 1214923"/>
              <a:gd name="connsiteY143" fmla="*/ 503396 h 1696811"/>
              <a:gd name="connsiteX144" fmla="*/ 470767 w 1214923"/>
              <a:gd name="connsiteY144" fmla="*/ 361188 h 1696811"/>
              <a:gd name="connsiteX145" fmla="*/ 632216 w 1214923"/>
              <a:gd name="connsiteY145" fmla="*/ 475419 h 1696811"/>
              <a:gd name="connsiteX146" fmla="*/ 759089 w 1214923"/>
              <a:gd name="connsiteY146" fmla="*/ 438055 h 1696811"/>
              <a:gd name="connsiteX147" fmla="*/ 640217 w 1214923"/>
              <a:gd name="connsiteY147" fmla="*/ 641593 h 1696811"/>
              <a:gd name="connsiteX148" fmla="*/ 622468 w 1214923"/>
              <a:gd name="connsiteY148" fmla="*/ 453581 h 1696811"/>
              <a:gd name="connsiteX149" fmla="*/ 632216 w 1214923"/>
              <a:gd name="connsiteY149" fmla="*/ 475419 h 1696811"/>
              <a:gd name="connsiteX150" fmla="*/ 686032 w 1214923"/>
              <a:gd name="connsiteY150" fmla="*/ 837819 h 1696811"/>
              <a:gd name="connsiteX151" fmla="*/ 628310 w 1214923"/>
              <a:gd name="connsiteY151" fmla="*/ 930116 h 1696811"/>
              <a:gd name="connsiteX152" fmla="*/ 686032 w 1214923"/>
              <a:gd name="connsiteY152" fmla="*/ 837914 h 1696811"/>
              <a:gd name="connsiteX153" fmla="*/ 686032 w 1214923"/>
              <a:gd name="connsiteY153" fmla="*/ 837819 h 1696811"/>
              <a:gd name="connsiteX154" fmla="*/ 743658 w 1214923"/>
              <a:gd name="connsiteY154" fmla="*/ 1291400 h 1696811"/>
              <a:gd name="connsiteX155" fmla="*/ 547634 w 1214923"/>
              <a:gd name="connsiteY155" fmla="*/ 1206818 h 1696811"/>
              <a:gd name="connsiteX156" fmla="*/ 573446 w 1214923"/>
              <a:gd name="connsiteY156" fmla="*/ 1222439 h 1696811"/>
              <a:gd name="connsiteX157" fmla="*/ 603450 w 1214923"/>
              <a:gd name="connsiteY157" fmla="*/ 1227487 h 1696811"/>
              <a:gd name="connsiteX158" fmla="*/ 743658 w 1214923"/>
              <a:gd name="connsiteY158" fmla="*/ 1291495 h 1696811"/>
              <a:gd name="connsiteX159" fmla="*/ 743658 w 1214923"/>
              <a:gd name="connsiteY159" fmla="*/ 1291400 h 1696811"/>
              <a:gd name="connsiteX160" fmla="*/ 556465 w 1214923"/>
              <a:gd name="connsiteY160" fmla="*/ 950327 h 1696811"/>
              <a:gd name="connsiteX161" fmla="*/ 689842 w 1214923"/>
              <a:gd name="connsiteY161" fmla="*/ 1122236 h 1696811"/>
              <a:gd name="connsiteX162" fmla="*/ 568651 w 1214923"/>
              <a:gd name="connsiteY162" fmla="*/ 984541 h 1696811"/>
              <a:gd name="connsiteX163" fmla="*/ 556465 w 1214923"/>
              <a:gd name="connsiteY163" fmla="*/ 950327 h 1696811"/>
              <a:gd name="connsiteX164" fmla="*/ 351609 w 1214923"/>
              <a:gd name="connsiteY164" fmla="*/ 1045464 h 1696811"/>
              <a:gd name="connsiteX165" fmla="*/ 382375 w 1214923"/>
              <a:gd name="connsiteY165" fmla="*/ 887825 h 1696811"/>
              <a:gd name="connsiteX166" fmla="*/ 351609 w 1214923"/>
              <a:gd name="connsiteY166" fmla="*/ 1045559 h 1696811"/>
              <a:gd name="connsiteX167" fmla="*/ 351609 w 1214923"/>
              <a:gd name="connsiteY167" fmla="*/ 1045464 h 1696811"/>
              <a:gd name="connsiteX168" fmla="*/ 420761 w 1214923"/>
              <a:gd name="connsiteY168" fmla="*/ 1054969 h 1696811"/>
              <a:gd name="connsiteX169" fmla="*/ 605260 w 1214923"/>
              <a:gd name="connsiteY169" fmla="*/ 1180338 h 1696811"/>
              <a:gd name="connsiteX170" fmla="*/ 420761 w 1214923"/>
              <a:gd name="connsiteY170" fmla="*/ 1054969 h 1696811"/>
              <a:gd name="connsiteX171" fmla="*/ 366944 w 1214923"/>
              <a:gd name="connsiteY171" fmla="*/ 1414272 h 1696811"/>
              <a:gd name="connsiteX172" fmla="*/ 597640 w 1214923"/>
              <a:gd name="connsiteY172" fmla="*/ 1460468 h 1696811"/>
              <a:gd name="connsiteX173" fmla="*/ 366944 w 1214923"/>
              <a:gd name="connsiteY173" fmla="*/ 1414463 h 1696811"/>
              <a:gd name="connsiteX174" fmla="*/ 366944 w 1214923"/>
              <a:gd name="connsiteY174" fmla="*/ 1414272 h 1696811"/>
              <a:gd name="connsiteX175" fmla="*/ 597035 w 1214923"/>
              <a:gd name="connsiteY175" fmla="*/ 1664464 h 1696811"/>
              <a:gd name="connsiteX176" fmla="*/ 471148 w 1214923"/>
              <a:gd name="connsiteY176" fmla="*/ 1649777 h 1696811"/>
              <a:gd name="connsiteX177" fmla="*/ 401901 w 1214923"/>
              <a:gd name="connsiteY177" fmla="*/ 1579817 h 1696811"/>
              <a:gd name="connsiteX178" fmla="*/ 582412 w 1214923"/>
              <a:gd name="connsiteY178" fmla="*/ 1645158 h 1696811"/>
              <a:gd name="connsiteX179" fmla="*/ 597035 w 1214923"/>
              <a:gd name="connsiteY179" fmla="*/ 1664464 h 1696811"/>
              <a:gd name="connsiteX180" fmla="*/ 616785 w 1214923"/>
              <a:gd name="connsiteY180" fmla="*/ 1564196 h 1696811"/>
              <a:gd name="connsiteX181" fmla="*/ 555349 w 1214923"/>
              <a:gd name="connsiteY181" fmla="*/ 1541145 h 1696811"/>
              <a:gd name="connsiteX182" fmla="*/ 638597 w 1214923"/>
              <a:gd name="connsiteY182" fmla="*/ 1493520 h 1696811"/>
              <a:gd name="connsiteX183" fmla="*/ 752034 w 1214923"/>
              <a:gd name="connsiteY183" fmla="*/ 1535463 h 1696811"/>
              <a:gd name="connsiteX184" fmla="*/ 616785 w 1214923"/>
              <a:gd name="connsiteY184" fmla="*/ 1564386 h 1696811"/>
              <a:gd name="connsiteX185" fmla="*/ 616785 w 1214923"/>
              <a:gd name="connsiteY185" fmla="*/ 1564196 h 1696811"/>
              <a:gd name="connsiteX186" fmla="*/ 811979 w 1214923"/>
              <a:gd name="connsiteY186" fmla="*/ 1595484 h 1696811"/>
              <a:gd name="connsiteX187" fmla="*/ 812771 w 1214923"/>
              <a:gd name="connsiteY187" fmla="*/ 1652594 h 1696811"/>
              <a:gd name="connsiteX188" fmla="*/ 704225 w 1214923"/>
              <a:gd name="connsiteY188" fmla="*/ 1665256 h 1696811"/>
              <a:gd name="connsiteX189" fmla="*/ 651942 w 1214923"/>
              <a:gd name="connsiteY189" fmla="*/ 1653111 h 1696811"/>
              <a:gd name="connsiteX190" fmla="*/ 811979 w 1214923"/>
              <a:gd name="connsiteY190" fmla="*/ 1595484 h 1696811"/>
              <a:gd name="connsiteX191" fmla="*/ 857863 w 1214923"/>
              <a:gd name="connsiteY191" fmla="*/ 1591056 h 1696811"/>
              <a:gd name="connsiteX192" fmla="*/ 838813 w 1214923"/>
              <a:gd name="connsiteY192" fmla="*/ 1568958 h 1696811"/>
              <a:gd name="connsiteX193" fmla="*/ 836146 w 1214923"/>
              <a:gd name="connsiteY193" fmla="*/ 1564291 h 1696811"/>
              <a:gd name="connsiteX194" fmla="*/ 955179 w 1214923"/>
              <a:gd name="connsiteY194" fmla="*/ 1500720 h 1696811"/>
              <a:gd name="connsiteX195" fmla="*/ 1066493 w 1214923"/>
              <a:gd name="connsiteY195" fmla="*/ 1492065 h 1696811"/>
              <a:gd name="connsiteX196" fmla="*/ 857863 w 1214923"/>
              <a:gd name="connsiteY196" fmla="*/ 1591247 h 1696811"/>
              <a:gd name="connsiteX197" fmla="*/ 857863 w 1214923"/>
              <a:gd name="connsiteY197" fmla="*/ 1591056 h 1696811"/>
              <a:gd name="connsiteX198" fmla="*/ 1054979 w 1214923"/>
              <a:gd name="connsiteY198" fmla="*/ 1445037 h 1696811"/>
              <a:gd name="connsiteX199" fmla="*/ 916632 w 1214923"/>
              <a:gd name="connsiteY199" fmla="*/ 1468184 h 1696811"/>
              <a:gd name="connsiteX200" fmla="*/ 1028170 w 1214923"/>
              <a:gd name="connsiteY200" fmla="*/ 1445228 h 1696811"/>
              <a:gd name="connsiteX201" fmla="*/ 1054979 w 1214923"/>
              <a:gd name="connsiteY201" fmla="*/ 1445037 h 1696811"/>
              <a:gd name="connsiteX202" fmla="*/ 862816 w 1214923"/>
              <a:gd name="connsiteY202" fmla="*/ 1410462 h 1696811"/>
              <a:gd name="connsiteX203" fmla="*/ 647551 w 1214923"/>
              <a:gd name="connsiteY203" fmla="*/ 1448562 h 1696811"/>
              <a:gd name="connsiteX204" fmla="*/ 862816 w 1214923"/>
              <a:gd name="connsiteY204" fmla="*/ 1410653 h 1696811"/>
              <a:gd name="connsiteX205" fmla="*/ 862816 w 1214923"/>
              <a:gd name="connsiteY205" fmla="*/ 1410462 h 1696811"/>
              <a:gd name="connsiteX206" fmla="*/ 689842 w 1214923"/>
              <a:gd name="connsiteY206" fmla="*/ 1391412 h 1696811"/>
              <a:gd name="connsiteX207" fmla="*/ 924347 w 1214923"/>
              <a:gd name="connsiteY207" fmla="*/ 1306830 h 1696811"/>
              <a:gd name="connsiteX208" fmla="*/ 689842 w 1214923"/>
              <a:gd name="connsiteY208" fmla="*/ 1391412 h 1696811"/>
              <a:gd name="connsiteX209" fmla="*/ 1162663 w 1214923"/>
              <a:gd name="connsiteY209" fmla="*/ 1057085 h 1696811"/>
              <a:gd name="connsiteX210" fmla="*/ 1148756 w 1214923"/>
              <a:gd name="connsiteY210" fmla="*/ 1134428 h 1696811"/>
              <a:gd name="connsiteX211" fmla="*/ 1066841 w 1214923"/>
              <a:gd name="connsiteY211" fmla="*/ 1139762 h 1696811"/>
              <a:gd name="connsiteX212" fmla="*/ 1035790 w 1214923"/>
              <a:gd name="connsiteY212" fmla="*/ 1087755 h 1696811"/>
              <a:gd name="connsiteX213" fmla="*/ 1162663 w 1214923"/>
              <a:gd name="connsiteY213" fmla="*/ 1057085 h 1696811"/>
              <a:gd name="connsiteX214" fmla="*/ 987913 w 1214923"/>
              <a:gd name="connsiteY214" fmla="*/ 1181170 h 1696811"/>
              <a:gd name="connsiteX215" fmla="*/ 958923 w 1214923"/>
              <a:gd name="connsiteY215" fmla="*/ 1264444 h 1696811"/>
              <a:gd name="connsiteX216" fmla="*/ 905107 w 1214923"/>
              <a:gd name="connsiteY216" fmla="*/ 1118330 h 1696811"/>
              <a:gd name="connsiteX217" fmla="*/ 987913 w 1214923"/>
              <a:gd name="connsiteY217" fmla="*/ 1181170 h 1696811"/>
              <a:gd name="connsiteX0" fmla="*/ 1193429 w 1214923"/>
              <a:gd name="connsiteY0" fmla="*/ 899446 h 1689168"/>
              <a:gd name="connsiteX1" fmla="*/ 1157319 w 1214923"/>
              <a:gd name="connsiteY1" fmla="*/ 831924 h 1689168"/>
              <a:gd name="connsiteX2" fmla="*/ 1019985 w 1214923"/>
              <a:gd name="connsiteY2" fmla="*/ 885740 h 1689168"/>
              <a:gd name="connsiteX3" fmla="*/ 963019 w 1214923"/>
              <a:gd name="connsiteY3" fmla="*/ 860965 h 1689168"/>
              <a:gd name="connsiteX4" fmla="*/ 1035980 w 1214923"/>
              <a:gd name="connsiteY4" fmla="*/ 795623 h 1689168"/>
              <a:gd name="connsiteX5" fmla="*/ 893772 w 1214923"/>
              <a:gd name="connsiteY5" fmla="*/ 930212 h 1689168"/>
              <a:gd name="connsiteX6" fmla="*/ 951398 w 1214923"/>
              <a:gd name="connsiteY6" fmla="*/ 937927 h 1689168"/>
              <a:gd name="connsiteX7" fmla="*/ 862911 w 1214923"/>
              <a:gd name="connsiteY7" fmla="*/ 964787 h 1689168"/>
              <a:gd name="connsiteX8" fmla="*/ 813000 w 1214923"/>
              <a:gd name="connsiteY8" fmla="*/ 991648 h 1689168"/>
              <a:gd name="connsiteX9" fmla="*/ 905202 w 1214923"/>
              <a:gd name="connsiteY9" fmla="*/ 872585 h 1689168"/>
              <a:gd name="connsiteX10" fmla="*/ 1062841 w 1214923"/>
              <a:gd name="connsiteY10" fmla="*/ 784098 h 1689168"/>
              <a:gd name="connsiteX11" fmla="*/ 1113873 w 1214923"/>
              <a:gd name="connsiteY11" fmla="*/ 670346 h 1689168"/>
              <a:gd name="connsiteX12" fmla="*/ 1028265 w 1214923"/>
              <a:gd name="connsiteY12" fmla="*/ 722567 h 1689168"/>
              <a:gd name="connsiteX13" fmla="*/ 1003881 w 1214923"/>
              <a:gd name="connsiteY13" fmla="*/ 692468 h 1689168"/>
              <a:gd name="connsiteX14" fmla="*/ 1005881 w 1214923"/>
              <a:gd name="connsiteY14" fmla="*/ 661511 h 1689168"/>
              <a:gd name="connsiteX15" fmla="*/ 1065794 w 1214923"/>
              <a:gd name="connsiteY15" fmla="*/ 651415 h 1689168"/>
              <a:gd name="connsiteX16" fmla="*/ 1087938 w 1214923"/>
              <a:gd name="connsiteY16" fmla="*/ 638205 h 1689168"/>
              <a:gd name="connsiteX17" fmla="*/ 739848 w 1214923"/>
              <a:gd name="connsiteY17" fmla="*/ 595694 h 1689168"/>
              <a:gd name="connsiteX18" fmla="*/ 716893 w 1214923"/>
              <a:gd name="connsiteY18" fmla="*/ 318992 h 1689168"/>
              <a:gd name="connsiteX19" fmla="*/ 920537 w 1214923"/>
              <a:gd name="connsiteY19" fmla="*/ 246031 h 1689168"/>
              <a:gd name="connsiteX20" fmla="*/ 682412 w 1214923"/>
              <a:gd name="connsiteY20" fmla="*/ 238316 h 1689168"/>
              <a:gd name="connsiteX21" fmla="*/ 928538 w 1214923"/>
              <a:gd name="connsiteY21" fmla="*/ 226790 h 1689168"/>
              <a:gd name="connsiteX22" fmla="*/ 720893 w 1214923"/>
              <a:gd name="connsiteY22" fmla="*/ 196025 h 1689168"/>
              <a:gd name="connsiteX23" fmla="*/ 736229 w 1214923"/>
              <a:gd name="connsiteY23" fmla="*/ 49911 h 1689168"/>
              <a:gd name="connsiteX24" fmla="*/ 663267 w 1214923"/>
              <a:gd name="connsiteY24" fmla="*/ 0 h 1689168"/>
              <a:gd name="connsiteX25" fmla="*/ 625167 w 1214923"/>
              <a:gd name="connsiteY25" fmla="*/ 103727 h 1689168"/>
              <a:gd name="connsiteX26" fmla="*/ 625167 w 1214923"/>
              <a:gd name="connsiteY26" fmla="*/ 288322 h 1689168"/>
              <a:gd name="connsiteX27" fmla="*/ 336845 w 1214923"/>
              <a:gd name="connsiteY27" fmla="*/ 261366 h 1689168"/>
              <a:gd name="connsiteX28" fmla="*/ 367611 w 1214923"/>
              <a:gd name="connsiteY28" fmla="*/ 307467 h 1689168"/>
              <a:gd name="connsiteX29" fmla="*/ 579066 w 1214923"/>
              <a:gd name="connsiteY29" fmla="*/ 615029 h 1689168"/>
              <a:gd name="connsiteX30" fmla="*/ 263884 w 1214923"/>
              <a:gd name="connsiteY30" fmla="*/ 496585 h 1689168"/>
              <a:gd name="connsiteX31" fmla="*/ 233118 w 1214923"/>
              <a:gd name="connsiteY31" fmla="*/ 714947 h 1689168"/>
              <a:gd name="connsiteX32" fmla="*/ 532965 w 1214923"/>
              <a:gd name="connsiteY32" fmla="*/ 807149 h 1689168"/>
              <a:gd name="connsiteX33" fmla="*/ 502390 w 1214923"/>
              <a:gd name="connsiteY33" fmla="*/ 816184 h 1689168"/>
              <a:gd name="connsiteX34" fmla="*/ 464290 w 1214923"/>
              <a:gd name="connsiteY34" fmla="*/ 772763 h 1689168"/>
              <a:gd name="connsiteX35" fmla="*/ 375231 w 1214923"/>
              <a:gd name="connsiteY35" fmla="*/ 788670 h 1689168"/>
              <a:gd name="connsiteX36" fmla="*/ 418189 w 1214923"/>
              <a:gd name="connsiteY36" fmla="*/ 826770 h 1689168"/>
              <a:gd name="connsiteX37" fmla="*/ 333607 w 1214923"/>
              <a:gd name="connsiteY37" fmla="*/ 826770 h 1689168"/>
              <a:gd name="connsiteX38" fmla="*/ 276457 w 1214923"/>
              <a:gd name="connsiteY38" fmla="*/ 857536 h 1689168"/>
              <a:gd name="connsiteX39" fmla="*/ 288458 w 1214923"/>
              <a:gd name="connsiteY39" fmla="*/ 766001 h 1689168"/>
              <a:gd name="connsiteX40" fmla="*/ 138059 w 1214923"/>
              <a:gd name="connsiteY40" fmla="*/ 911352 h 1689168"/>
              <a:gd name="connsiteX41" fmla="*/ 237976 w 1214923"/>
              <a:gd name="connsiteY41" fmla="*/ 961358 h 1689168"/>
              <a:gd name="connsiteX42" fmla="*/ 75102 w 1214923"/>
              <a:gd name="connsiteY42" fmla="*/ 1025783 h 1689168"/>
              <a:gd name="connsiteX43" fmla="*/ 80432 w 1214923"/>
              <a:gd name="connsiteY43" fmla="*/ 915162 h 1689168"/>
              <a:gd name="connsiteX44" fmla="*/ 91958 w 1214923"/>
              <a:gd name="connsiteY44" fmla="*/ 1107377 h 1689168"/>
              <a:gd name="connsiteX45" fmla="*/ 214925 w 1214923"/>
              <a:gd name="connsiteY45" fmla="*/ 1157383 h 1689168"/>
              <a:gd name="connsiteX46" fmla="*/ 322463 w 1214923"/>
              <a:gd name="connsiteY46" fmla="*/ 1228161 h 1689168"/>
              <a:gd name="connsiteX47" fmla="*/ 235145 w 1214923"/>
              <a:gd name="connsiteY47" fmla="*/ 1221759 h 1689168"/>
              <a:gd name="connsiteX48" fmla="*/ 267875 w 1214923"/>
              <a:gd name="connsiteY48" fmla="*/ 1263023 h 1689168"/>
              <a:gd name="connsiteX49" fmla="*/ 395615 w 1214923"/>
              <a:gd name="connsiteY49" fmla="*/ 1319117 h 1689168"/>
              <a:gd name="connsiteX50" fmla="*/ 322827 w 1214923"/>
              <a:gd name="connsiteY50" fmla="*/ 1338837 h 1689168"/>
              <a:gd name="connsiteX51" fmla="*/ 247492 w 1214923"/>
              <a:gd name="connsiteY51" fmla="*/ 1296725 h 1689168"/>
              <a:gd name="connsiteX52" fmla="*/ 229880 w 1214923"/>
              <a:gd name="connsiteY52" fmla="*/ 1312259 h 1689168"/>
              <a:gd name="connsiteX53" fmla="*/ 146155 w 1214923"/>
              <a:gd name="connsiteY53" fmla="*/ 1230344 h 1689168"/>
              <a:gd name="connsiteX54" fmla="*/ 115389 w 1214923"/>
              <a:gd name="connsiteY54" fmla="*/ 1430369 h 1689168"/>
              <a:gd name="connsiteX55" fmla="*/ 349799 w 1214923"/>
              <a:gd name="connsiteY55" fmla="*/ 1480280 h 1689168"/>
              <a:gd name="connsiteX56" fmla="*/ 299507 w 1214923"/>
              <a:gd name="connsiteY56" fmla="*/ 1464659 h 1689168"/>
              <a:gd name="connsiteX57" fmla="*/ 318374 w 1214923"/>
              <a:gd name="connsiteY57" fmla="*/ 1496562 h 1689168"/>
              <a:gd name="connsiteX58" fmla="*/ 388280 w 1214923"/>
              <a:gd name="connsiteY58" fmla="*/ 1545717 h 1689168"/>
              <a:gd name="connsiteX59" fmla="*/ 348847 w 1214923"/>
              <a:gd name="connsiteY59" fmla="*/ 1542479 h 1689168"/>
              <a:gd name="connsiteX60" fmla="*/ 255883 w 1214923"/>
              <a:gd name="connsiteY60" fmla="*/ 1502664 h 1689168"/>
              <a:gd name="connsiteX61" fmla="*/ 255883 w 1214923"/>
              <a:gd name="connsiteY61" fmla="*/ 1502664 h 1689168"/>
              <a:gd name="connsiteX62" fmla="*/ 239976 w 1214923"/>
              <a:gd name="connsiteY62" fmla="*/ 1484281 h 1689168"/>
              <a:gd name="connsiteX63" fmla="*/ 203495 w 1214923"/>
              <a:gd name="connsiteY63" fmla="*/ 1484281 h 1689168"/>
              <a:gd name="connsiteX64" fmla="*/ 187303 w 1214923"/>
              <a:gd name="connsiteY64" fmla="*/ 1499140 h 1689168"/>
              <a:gd name="connsiteX65" fmla="*/ 490673 w 1214923"/>
              <a:gd name="connsiteY65" fmla="*/ 1673352 h 1689168"/>
              <a:gd name="connsiteX66" fmla="*/ 757374 w 1214923"/>
              <a:gd name="connsiteY66" fmla="*/ 1682401 h 1689168"/>
              <a:gd name="connsiteX67" fmla="*/ 988070 w 1214923"/>
              <a:gd name="connsiteY67" fmla="*/ 1594485 h 1689168"/>
              <a:gd name="connsiteX68" fmla="*/ 1152566 w 1214923"/>
              <a:gd name="connsiteY68" fmla="*/ 1394460 h 1689168"/>
              <a:gd name="connsiteX69" fmla="*/ 918822 w 1214923"/>
              <a:gd name="connsiteY69" fmla="*/ 1363507 h 1689168"/>
              <a:gd name="connsiteX70" fmla="*/ 802904 w 1214923"/>
              <a:gd name="connsiteY70" fmla="*/ 1350454 h 1689168"/>
              <a:gd name="connsiteX71" fmla="*/ 841956 w 1214923"/>
              <a:gd name="connsiteY71" fmla="*/ 1326547 h 1689168"/>
              <a:gd name="connsiteX72" fmla="*/ 1018286 w 1214923"/>
              <a:gd name="connsiteY72" fmla="*/ 1315425 h 1689168"/>
              <a:gd name="connsiteX73" fmla="*/ 980354 w 1214923"/>
              <a:gd name="connsiteY73" fmla="*/ 1268921 h 1689168"/>
              <a:gd name="connsiteX74" fmla="*/ 1091488 w 1214923"/>
              <a:gd name="connsiteY74" fmla="*/ 1221043 h 1689168"/>
              <a:gd name="connsiteX75" fmla="*/ 896580 w 1214923"/>
              <a:gd name="connsiteY75" fmla="*/ 1032638 h 1689168"/>
              <a:gd name="connsiteX76" fmla="*/ 1193429 w 1214923"/>
              <a:gd name="connsiteY76" fmla="*/ 899446 h 1689168"/>
              <a:gd name="connsiteX77" fmla="*/ 759089 w 1214923"/>
              <a:gd name="connsiteY77" fmla="*/ 61246 h 1689168"/>
              <a:gd name="connsiteX78" fmla="*/ 720989 w 1214923"/>
              <a:gd name="connsiteY78" fmla="*/ 145828 h 1689168"/>
              <a:gd name="connsiteX79" fmla="*/ 759089 w 1214923"/>
              <a:gd name="connsiteY79" fmla="*/ 61436 h 1689168"/>
              <a:gd name="connsiteX80" fmla="*/ 759089 w 1214923"/>
              <a:gd name="connsiteY80" fmla="*/ 61246 h 1689168"/>
              <a:gd name="connsiteX81" fmla="*/ 363611 w 1214923"/>
              <a:gd name="connsiteY81" fmla="*/ 545783 h 1689168"/>
              <a:gd name="connsiteX82" fmla="*/ 348275 w 1214923"/>
              <a:gd name="connsiteY82" fmla="*/ 553498 h 1689168"/>
              <a:gd name="connsiteX83" fmla="*/ 363611 w 1214923"/>
              <a:gd name="connsiteY83" fmla="*/ 545783 h 1689168"/>
              <a:gd name="connsiteX84" fmla="*/ 232451 w 1214923"/>
              <a:gd name="connsiteY84" fmla="*/ 523113 h 1689168"/>
              <a:gd name="connsiteX85" fmla="*/ 254694 w 1214923"/>
              <a:gd name="connsiteY85" fmla="*/ 664096 h 1689168"/>
              <a:gd name="connsiteX86" fmla="*/ 232451 w 1214923"/>
              <a:gd name="connsiteY86" fmla="*/ 523113 h 1689168"/>
              <a:gd name="connsiteX87" fmla="*/ 340084 w 1214923"/>
              <a:gd name="connsiteY87" fmla="*/ 692277 h 1689168"/>
              <a:gd name="connsiteX88" fmla="*/ 470767 w 1214923"/>
              <a:gd name="connsiteY88" fmla="*/ 684562 h 1689168"/>
              <a:gd name="connsiteX89" fmla="*/ 340084 w 1214923"/>
              <a:gd name="connsiteY89" fmla="*/ 691896 h 1689168"/>
              <a:gd name="connsiteX90" fmla="*/ 340084 w 1214923"/>
              <a:gd name="connsiteY90" fmla="*/ 692277 h 1689168"/>
              <a:gd name="connsiteX91" fmla="*/ 382375 w 1214923"/>
              <a:gd name="connsiteY91" fmla="*/ 615410 h 1689168"/>
              <a:gd name="connsiteX92" fmla="*/ 516868 w 1214923"/>
              <a:gd name="connsiteY92" fmla="*/ 688372 h 1689168"/>
              <a:gd name="connsiteX93" fmla="*/ 382661 w 1214923"/>
              <a:gd name="connsiteY93" fmla="*/ 615029 h 1689168"/>
              <a:gd name="connsiteX94" fmla="*/ 382375 w 1214923"/>
              <a:gd name="connsiteY94" fmla="*/ 615410 h 1689168"/>
              <a:gd name="connsiteX95" fmla="*/ 201400 w 1214923"/>
              <a:gd name="connsiteY95" fmla="*/ 907542 h 1689168"/>
              <a:gd name="connsiteX96" fmla="*/ 163300 w 1214923"/>
              <a:gd name="connsiteY96" fmla="*/ 838295 h 1689168"/>
              <a:gd name="connsiteX97" fmla="*/ 201686 w 1214923"/>
              <a:gd name="connsiteY97" fmla="*/ 907161 h 1689168"/>
              <a:gd name="connsiteX98" fmla="*/ 201400 w 1214923"/>
              <a:gd name="connsiteY98" fmla="*/ 907542 h 1689168"/>
              <a:gd name="connsiteX99" fmla="*/ 97811 w 1214923"/>
              <a:gd name="connsiteY99" fmla="*/ 1285557 h 1689168"/>
              <a:gd name="connsiteX100" fmla="*/ 123279 w 1214923"/>
              <a:gd name="connsiteY100" fmla="*/ 1264178 h 1689168"/>
              <a:gd name="connsiteX101" fmla="*/ 231975 w 1214923"/>
              <a:gd name="connsiteY101" fmla="*/ 1341501 h 1689168"/>
              <a:gd name="connsiteX102" fmla="*/ 97811 w 1214923"/>
              <a:gd name="connsiteY102" fmla="*/ 1285557 h 1689168"/>
              <a:gd name="connsiteX103" fmla="*/ 232928 w 1214923"/>
              <a:gd name="connsiteY103" fmla="*/ 1376077 h 1689168"/>
              <a:gd name="connsiteX104" fmla="*/ 279029 w 1214923"/>
              <a:gd name="connsiteY104" fmla="*/ 1379887 h 1689168"/>
              <a:gd name="connsiteX105" fmla="*/ 232451 w 1214923"/>
              <a:gd name="connsiteY105" fmla="*/ 1376077 h 1689168"/>
              <a:gd name="connsiteX106" fmla="*/ 232928 w 1214923"/>
              <a:gd name="connsiteY106" fmla="*/ 1376077 h 1689168"/>
              <a:gd name="connsiteX107" fmla="*/ 856244 w 1214923"/>
              <a:gd name="connsiteY107" fmla="*/ 715613 h 1689168"/>
              <a:gd name="connsiteX108" fmla="*/ 817635 w 1214923"/>
              <a:gd name="connsiteY108" fmla="*/ 708913 h 1689168"/>
              <a:gd name="connsiteX109" fmla="*/ 721084 w 1214923"/>
              <a:gd name="connsiteY109" fmla="*/ 657225 h 1689168"/>
              <a:gd name="connsiteX110" fmla="*/ 855767 w 1214923"/>
              <a:gd name="connsiteY110" fmla="*/ 715613 h 1689168"/>
              <a:gd name="connsiteX111" fmla="*/ 856244 w 1214923"/>
              <a:gd name="connsiteY111" fmla="*/ 715613 h 1689168"/>
              <a:gd name="connsiteX112" fmla="*/ 663458 w 1214923"/>
              <a:gd name="connsiteY112" fmla="*/ 722662 h 1689168"/>
              <a:gd name="connsiteX113" fmla="*/ 644408 w 1214923"/>
              <a:gd name="connsiteY113" fmla="*/ 807149 h 1689168"/>
              <a:gd name="connsiteX114" fmla="*/ 662981 w 1214923"/>
              <a:gd name="connsiteY114" fmla="*/ 723138 h 1689168"/>
              <a:gd name="connsiteX115" fmla="*/ 663458 w 1214923"/>
              <a:gd name="connsiteY115" fmla="*/ 722662 h 1689168"/>
              <a:gd name="connsiteX116" fmla="*/ 628882 w 1214923"/>
              <a:gd name="connsiteY116" fmla="*/ 753332 h 1689168"/>
              <a:gd name="connsiteX117" fmla="*/ 655742 w 1214923"/>
              <a:gd name="connsiteY117" fmla="*/ 726472 h 1689168"/>
              <a:gd name="connsiteX118" fmla="*/ 628406 w 1214923"/>
              <a:gd name="connsiteY118" fmla="*/ 753332 h 1689168"/>
              <a:gd name="connsiteX119" fmla="*/ 628882 w 1214923"/>
              <a:gd name="connsiteY119" fmla="*/ 753332 h 1689168"/>
              <a:gd name="connsiteX120" fmla="*/ 771090 w 1214923"/>
              <a:gd name="connsiteY120" fmla="*/ 757237 h 1689168"/>
              <a:gd name="connsiteX121" fmla="*/ 690318 w 1214923"/>
              <a:gd name="connsiteY121" fmla="*/ 822579 h 1689168"/>
              <a:gd name="connsiteX122" fmla="*/ 770614 w 1214923"/>
              <a:gd name="connsiteY122" fmla="*/ 757237 h 1689168"/>
              <a:gd name="connsiteX123" fmla="*/ 771090 w 1214923"/>
              <a:gd name="connsiteY123" fmla="*/ 757237 h 1689168"/>
              <a:gd name="connsiteX124" fmla="*/ 759565 w 1214923"/>
              <a:gd name="connsiteY124" fmla="*/ 538162 h 1689168"/>
              <a:gd name="connsiteX125" fmla="*/ 851767 w 1214923"/>
              <a:gd name="connsiteY125" fmla="*/ 480536 h 1689168"/>
              <a:gd name="connsiteX126" fmla="*/ 759089 w 1214923"/>
              <a:gd name="connsiteY126" fmla="*/ 538067 h 1689168"/>
              <a:gd name="connsiteX127" fmla="*/ 759565 w 1214923"/>
              <a:gd name="connsiteY127" fmla="*/ 538162 h 1689168"/>
              <a:gd name="connsiteX128" fmla="*/ 868213 w 1214923"/>
              <a:gd name="connsiteY128" fmla="*/ 356761 h 1689168"/>
              <a:gd name="connsiteX129" fmla="*/ 812619 w 1214923"/>
              <a:gd name="connsiteY129" fmla="*/ 442055 h 1689168"/>
              <a:gd name="connsiteX130" fmla="*/ 868213 w 1214923"/>
              <a:gd name="connsiteY130" fmla="*/ 356761 h 1689168"/>
              <a:gd name="connsiteX131" fmla="*/ 681841 w 1214923"/>
              <a:gd name="connsiteY131" fmla="*/ 323088 h 1689168"/>
              <a:gd name="connsiteX132" fmla="*/ 758803 w 1214923"/>
              <a:gd name="connsiteY132" fmla="*/ 430816 h 1689168"/>
              <a:gd name="connsiteX133" fmla="*/ 643455 w 1214923"/>
              <a:gd name="connsiteY133" fmla="*/ 396145 h 1689168"/>
              <a:gd name="connsiteX134" fmla="*/ 639550 w 1214923"/>
              <a:gd name="connsiteY134" fmla="*/ 438436 h 1689168"/>
              <a:gd name="connsiteX135" fmla="*/ 682127 w 1214923"/>
              <a:gd name="connsiteY135" fmla="*/ 323088 h 1689168"/>
              <a:gd name="connsiteX136" fmla="*/ 681841 w 1214923"/>
              <a:gd name="connsiteY136" fmla="*/ 323088 h 1689168"/>
              <a:gd name="connsiteX137" fmla="*/ 395477 w 1214923"/>
              <a:gd name="connsiteY137" fmla="*/ 216638 h 1689168"/>
              <a:gd name="connsiteX138" fmla="*/ 432956 w 1214923"/>
              <a:gd name="connsiteY138" fmla="*/ 194566 h 1689168"/>
              <a:gd name="connsiteX139" fmla="*/ 564476 w 1214923"/>
              <a:gd name="connsiteY139" fmla="*/ 247666 h 1689168"/>
              <a:gd name="connsiteX140" fmla="*/ 558873 w 1214923"/>
              <a:gd name="connsiteY140" fmla="*/ 299942 h 1689168"/>
              <a:gd name="connsiteX141" fmla="*/ 395477 w 1214923"/>
              <a:gd name="connsiteY141" fmla="*/ 216638 h 1689168"/>
              <a:gd name="connsiteX142" fmla="*/ 470767 w 1214923"/>
              <a:gd name="connsiteY142" fmla="*/ 361188 h 1689168"/>
              <a:gd name="connsiteX143" fmla="*/ 566874 w 1214923"/>
              <a:gd name="connsiteY143" fmla="*/ 503396 h 1689168"/>
              <a:gd name="connsiteX144" fmla="*/ 470767 w 1214923"/>
              <a:gd name="connsiteY144" fmla="*/ 361188 h 1689168"/>
              <a:gd name="connsiteX145" fmla="*/ 632216 w 1214923"/>
              <a:gd name="connsiteY145" fmla="*/ 475419 h 1689168"/>
              <a:gd name="connsiteX146" fmla="*/ 759089 w 1214923"/>
              <a:gd name="connsiteY146" fmla="*/ 438055 h 1689168"/>
              <a:gd name="connsiteX147" fmla="*/ 640217 w 1214923"/>
              <a:gd name="connsiteY147" fmla="*/ 641593 h 1689168"/>
              <a:gd name="connsiteX148" fmla="*/ 622468 w 1214923"/>
              <a:gd name="connsiteY148" fmla="*/ 453581 h 1689168"/>
              <a:gd name="connsiteX149" fmla="*/ 632216 w 1214923"/>
              <a:gd name="connsiteY149" fmla="*/ 475419 h 1689168"/>
              <a:gd name="connsiteX150" fmla="*/ 686032 w 1214923"/>
              <a:gd name="connsiteY150" fmla="*/ 837819 h 1689168"/>
              <a:gd name="connsiteX151" fmla="*/ 628310 w 1214923"/>
              <a:gd name="connsiteY151" fmla="*/ 930116 h 1689168"/>
              <a:gd name="connsiteX152" fmla="*/ 686032 w 1214923"/>
              <a:gd name="connsiteY152" fmla="*/ 837914 h 1689168"/>
              <a:gd name="connsiteX153" fmla="*/ 686032 w 1214923"/>
              <a:gd name="connsiteY153" fmla="*/ 837819 h 1689168"/>
              <a:gd name="connsiteX154" fmla="*/ 743658 w 1214923"/>
              <a:gd name="connsiteY154" fmla="*/ 1291400 h 1689168"/>
              <a:gd name="connsiteX155" fmla="*/ 547634 w 1214923"/>
              <a:gd name="connsiteY155" fmla="*/ 1206818 h 1689168"/>
              <a:gd name="connsiteX156" fmla="*/ 573446 w 1214923"/>
              <a:gd name="connsiteY156" fmla="*/ 1222439 h 1689168"/>
              <a:gd name="connsiteX157" fmla="*/ 603450 w 1214923"/>
              <a:gd name="connsiteY157" fmla="*/ 1227487 h 1689168"/>
              <a:gd name="connsiteX158" fmla="*/ 743658 w 1214923"/>
              <a:gd name="connsiteY158" fmla="*/ 1291495 h 1689168"/>
              <a:gd name="connsiteX159" fmla="*/ 743658 w 1214923"/>
              <a:gd name="connsiteY159" fmla="*/ 1291400 h 1689168"/>
              <a:gd name="connsiteX160" fmla="*/ 556465 w 1214923"/>
              <a:gd name="connsiteY160" fmla="*/ 950327 h 1689168"/>
              <a:gd name="connsiteX161" fmla="*/ 689842 w 1214923"/>
              <a:gd name="connsiteY161" fmla="*/ 1122236 h 1689168"/>
              <a:gd name="connsiteX162" fmla="*/ 568651 w 1214923"/>
              <a:gd name="connsiteY162" fmla="*/ 984541 h 1689168"/>
              <a:gd name="connsiteX163" fmla="*/ 556465 w 1214923"/>
              <a:gd name="connsiteY163" fmla="*/ 950327 h 1689168"/>
              <a:gd name="connsiteX164" fmla="*/ 351609 w 1214923"/>
              <a:gd name="connsiteY164" fmla="*/ 1045464 h 1689168"/>
              <a:gd name="connsiteX165" fmla="*/ 382375 w 1214923"/>
              <a:gd name="connsiteY165" fmla="*/ 887825 h 1689168"/>
              <a:gd name="connsiteX166" fmla="*/ 351609 w 1214923"/>
              <a:gd name="connsiteY166" fmla="*/ 1045559 h 1689168"/>
              <a:gd name="connsiteX167" fmla="*/ 351609 w 1214923"/>
              <a:gd name="connsiteY167" fmla="*/ 1045464 h 1689168"/>
              <a:gd name="connsiteX168" fmla="*/ 420761 w 1214923"/>
              <a:gd name="connsiteY168" fmla="*/ 1054969 h 1689168"/>
              <a:gd name="connsiteX169" fmla="*/ 605260 w 1214923"/>
              <a:gd name="connsiteY169" fmla="*/ 1180338 h 1689168"/>
              <a:gd name="connsiteX170" fmla="*/ 420761 w 1214923"/>
              <a:gd name="connsiteY170" fmla="*/ 1054969 h 1689168"/>
              <a:gd name="connsiteX171" fmla="*/ 366944 w 1214923"/>
              <a:gd name="connsiteY171" fmla="*/ 1414272 h 1689168"/>
              <a:gd name="connsiteX172" fmla="*/ 597640 w 1214923"/>
              <a:gd name="connsiteY172" fmla="*/ 1460468 h 1689168"/>
              <a:gd name="connsiteX173" fmla="*/ 366944 w 1214923"/>
              <a:gd name="connsiteY173" fmla="*/ 1414463 h 1689168"/>
              <a:gd name="connsiteX174" fmla="*/ 366944 w 1214923"/>
              <a:gd name="connsiteY174" fmla="*/ 1414272 h 1689168"/>
              <a:gd name="connsiteX175" fmla="*/ 597035 w 1214923"/>
              <a:gd name="connsiteY175" fmla="*/ 1664464 h 1689168"/>
              <a:gd name="connsiteX176" fmla="*/ 471148 w 1214923"/>
              <a:gd name="connsiteY176" fmla="*/ 1649777 h 1689168"/>
              <a:gd name="connsiteX177" fmla="*/ 401901 w 1214923"/>
              <a:gd name="connsiteY177" fmla="*/ 1579817 h 1689168"/>
              <a:gd name="connsiteX178" fmla="*/ 582412 w 1214923"/>
              <a:gd name="connsiteY178" fmla="*/ 1645158 h 1689168"/>
              <a:gd name="connsiteX179" fmla="*/ 597035 w 1214923"/>
              <a:gd name="connsiteY179" fmla="*/ 1664464 h 1689168"/>
              <a:gd name="connsiteX180" fmla="*/ 616785 w 1214923"/>
              <a:gd name="connsiteY180" fmla="*/ 1564196 h 1689168"/>
              <a:gd name="connsiteX181" fmla="*/ 555349 w 1214923"/>
              <a:gd name="connsiteY181" fmla="*/ 1541145 h 1689168"/>
              <a:gd name="connsiteX182" fmla="*/ 638597 w 1214923"/>
              <a:gd name="connsiteY182" fmla="*/ 1493520 h 1689168"/>
              <a:gd name="connsiteX183" fmla="*/ 752034 w 1214923"/>
              <a:gd name="connsiteY183" fmla="*/ 1535463 h 1689168"/>
              <a:gd name="connsiteX184" fmla="*/ 616785 w 1214923"/>
              <a:gd name="connsiteY184" fmla="*/ 1564386 h 1689168"/>
              <a:gd name="connsiteX185" fmla="*/ 616785 w 1214923"/>
              <a:gd name="connsiteY185" fmla="*/ 1564196 h 1689168"/>
              <a:gd name="connsiteX186" fmla="*/ 811979 w 1214923"/>
              <a:gd name="connsiteY186" fmla="*/ 1595484 h 1689168"/>
              <a:gd name="connsiteX187" fmla="*/ 812771 w 1214923"/>
              <a:gd name="connsiteY187" fmla="*/ 1652594 h 1689168"/>
              <a:gd name="connsiteX188" fmla="*/ 704225 w 1214923"/>
              <a:gd name="connsiteY188" fmla="*/ 1665256 h 1689168"/>
              <a:gd name="connsiteX189" fmla="*/ 651942 w 1214923"/>
              <a:gd name="connsiteY189" fmla="*/ 1653111 h 1689168"/>
              <a:gd name="connsiteX190" fmla="*/ 811979 w 1214923"/>
              <a:gd name="connsiteY190" fmla="*/ 1595484 h 1689168"/>
              <a:gd name="connsiteX191" fmla="*/ 857863 w 1214923"/>
              <a:gd name="connsiteY191" fmla="*/ 1591056 h 1689168"/>
              <a:gd name="connsiteX192" fmla="*/ 838813 w 1214923"/>
              <a:gd name="connsiteY192" fmla="*/ 1568958 h 1689168"/>
              <a:gd name="connsiteX193" fmla="*/ 836146 w 1214923"/>
              <a:gd name="connsiteY193" fmla="*/ 1564291 h 1689168"/>
              <a:gd name="connsiteX194" fmla="*/ 955179 w 1214923"/>
              <a:gd name="connsiteY194" fmla="*/ 1500720 h 1689168"/>
              <a:gd name="connsiteX195" fmla="*/ 1066493 w 1214923"/>
              <a:gd name="connsiteY195" fmla="*/ 1492065 h 1689168"/>
              <a:gd name="connsiteX196" fmla="*/ 857863 w 1214923"/>
              <a:gd name="connsiteY196" fmla="*/ 1591247 h 1689168"/>
              <a:gd name="connsiteX197" fmla="*/ 857863 w 1214923"/>
              <a:gd name="connsiteY197" fmla="*/ 1591056 h 1689168"/>
              <a:gd name="connsiteX198" fmla="*/ 1054979 w 1214923"/>
              <a:gd name="connsiteY198" fmla="*/ 1445037 h 1689168"/>
              <a:gd name="connsiteX199" fmla="*/ 916632 w 1214923"/>
              <a:gd name="connsiteY199" fmla="*/ 1468184 h 1689168"/>
              <a:gd name="connsiteX200" fmla="*/ 1028170 w 1214923"/>
              <a:gd name="connsiteY200" fmla="*/ 1445228 h 1689168"/>
              <a:gd name="connsiteX201" fmla="*/ 1054979 w 1214923"/>
              <a:gd name="connsiteY201" fmla="*/ 1445037 h 1689168"/>
              <a:gd name="connsiteX202" fmla="*/ 862816 w 1214923"/>
              <a:gd name="connsiteY202" fmla="*/ 1410462 h 1689168"/>
              <a:gd name="connsiteX203" fmla="*/ 647551 w 1214923"/>
              <a:gd name="connsiteY203" fmla="*/ 1448562 h 1689168"/>
              <a:gd name="connsiteX204" fmla="*/ 862816 w 1214923"/>
              <a:gd name="connsiteY204" fmla="*/ 1410653 h 1689168"/>
              <a:gd name="connsiteX205" fmla="*/ 862816 w 1214923"/>
              <a:gd name="connsiteY205" fmla="*/ 1410462 h 1689168"/>
              <a:gd name="connsiteX206" fmla="*/ 689842 w 1214923"/>
              <a:gd name="connsiteY206" fmla="*/ 1391412 h 1689168"/>
              <a:gd name="connsiteX207" fmla="*/ 924347 w 1214923"/>
              <a:gd name="connsiteY207" fmla="*/ 1306830 h 1689168"/>
              <a:gd name="connsiteX208" fmla="*/ 689842 w 1214923"/>
              <a:gd name="connsiteY208" fmla="*/ 1391412 h 1689168"/>
              <a:gd name="connsiteX209" fmla="*/ 1162663 w 1214923"/>
              <a:gd name="connsiteY209" fmla="*/ 1057085 h 1689168"/>
              <a:gd name="connsiteX210" fmla="*/ 1148756 w 1214923"/>
              <a:gd name="connsiteY210" fmla="*/ 1134428 h 1689168"/>
              <a:gd name="connsiteX211" fmla="*/ 1066841 w 1214923"/>
              <a:gd name="connsiteY211" fmla="*/ 1139762 h 1689168"/>
              <a:gd name="connsiteX212" fmla="*/ 1035790 w 1214923"/>
              <a:gd name="connsiteY212" fmla="*/ 1087755 h 1689168"/>
              <a:gd name="connsiteX213" fmla="*/ 1162663 w 1214923"/>
              <a:gd name="connsiteY213" fmla="*/ 1057085 h 1689168"/>
              <a:gd name="connsiteX214" fmla="*/ 987913 w 1214923"/>
              <a:gd name="connsiteY214" fmla="*/ 1181170 h 1689168"/>
              <a:gd name="connsiteX215" fmla="*/ 958923 w 1214923"/>
              <a:gd name="connsiteY215" fmla="*/ 1264444 h 1689168"/>
              <a:gd name="connsiteX216" fmla="*/ 905107 w 1214923"/>
              <a:gd name="connsiteY216" fmla="*/ 1118330 h 1689168"/>
              <a:gd name="connsiteX217" fmla="*/ 987913 w 1214923"/>
              <a:gd name="connsiteY217" fmla="*/ 1181170 h 1689168"/>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8807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12771 w 1214923"/>
              <a:gd name="connsiteY187" fmla="*/ 1652594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6750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12771 w 1214923"/>
              <a:gd name="connsiteY187" fmla="*/ 1652594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91662"/>
              <a:gd name="connsiteX1" fmla="*/ 1157319 w 1214923"/>
              <a:gd name="connsiteY1" fmla="*/ 831924 h 1691662"/>
              <a:gd name="connsiteX2" fmla="*/ 1019985 w 1214923"/>
              <a:gd name="connsiteY2" fmla="*/ 885740 h 1691662"/>
              <a:gd name="connsiteX3" fmla="*/ 963019 w 1214923"/>
              <a:gd name="connsiteY3" fmla="*/ 860965 h 1691662"/>
              <a:gd name="connsiteX4" fmla="*/ 1035980 w 1214923"/>
              <a:gd name="connsiteY4" fmla="*/ 795623 h 1691662"/>
              <a:gd name="connsiteX5" fmla="*/ 893772 w 1214923"/>
              <a:gd name="connsiteY5" fmla="*/ 930212 h 1691662"/>
              <a:gd name="connsiteX6" fmla="*/ 951398 w 1214923"/>
              <a:gd name="connsiteY6" fmla="*/ 937927 h 1691662"/>
              <a:gd name="connsiteX7" fmla="*/ 862911 w 1214923"/>
              <a:gd name="connsiteY7" fmla="*/ 964787 h 1691662"/>
              <a:gd name="connsiteX8" fmla="*/ 813000 w 1214923"/>
              <a:gd name="connsiteY8" fmla="*/ 991648 h 1691662"/>
              <a:gd name="connsiteX9" fmla="*/ 905202 w 1214923"/>
              <a:gd name="connsiteY9" fmla="*/ 872585 h 1691662"/>
              <a:gd name="connsiteX10" fmla="*/ 1062841 w 1214923"/>
              <a:gd name="connsiteY10" fmla="*/ 784098 h 1691662"/>
              <a:gd name="connsiteX11" fmla="*/ 1113873 w 1214923"/>
              <a:gd name="connsiteY11" fmla="*/ 670346 h 1691662"/>
              <a:gd name="connsiteX12" fmla="*/ 1028265 w 1214923"/>
              <a:gd name="connsiteY12" fmla="*/ 722567 h 1691662"/>
              <a:gd name="connsiteX13" fmla="*/ 1003881 w 1214923"/>
              <a:gd name="connsiteY13" fmla="*/ 692468 h 1691662"/>
              <a:gd name="connsiteX14" fmla="*/ 1005881 w 1214923"/>
              <a:gd name="connsiteY14" fmla="*/ 661511 h 1691662"/>
              <a:gd name="connsiteX15" fmla="*/ 1065794 w 1214923"/>
              <a:gd name="connsiteY15" fmla="*/ 651415 h 1691662"/>
              <a:gd name="connsiteX16" fmla="*/ 1087938 w 1214923"/>
              <a:gd name="connsiteY16" fmla="*/ 638205 h 1691662"/>
              <a:gd name="connsiteX17" fmla="*/ 739848 w 1214923"/>
              <a:gd name="connsiteY17" fmla="*/ 595694 h 1691662"/>
              <a:gd name="connsiteX18" fmla="*/ 716893 w 1214923"/>
              <a:gd name="connsiteY18" fmla="*/ 318992 h 1691662"/>
              <a:gd name="connsiteX19" fmla="*/ 920537 w 1214923"/>
              <a:gd name="connsiteY19" fmla="*/ 246031 h 1691662"/>
              <a:gd name="connsiteX20" fmla="*/ 682412 w 1214923"/>
              <a:gd name="connsiteY20" fmla="*/ 238316 h 1691662"/>
              <a:gd name="connsiteX21" fmla="*/ 928538 w 1214923"/>
              <a:gd name="connsiteY21" fmla="*/ 226790 h 1691662"/>
              <a:gd name="connsiteX22" fmla="*/ 720893 w 1214923"/>
              <a:gd name="connsiteY22" fmla="*/ 196025 h 1691662"/>
              <a:gd name="connsiteX23" fmla="*/ 736229 w 1214923"/>
              <a:gd name="connsiteY23" fmla="*/ 49911 h 1691662"/>
              <a:gd name="connsiteX24" fmla="*/ 663267 w 1214923"/>
              <a:gd name="connsiteY24" fmla="*/ 0 h 1691662"/>
              <a:gd name="connsiteX25" fmla="*/ 625167 w 1214923"/>
              <a:gd name="connsiteY25" fmla="*/ 103727 h 1691662"/>
              <a:gd name="connsiteX26" fmla="*/ 625167 w 1214923"/>
              <a:gd name="connsiteY26" fmla="*/ 288322 h 1691662"/>
              <a:gd name="connsiteX27" fmla="*/ 336845 w 1214923"/>
              <a:gd name="connsiteY27" fmla="*/ 261366 h 1691662"/>
              <a:gd name="connsiteX28" fmla="*/ 367611 w 1214923"/>
              <a:gd name="connsiteY28" fmla="*/ 307467 h 1691662"/>
              <a:gd name="connsiteX29" fmla="*/ 579066 w 1214923"/>
              <a:gd name="connsiteY29" fmla="*/ 615029 h 1691662"/>
              <a:gd name="connsiteX30" fmla="*/ 263884 w 1214923"/>
              <a:gd name="connsiteY30" fmla="*/ 496585 h 1691662"/>
              <a:gd name="connsiteX31" fmla="*/ 233118 w 1214923"/>
              <a:gd name="connsiteY31" fmla="*/ 714947 h 1691662"/>
              <a:gd name="connsiteX32" fmla="*/ 532965 w 1214923"/>
              <a:gd name="connsiteY32" fmla="*/ 807149 h 1691662"/>
              <a:gd name="connsiteX33" fmla="*/ 502390 w 1214923"/>
              <a:gd name="connsiteY33" fmla="*/ 816184 h 1691662"/>
              <a:gd name="connsiteX34" fmla="*/ 464290 w 1214923"/>
              <a:gd name="connsiteY34" fmla="*/ 772763 h 1691662"/>
              <a:gd name="connsiteX35" fmla="*/ 375231 w 1214923"/>
              <a:gd name="connsiteY35" fmla="*/ 788670 h 1691662"/>
              <a:gd name="connsiteX36" fmla="*/ 418189 w 1214923"/>
              <a:gd name="connsiteY36" fmla="*/ 826770 h 1691662"/>
              <a:gd name="connsiteX37" fmla="*/ 333607 w 1214923"/>
              <a:gd name="connsiteY37" fmla="*/ 826770 h 1691662"/>
              <a:gd name="connsiteX38" fmla="*/ 276457 w 1214923"/>
              <a:gd name="connsiteY38" fmla="*/ 857536 h 1691662"/>
              <a:gd name="connsiteX39" fmla="*/ 288458 w 1214923"/>
              <a:gd name="connsiteY39" fmla="*/ 766001 h 1691662"/>
              <a:gd name="connsiteX40" fmla="*/ 138059 w 1214923"/>
              <a:gd name="connsiteY40" fmla="*/ 911352 h 1691662"/>
              <a:gd name="connsiteX41" fmla="*/ 237976 w 1214923"/>
              <a:gd name="connsiteY41" fmla="*/ 961358 h 1691662"/>
              <a:gd name="connsiteX42" fmla="*/ 75102 w 1214923"/>
              <a:gd name="connsiteY42" fmla="*/ 1025783 h 1691662"/>
              <a:gd name="connsiteX43" fmla="*/ 80432 w 1214923"/>
              <a:gd name="connsiteY43" fmla="*/ 915162 h 1691662"/>
              <a:gd name="connsiteX44" fmla="*/ 91958 w 1214923"/>
              <a:gd name="connsiteY44" fmla="*/ 1107377 h 1691662"/>
              <a:gd name="connsiteX45" fmla="*/ 214925 w 1214923"/>
              <a:gd name="connsiteY45" fmla="*/ 1157383 h 1691662"/>
              <a:gd name="connsiteX46" fmla="*/ 322463 w 1214923"/>
              <a:gd name="connsiteY46" fmla="*/ 1228161 h 1691662"/>
              <a:gd name="connsiteX47" fmla="*/ 235145 w 1214923"/>
              <a:gd name="connsiteY47" fmla="*/ 1221759 h 1691662"/>
              <a:gd name="connsiteX48" fmla="*/ 267875 w 1214923"/>
              <a:gd name="connsiteY48" fmla="*/ 1263023 h 1691662"/>
              <a:gd name="connsiteX49" fmla="*/ 395615 w 1214923"/>
              <a:gd name="connsiteY49" fmla="*/ 1319117 h 1691662"/>
              <a:gd name="connsiteX50" fmla="*/ 322827 w 1214923"/>
              <a:gd name="connsiteY50" fmla="*/ 1338837 h 1691662"/>
              <a:gd name="connsiteX51" fmla="*/ 247492 w 1214923"/>
              <a:gd name="connsiteY51" fmla="*/ 1296725 h 1691662"/>
              <a:gd name="connsiteX52" fmla="*/ 229880 w 1214923"/>
              <a:gd name="connsiteY52" fmla="*/ 1312259 h 1691662"/>
              <a:gd name="connsiteX53" fmla="*/ 146155 w 1214923"/>
              <a:gd name="connsiteY53" fmla="*/ 1230344 h 1691662"/>
              <a:gd name="connsiteX54" fmla="*/ 115389 w 1214923"/>
              <a:gd name="connsiteY54" fmla="*/ 1430369 h 1691662"/>
              <a:gd name="connsiteX55" fmla="*/ 349799 w 1214923"/>
              <a:gd name="connsiteY55" fmla="*/ 1480280 h 1691662"/>
              <a:gd name="connsiteX56" fmla="*/ 299507 w 1214923"/>
              <a:gd name="connsiteY56" fmla="*/ 1464659 h 1691662"/>
              <a:gd name="connsiteX57" fmla="*/ 318374 w 1214923"/>
              <a:gd name="connsiteY57" fmla="*/ 1496562 h 1691662"/>
              <a:gd name="connsiteX58" fmla="*/ 388280 w 1214923"/>
              <a:gd name="connsiteY58" fmla="*/ 1545717 h 1691662"/>
              <a:gd name="connsiteX59" fmla="*/ 348847 w 1214923"/>
              <a:gd name="connsiteY59" fmla="*/ 1542479 h 1691662"/>
              <a:gd name="connsiteX60" fmla="*/ 255883 w 1214923"/>
              <a:gd name="connsiteY60" fmla="*/ 1502664 h 1691662"/>
              <a:gd name="connsiteX61" fmla="*/ 255883 w 1214923"/>
              <a:gd name="connsiteY61" fmla="*/ 1502664 h 1691662"/>
              <a:gd name="connsiteX62" fmla="*/ 239976 w 1214923"/>
              <a:gd name="connsiteY62" fmla="*/ 1484281 h 1691662"/>
              <a:gd name="connsiteX63" fmla="*/ 203495 w 1214923"/>
              <a:gd name="connsiteY63" fmla="*/ 1484281 h 1691662"/>
              <a:gd name="connsiteX64" fmla="*/ 187303 w 1214923"/>
              <a:gd name="connsiteY64" fmla="*/ 1499140 h 1691662"/>
              <a:gd name="connsiteX65" fmla="*/ 490673 w 1214923"/>
              <a:gd name="connsiteY65" fmla="*/ 1673352 h 1691662"/>
              <a:gd name="connsiteX66" fmla="*/ 767123 w 1214923"/>
              <a:gd name="connsiteY66" fmla="*/ 1677527 h 1691662"/>
              <a:gd name="connsiteX67" fmla="*/ 967500 w 1214923"/>
              <a:gd name="connsiteY67" fmla="*/ 1594485 h 1691662"/>
              <a:gd name="connsiteX68" fmla="*/ 1152566 w 1214923"/>
              <a:gd name="connsiteY68" fmla="*/ 1394460 h 1691662"/>
              <a:gd name="connsiteX69" fmla="*/ 918822 w 1214923"/>
              <a:gd name="connsiteY69" fmla="*/ 1363507 h 1691662"/>
              <a:gd name="connsiteX70" fmla="*/ 802904 w 1214923"/>
              <a:gd name="connsiteY70" fmla="*/ 1350454 h 1691662"/>
              <a:gd name="connsiteX71" fmla="*/ 841956 w 1214923"/>
              <a:gd name="connsiteY71" fmla="*/ 1326547 h 1691662"/>
              <a:gd name="connsiteX72" fmla="*/ 1018286 w 1214923"/>
              <a:gd name="connsiteY72" fmla="*/ 1315425 h 1691662"/>
              <a:gd name="connsiteX73" fmla="*/ 980354 w 1214923"/>
              <a:gd name="connsiteY73" fmla="*/ 1268921 h 1691662"/>
              <a:gd name="connsiteX74" fmla="*/ 1091488 w 1214923"/>
              <a:gd name="connsiteY74" fmla="*/ 1221043 h 1691662"/>
              <a:gd name="connsiteX75" fmla="*/ 896580 w 1214923"/>
              <a:gd name="connsiteY75" fmla="*/ 1032638 h 1691662"/>
              <a:gd name="connsiteX76" fmla="*/ 1193429 w 1214923"/>
              <a:gd name="connsiteY76" fmla="*/ 899446 h 1691662"/>
              <a:gd name="connsiteX77" fmla="*/ 759089 w 1214923"/>
              <a:gd name="connsiteY77" fmla="*/ 61246 h 1691662"/>
              <a:gd name="connsiteX78" fmla="*/ 720989 w 1214923"/>
              <a:gd name="connsiteY78" fmla="*/ 145828 h 1691662"/>
              <a:gd name="connsiteX79" fmla="*/ 759089 w 1214923"/>
              <a:gd name="connsiteY79" fmla="*/ 61436 h 1691662"/>
              <a:gd name="connsiteX80" fmla="*/ 759089 w 1214923"/>
              <a:gd name="connsiteY80" fmla="*/ 61246 h 1691662"/>
              <a:gd name="connsiteX81" fmla="*/ 363611 w 1214923"/>
              <a:gd name="connsiteY81" fmla="*/ 545783 h 1691662"/>
              <a:gd name="connsiteX82" fmla="*/ 348275 w 1214923"/>
              <a:gd name="connsiteY82" fmla="*/ 553498 h 1691662"/>
              <a:gd name="connsiteX83" fmla="*/ 363611 w 1214923"/>
              <a:gd name="connsiteY83" fmla="*/ 545783 h 1691662"/>
              <a:gd name="connsiteX84" fmla="*/ 232451 w 1214923"/>
              <a:gd name="connsiteY84" fmla="*/ 523113 h 1691662"/>
              <a:gd name="connsiteX85" fmla="*/ 254694 w 1214923"/>
              <a:gd name="connsiteY85" fmla="*/ 664096 h 1691662"/>
              <a:gd name="connsiteX86" fmla="*/ 232451 w 1214923"/>
              <a:gd name="connsiteY86" fmla="*/ 523113 h 1691662"/>
              <a:gd name="connsiteX87" fmla="*/ 340084 w 1214923"/>
              <a:gd name="connsiteY87" fmla="*/ 692277 h 1691662"/>
              <a:gd name="connsiteX88" fmla="*/ 470767 w 1214923"/>
              <a:gd name="connsiteY88" fmla="*/ 684562 h 1691662"/>
              <a:gd name="connsiteX89" fmla="*/ 340084 w 1214923"/>
              <a:gd name="connsiteY89" fmla="*/ 691896 h 1691662"/>
              <a:gd name="connsiteX90" fmla="*/ 340084 w 1214923"/>
              <a:gd name="connsiteY90" fmla="*/ 692277 h 1691662"/>
              <a:gd name="connsiteX91" fmla="*/ 382375 w 1214923"/>
              <a:gd name="connsiteY91" fmla="*/ 615410 h 1691662"/>
              <a:gd name="connsiteX92" fmla="*/ 516868 w 1214923"/>
              <a:gd name="connsiteY92" fmla="*/ 688372 h 1691662"/>
              <a:gd name="connsiteX93" fmla="*/ 382661 w 1214923"/>
              <a:gd name="connsiteY93" fmla="*/ 615029 h 1691662"/>
              <a:gd name="connsiteX94" fmla="*/ 382375 w 1214923"/>
              <a:gd name="connsiteY94" fmla="*/ 615410 h 1691662"/>
              <a:gd name="connsiteX95" fmla="*/ 201400 w 1214923"/>
              <a:gd name="connsiteY95" fmla="*/ 907542 h 1691662"/>
              <a:gd name="connsiteX96" fmla="*/ 163300 w 1214923"/>
              <a:gd name="connsiteY96" fmla="*/ 838295 h 1691662"/>
              <a:gd name="connsiteX97" fmla="*/ 201686 w 1214923"/>
              <a:gd name="connsiteY97" fmla="*/ 907161 h 1691662"/>
              <a:gd name="connsiteX98" fmla="*/ 201400 w 1214923"/>
              <a:gd name="connsiteY98" fmla="*/ 907542 h 1691662"/>
              <a:gd name="connsiteX99" fmla="*/ 97811 w 1214923"/>
              <a:gd name="connsiteY99" fmla="*/ 1285557 h 1691662"/>
              <a:gd name="connsiteX100" fmla="*/ 123279 w 1214923"/>
              <a:gd name="connsiteY100" fmla="*/ 1264178 h 1691662"/>
              <a:gd name="connsiteX101" fmla="*/ 231975 w 1214923"/>
              <a:gd name="connsiteY101" fmla="*/ 1341501 h 1691662"/>
              <a:gd name="connsiteX102" fmla="*/ 97811 w 1214923"/>
              <a:gd name="connsiteY102" fmla="*/ 1285557 h 1691662"/>
              <a:gd name="connsiteX103" fmla="*/ 232928 w 1214923"/>
              <a:gd name="connsiteY103" fmla="*/ 1376077 h 1691662"/>
              <a:gd name="connsiteX104" fmla="*/ 279029 w 1214923"/>
              <a:gd name="connsiteY104" fmla="*/ 1379887 h 1691662"/>
              <a:gd name="connsiteX105" fmla="*/ 232451 w 1214923"/>
              <a:gd name="connsiteY105" fmla="*/ 1376077 h 1691662"/>
              <a:gd name="connsiteX106" fmla="*/ 232928 w 1214923"/>
              <a:gd name="connsiteY106" fmla="*/ 1376077 h 1691662"/>
              <a:gd name="connsiteX107" fmla="*/ 856244 w 1214923"/>
              <a:gd name="connsiteY107" fmla="*/ 715613 h 1691662"/>
              <a:gd name="connsiteX108" fmla="*/ 817635 w 1214923"/>
              <a:gd name="connsiteY108" fmla="*/ 708913 h 1691662"/>
              <a:gd name="connsiteX109" fmla="*/ 721084 w 1214923"/>
              <a:gd name="connsiteY109" fmla="*/ 657225 h 1691662"/>
              <a:gd name="connsiteX110" fmla="*/ 855767 w 1214923"/>
              <a:gd name="connsiteY110" fmla="*/ 715613 h 1691662"/>
              <a:gd name="connsiteX111" fmla="*/ 856244 w 1214923"/>
              <a:gd name="connsiteY111" fmla="*/ 715613 h 1691662"/>
              <a:gd name="connsiteX112" fmla="*/ 663458 w 1214923"/>
              <a:gd name="connsiteY112" fmla="*/ 722662 h 1691662"/>
              <a:gd name="connsiteX113" fmla="*/ 644408 w 1214923"/>
              <a:gd name="connsiteY113" fmla="*/ 807149 h 1691662"/>
              <a:gd name="connsiteX114" fmla="*/ 662981 w 1214923"/>
              <a:gd name="connsiteY114" fmla="*/ 723138 h 1691662"/>
              <a:gd name="connsiteX115" fmla="*/ 663458 w 1214923"/>
              <a:gd name="connsiteY115" fmla="*/ 722662 h 1691662"/>
              <a:gd name="connsiteX116" fmla="*/ 628882 w 1214923"/>
              <a:gd name="connsiteY116" fmla="*/ 753332 h 1691662"/>
              <a:gd name="connsiteX117" fmla="*/ 655742 w 1214923"/>
              <a:gd name="connsiteY117" fmla="*/ 726472 h 1691662"/>
              <a:gd name="connsiteX118" fmla="*/ 628406 w 1214923"/>
              <a:gd name="connsiteY118" fmla="*/ 753332 h 1691662"/>
              <a:gd name="connsiteX119" fmla="*/ 628882 w 1214923"/>
              <a:gd name="connsiteY119" fmla="*/ 753332 h 1691662"/>
              <a:gd name="connsiteX120" fmla="*/ 771090 w 1214923"/>
              <a:gd name="connsiteY120" fmla="*/ 757237 h 1691662"/>
              <a:gd name="connsiteX121" fmla="*/ 690318 w 1214923"/>
              <a:gd name="connsiteY121" fmla="*/ 822579 h 1691662"/>
              <a:gd name="connsiteX122" fmla="*/ 770614 w 1214923"/>
              <a:gd name="connsiteY122" fmla="*/ 757237 h 1691662"/>
              <a:gd name="connsiteX123" fmla="*/ 771090 w 1214923"/>
              <a:gd name="connsiteY123" fmla="*/ 757237 h 1691662"/>
              <a:gd name="connsiteX124" fmla="*/ 759565 w 1214923"/>
              <a:gd name="connsiteY124" fmla="*/ 538162 h 1691662"/>
              <a:gd name="connsiteX125" fmla="*/ 851767 w 1214923"/>
              <a:gd name="connsiteY125" fmla="*/ 480536 h 1691662"/>
              <a:gd name="connsiteX126" fmla="*/ 759089 w 1214923"/>
              <a:gd name="connsiteY126" fmla="*/ 538067 h 1691662"/>
              <a:gd name="connsiteX127" fmla="*/ 759565 w 1214923"/>
              <a:gd name="connsiteY127" fmla="*/ 538162 h 1691662"/>
              <a:gd name="connsiteX128" fmla="*/ 868213 w 1214923"/>
              <a:gd name="connsiteY128" fmla="*/ 356761 h 1691662"/>
              <a:gd name="connsiteX129" fmla="*/ 812619 w 1214923"/>
              <a:gd name="connsiteY129" fmla="*/ 442055 h 1691662"/>
              <a:gd name="connsiteX130" fmla="*/ 868213 w 1214923"/>
              <a:gd name="connsiteY130" fmla="*/ 356761 h 1691662"/>
              <a:gd name="connsiteX131" fmla="*/ 681841 w 1214923"/>
              <a:gd name="connsiteY131" fmla="*/ 323088 h 1691662"/>
              <a:gd name="connsiteX132" fmla="*/ 758803 w 1214923"/>
              <a:gd name="connsiteY132" fmla="*/ 430816 h 1691662"/>
              <a:gd name="connsiteX133" fmla="*/ 643455 w 1214923"/>
              <a:gd name="connsiteY133" fmla="*/ 396145 h 1691662"/>
              <a:gd name="connsiteX134" fmla="*/ 639550 w 1214923"/>
              <a:gd name="connsiteY134" fmla="*/ 438436 h 1691662"/>
              <a:gd name="connsiteX135" fmla="*/ 682127 w 1214923"/>
              <a:gd name="connsiteY135" fmla="*/ 323088 h 1691662"/>
              <a:gd name="connsiteX136" fmla="*/ 681841 w 1214923"/>
              <a:gd name="connsiteY136" fmla="*/ 323088 h 1691662"/>
              <a:gd name="connsiteX137" fmla="*/ 395477 w 1214923"/>
              <a:gd name="connsiteY137" fmla="*/ 216638 h 1691662"/>
              <a:gd name="connsiteX138" fmla="*/ 432956 w 1214923"/>
              <a:gd name="connsiteY138" fmla="*/ 194566 h 1691662"/>
              <a:gd name="connsiteX139" fmla="*/ 564476 w 1214923"/>
              <a:gd name="connsiteY139" fmla="*/ 247666 h 1691662"/>
              <a:gd name="connsiteX140" fmla="*/ 558873 w 1214923"/>
              <a:gd name="connsiteY140" fmla="*/ 299942 h 1691662"/>
              <a:gd name="connsiteX141" fmla="*/ 395477 w 1214923"/>
              <a:gd name="connsiteY141" fmla="*/ 216638 h 1691662"/>
              <a:gd name="connsiteX142" fmla="*/ 470767 w 1214923"/>
              <a:gd name="connsiteY142" fmla="*/ 361188 h 1691662"/>
              <a:gd name="connsiteX143" fmla="*/ 566874 w 1214923"/>
              <a:gd name="connsiteY143" fmla="*/ 503396 h 1691662"/>
              <a:gd name="connsiteX144" fmla="*/ 470767 w 1214923"/>
              <a:gd name="connsiteY144" fmla="*/ 361188 h 1691662"/>
              <a:gd name="connsiteX145" fmla="*/ 632216 w 1214923"/>
              <a:gd name="connsiteY145" fmla="*/ 475419 h 1691662"/>
              <a:gd name="connsiteX146" fmla="*/ 759089 w 1214923"/>
              <a:gd name="connsiteY146" fmla="*/ 438055 h 1691662"/>
              <a:gd name="connsiteX147" fmla="*/ 640217 w 1214923"/>
              <a:gd name="connsiteY147" fmla="*/ 641593 h 1691662"/>
              <a:gd name="connsiteX148" fmla="*/ 622468 w 1214923"/>
              <a:gd name="connsiteY148" fmla="*/ 453581 h 1691662"/>
              <a:gd name="connsiteX149" fmla="*/ 632216 w 1214923"/>
              <a:gd name="connsiteY149" fmla="*/ 475419 h 1691662"/>
              <a:gd name="connsiteX150" fmla="*/ 686032 w 1214923"/>
              <a:gd name="connsiteY150" fmla="*/ 837819 h 1691662"/>
              <a:gd name="connsiteX151" fmla="*/ 628310 w 1214923"/>
              <a:gd name="connsiteY151" fmla="*/ 930116 h 1691662"/>
              <a:gd name="connsiteX152" fmla="*/ 686032 w 1214923"/>
              <a:gd name="connsiteY152" fmla="*/ 837914 h 1691662"/>
              <a:gd name="connsiteX153" fmla="*/ 686032 w 1214923"/>
              <a:gd name="connsiteY153" fmla="*/ 837819 h 1691662"/>
              <a:gd name="connsiteX154" fmla="*/ 743658 w 1214923"/>
              <a:gd name="connsiteY154" fmla="*/ 1291400 h 1691662"/>
              <a:gd name="connsiteX155" fmla="*/ 547634 w 1214923"/>
              <a:gd name="connsiteY155" fmla="*/ 1206818 h 1691662"/>
              <a:gd name="connsiteX156" fmla="*/ 573446 w 1214923"/>
              <a:gd name="connsiteY156" fmla="*/ 1222439 h 1691662"/>
              <a:gd name="connsiteX157" fmla="*/ 603450 w 1214923"/>
              <a:gd name="connsiteY157" fmla="*/ 1227487 h 1691662"/>
              <a:gd name="connsiteX158" fmla="*/ 743658 w 1214923"/>
              <a:gd name="connsiteY158" fmla="*/ 1291495 h 1691662"/>
              <a:gd name="connsiteX159" fmla="*/ 743658 w 1214923"/>
              <a:gd name="connsiteY159" fmla="*/ 1291400 h 1691662"/>
              <a:gd name="connsiteX160" fmla="*/ 556465 w 1214923"/>
              <a:gd name="connsiteY160" fmla="*/ 950327 h 1691662"/>
              <a:gd name="connsiteX161" fmla="*/ 689842 w 1214923"/>
              <a:gd name="connsiteY161" fmla="*/ 1122236 h 1691662"/>
              <a:gd name="connsiteX162" fmla="*/ 568651 w 1214923"/>
              <a:gd name="connsiteY162" fmla="*/ 984541 h 1691662"/>
              <a:gd name="connsiteX163" fmla="*/ 556465 w 1214923"/>
              <a:gd name="connsiteY163" fmla="*/ 950327 h 1691662"/>
              <a:gd name="connsiteX164" fmla="*/ 351609 w 1214923"/>
              <a:gd name="connsiteY164" fmla="*/ 1045464 h 1691662"/>
              <a:gd name="connsiteX165" fmla="*/ 382375 w 1214923"/>
              <a:gd name="connsiteY165" fmla="*/ 887825 h 1691662"/>
              <a:gd name="connsiteX166" fmla="*/ 351609 w 1214923"/>
              <a:gd name="connsiteY166" fmla="*/ 1045559 h 1691662"/>
              <a:gd name="connsiteX167" fmla="*/ 351609 w 1214923"/>
              <a:gd name="connsiteY167" fmla="*/ 1045464 h 1691662"/>
              <a:gd name="connsiteX168" fmla="*/ 420761 w 1214923"/>
              <a:gd name="connsiteY168" fmla="*/ 1054969 h 1691662"/>
              <a:gd name="connsiteX169" fmla="*/ 605260 w 1214923"/>
              <a:gd name="connsiteY169" fmla="*/ 1180338 h 1691662"/>
              <a:gd name="connsiteX170" fmla="*/ 420761 w 1214923"/>
              <a:gd name="connsiteY170" fmla="*/ 1054969 h 1691662"/>
              <a:gd name="connsiteX171" fmla="*/ 366944 w 1214923"/>
              <a:gd name="connsiteY171" fmla="*/ 1414272 h 1691662"/>
              <a:gd name="connsiteX172" fmla="*/ 597640 w 1214923"/>
              <a:gd name="connsiteY172" fmla="*/ 1460468 h 1691662"/>
              <a:gd name="connsiteX173" fmla="*/ 366944 w 1214923"/>
              <a:gd name="connsiteY173" fmla="*/ 1414463 h 1691662"/>
              <a:gd name="connsiteX174" fmla="*/ 366944 w 1214923"/>
              <a:gd name="connsiteY174" fmla="*/ 1414272 h 1691662"/>
              <a:gd name="connsiteX175" fmla="*/ 597035 w 1214923"/>
              <a:gd name="connsiteY175" fmla="*/ 1664464 h 1691662"/>
              <a:gd name="connsiteX176" fmla="*/ 471148 w 1214923"/>
              <a:gd name="connsiteY176" fmla="*/ 1649777 h 1691662"/>
              <a:gd name="connsiteX177" fmla="*/ 401901 w 1214923"/>
              <a:gd name="connsiteY177" fmla="*/ 1579817 h 1691662"/>
              <a:gd name="connsiteX178" fmla="*/ 582412 w 1214923"/>
              <a:gd name="connsiteY178" fmla="*/ 1645158 h 1691662"/>
              <a:gd name="connsiteX179" fmla="*/ 597035 w 1214923"/>
              <a:gd name="connsiteY179" fmla="*/ 1664464 h 1691662"/>
              <a:gd name="connsiteX180" fmla="*/ 616785 w 1214923"/>
              <a:gd name="connsiteY180" fmla="*/ 1564196 h 1691662"/>
              <a:gd name="connsiteX181" fmla="*/ 555349 w 1214923"/>
              <a:gd name="connsiteY181" fmla="*/ 1541145 h 1691662"/>
              <a:gd name="connsiteX182" fmla="*/ 638597 w 1214923"/>
              <a:gd name="connsiteY182" fmla="*/ 1493520 h 1691662"/>
              <a:gd name="connsiteX183" fmla="*/ 752034 w 1214923"/>
              <a:gd name="connsiteY183" fmla="*/ 1535463 h 1691662"/>
              <a:gd name="connsiteX184" fmla="*/ 616785 w 1214923"/>
              <a:gd name="connsiteY184" fmla="*/ 1564386 h 1691662"/>
              <a:gd name="connsiteX185" fmla="*/ 616785 w 1214923"/>
              <a:gd name="connsiteY185" fmla="*/ 1564196 h 1691662"/>
              <a:gd name="connsiteX186" fmla="*/ 811979 w 1214923"/>
              <a:gd name="connsiteY186" fmla="*/ 1595484 h 1691662"/>
              <a:gd name="connsiteX187" fmla="*/ 843627 w 1214923"/>
              <a:gd name="connsiteY187" fmla="*/ 1657736 h 1691662"/>
              <a:gd name="connsiteX188" fmla="*/ 704225 w 1214923"/>
              <a:gd name="connsiteY188" fmla="*/ 1665256 h 1691662"/>
              <a:gd name="connsiteX189" fmla="*/ 651942 w 1214923"/>
              <a:gd name="connsiteY189" fmla="*/ 1653111 h 1691662"/>
              <a:gd name="connsiteX190" fmla="*/ 811979 w 1214923"/>
              <a:gd name="connsiteY190" fmla="*/ 1595484 h 1691662"/>
              <a:gd name="connsiteX191" fmla="*/ 857863 w 1214923"/>
              <a:gd name="connsiteY191" fmla="*/ 1591056 h 1691662"/>
              <a:gd name="connsiteX192" fmla="*/ 838813 w 1214923"/>
              <a:gd name="connsiteY192" fmla="*/ 1568958 h 1691662"/>
              <a:gd name="connsiteX193" fmla="*/ 836146 w 1214923"/>
              <a:gd name="connsiteY193" fmla="*/ 1564291 h 1691662"/>
              <a:gd name="connsiteX194" fmla="*/ 955179 w 1214923"/>
              <a:gd name="connsiteY194" fmla="*/ 1500720 h 1691662"/>
              <a:gd name="connsiteX195" fmla="*/ 1066493 w 1214923"/>
              <a:gd name="connsiteY195" fmla="*/ 1492065 h 1691662"/>
              <a:gd name="connsiteX196" fmla="*/ 857863 w 1214923"/>
              <a:gd name="connsiteY196" fmla="*/ 1591247 h 1691662"/>
              <a:gd name="connsiteX197" fmla="*/ 857863 w 1214923"/>
              <a:gd name="connsiteY197" fmla="*/ 1591056 h 1691662"/>
              <a:gd name="connsiteX198" fmla="*/ 1054979 w 1214923"/>
              <a:gd name="connsiteY198" fmla="*/ 1445037 h 1691662"/>
              <a:gd name="connsiteX199" fmla="*/ 916632 w 1214923"/>
              <a:gd name="connsiteY199" fmla="*/ 1468184 h 1691662"/>
              <a:gd name="connsiteX200" fmla="*/ 1028170 w 1214923"/>
              <a:gd name="connsiteY200" fmla="*/ 1445228 h 1691662"/>
              <a:gd name="connsiteX201" fmla="*/ 1054979 w 1214923"/>
              <a:gd name="connsiteY201" fmla="*/ 1445037 h 1691662"/>
              <a:gd name="connsiteX202" fmla="*/ 862816 w 1214923"/>
              <a:gd name="connsiteY202" fmla="*/ 1410462 h 1691662"/>
              <a:gd name="connsiteX203" fmla="*/ 647551 w 1214923"/>
              <a:gd name="connsiteY203" fmla="*/ 1448562 h 1691662"/>
              <a:gd name="connsiteX204" fmla="*/ 862816 w 1214923"/>
              <a:gd name="connsiteY204" fmla="*/ 1410653 h 1691662"/>
              <a:gd name="connsiteX205" fmla="*/ 862816 w 1214923"/>
              <a:gd name="connsiteY205" fmla="*/ 1410462 h 1691662"/>
              <a:gd name="connsiteX206" fmla="*/ 689842 w 1214923"/>
              <a:gd name="connsiteY206" fmla="*/ 1391412 h 1691662"/>
              <a:gd name="connsiteX207" fmla="*/ 924347 w 1214923"/>
              <a:gd name="connsiteY207" fmla="*/ 1306830 h 1691662"/>
              <a:gd name="connsiteX208" fmla="*/ 689842 w 1214923"/>
              <a:gd name="connsiteY208" fmla="*/ 1391412 h 1691662"/>
              <a:gd name="connsiteX209" fmla="*/ 1162663 w 1214923"/>
              <a:gd name="connsiteY209" fmla="*/ 1057085 h 1691662"/>
              <a:gd name="connsiteX210" fmla="*/ 1148756 w 1214923"/>
              <a:gd name="connsiteY210" fmla="*/ 1134428 h 1691662"/>
              <a:gd name="connsiteX211" fmla="*/ 1066841 w 1214923"/>
              <a:gd name="connsiteY211" fmla="*/ 1139762 h 1691662"/>
              <a:gd name="connsiteX212" fmla="*/ 1035790 w 1214923"/>
              <a:gd name="connsiteY212" fmla="*/ 1087755 h 1691662"/>
              <a:gd name="connsiteX213" fmla="*/ 1162663 w 1214923"/>
              <a:gd name="connsiteY213" fmla="*/ 1057085 h 1691662"/>
              <a:gd name="connsiteX214" fmla="*/ 987913 w 1214923"/>
              <a:gd name="connsiteY214" fmla="*/ 1181170 h 1691662"/>
              <a:gd name="connsiteX215" fmla="*/ 958923 w 1214923"/>
              <a:gd name="connsiteY215" fmla="*/ 1264444 h 1691662"/>
              <a:gd name="connsiteX216" fmla="*/ 905107 w 1214923"/>
              <a:gd name="connsiteY216" fmla="*/ 1118330 h 1691662"/>
              <a:gd name="connsiteX217" fmla="*/ 987913 w 1214923"/>
              <a:gd name="connsiteY217" fmla="*/ 1181170 h 169166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43627 w 1214923"/>
              <a:gd name="connsiteY187" fmla="*/ 1657736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61626 w 1214923"/>
              <a:gd name="connsiteY187" fmla="*/ 1675735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30771 w 1214923"/>
              <a:gd name="connsiteY187" fmla="*/ 1647451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4642"/>
              <a:gd name="connsiteX1" fmla="*/ 1157319 w 1214923"/>
              <a:gd name="connsiteY1" fmla="*/ 831924 h 1684642"/>
              <a:gd name="connsiteX2" fmla="*/ 1019985 w 1214923"/>
              <a:gd name="connsiteY2" fmla="*/ 885740 h 1684642"/>
              <a:gd name="connsiteX3" fmla="*/ 963019 w 1214923"/>
              <a:gd name="connsiteY3" fmla="*/ 860965 h 1684642"/>
              <a:gd name="connsiteX4" fmla="*/ 1035980 w 1214923"/>
              <a:gd name="connsiteY4" fmla="*/ 795623 h 1684642"/>
              <a:gd name="connsiteX5" fmla="*/ 893772 w 1214923"/>
              <a:gd name="connsiteY5" fmla="*/ 930212 h 1684642"/>
              <a:gd name="connsiteX6" fmla="*/ 951398 w 1214923"/>
              <a:gd name="connsiteY6" fmla="*/ 937927 h 1684642"/>
              <a:gd name="connsiteX7" fmla="*/ 862911 w 1214923"/>
              <a:gd name="connsiteY7" fmla="*/ 964787 h 1684642"/>
              <a:gd name="connsiteX8" fmla="*/ 813000 w 1214923"/>
              <a:gd name="connsiteY8" fmla="*/ 991648 h 1684642"/>
              <a:gd name="connsiteX9" fmla="*/ 905202 w 1214923"/>
              <a:gd name="connsiteY9" fmla="*/ 872585 h 1684642"/>
              <a:gd name="connsiteX10" fmla="*/ 1062841 w 1214923"/>
              <a:gd name="connsiteY10" fmla="*/ 784098 h 1684642"/>
              <a:gd name="connsiteX11" fmla="*/ 1113873 w 1214923"/>
              <a:gd name="connsiteY11" fmla="*/ 670346 h 1684642"/>
              <a:gd name="connsiteX12" fmla="*/ 1028265 w 1214923"/>
              <a:gd name="connsiteY12" fmla="*/ 722567 h 1684642"/>
              <a:gd name="connsiteX13" fmla="*/ 1003881 w 1214923"/>
              <a:gd name="connsiteY13" fmla="*/ 692468 h 1684642"/>
              <a:gd name="connsiteX14" fmla="*/ 1005881 w 1214923"/>
              <a:gd name="connsiteY14" fmla="*/ 661511 h 1684642"/>
              <a:gd name="connsiteX15" fmla="*/ 1065794 w 1214923"/>
              <a:gd name="connsiteY15" fmla="*/ 651415 h 1684642"/>
              <a:gd name="connsiteX16" fmla="*/ 1087938 w 1214923"/>
              <a:gd name="connsiteY16" fmla="*/ 638205 h 1684642"/>
              <a:gd name="connsiteX17" fmla="*/ 739848 w 1214923"/>
              <a:gd name="connsiteY17" fmla="*/ 595694 h 1684642"/>
              <a:gd name="connsiteX18" fmla="*/ 716893 w 1214923"/>
              <a:gd name="connsiteY18" fmla="*/ 318992 h 1684642"/>
              <a:gd name="connsiteX19" fmla="*/ 920537 w 1214923"/>
              <a:gd name="connsiteY19" fmla="*/ 246031 h 1684642"/>
              <a:gd name="connsiteX20" fmla="*/ 682412 w 1214923"/>
              <a:gd name="connsiteY20" fmla="*/ 238316 h 1684642"/>
              <a:gd name="connsiteX21" fmla="*/ 928538 w 1214923"/>
              <a:gd name="connsiteY21" fmla="*/ 226790 h 1684642"/>
              <a:gd name="connsiteX22" fmla="*/ 720893 w 1214923"/>
              <a:gd name="connsiteY22" fmla="*/ 196025 h 1684642"/>
              <a:gd name="connsiteX23" fmla="*/ 736229 w 1214923"/>
              <a:gd name="connsiteY23" fmla="*/ 49911 h 1684642"/>
              <a:gd name="connsiteX24" fmla="*/ 663267 w 1214923"/>
              <a:gd name="connsiteY24" fmla="*/ 0 h 1684642"/>
              <a:gd name="connsiteX25" fmla="*/ 625167 w 1214923"/>
              <a:gd name="connsiteY25" fmla="*/ 103727 h 1684642"/>
              <a:gd name="connsiteX26" fmla="*/ 625167 w 1214923"/>
              <a:gd name="connsiteY26" fmla="*/ 288322 h 1684642"/>
              <a:gd name="connsiteX27" fmla="*/ 336845 w 1214923"/>
              <a:gd name="connsiteY27" fmla="*/ 261366 h 1684642"/>
              <a:gd name="connsiteX28" fmla="*/ 367611 w 1214923"/>
              <a:gd name="connsiteY28" fmla="*/ 307467 h 1684642"/>
              <a:gd name="connsiteX29" fmla="*/ 579066 w 1214923"/>
              <a:gd name="connsiteY29" fmla="*/ 615029 h 1684642"/>
              <a:gd name="connsiteX30" fmla="*/ 263884 w 1214923"/>
              <a:gd name="connsiteY30" fmla="*/ 496585 h 1684642"/>
              <a:gd name="connsiteX31" fmla="*/ 233118 w 1214923"/>
              <a:gd name="connsiteY31" fmla="*/ 714947 h 1684642"/>
              <a:gd name="connsiteX32" fmla="*/ 532965 w 1214923"/>
              <a:gd name="connsiteY32" fmla="*/ 807149 h 1684642"/>
              <a:gd name="connsiteX33" fmla="*/ 502390 w 1214923"/>
              <a:gd name="connsiteY33" fmla="*/ 816184 h 1684642"/>
              <a:gd name="connsiteX34" fmla="*/ 464290 w 1214923"/>
              <a:gd name="connsiteY34" fmla="*/ 772763 h 1684642"/>
              <a:gd name="connsiteX35" fmla="*/ 375231 w 1214923"/>
              <a:gd name="connsiteY35" fmla="*/ 788670 h 1684642"/>
              <a:gd name="connsiteX36" fmla="*/ 418189 w 1214923"/>
              <a:gd name="connsiteY36" fmla="*/ 826770 h 1684642"/>
              <a:gd name="connsiteX37" fmla="*/ 333607 w 1214923"/>
              <a:gd name="connsiteY37" fmla="*/ 826770 h 1684642"/>
              <a:gd name="connsiteX38" fmla="*/ 276457 w 1214923"/>
              <a:gd name="connsiteY38" fmla="*/ 857536 h 1684642"/>
              <a:gd name="connsiteX39" fmla="*/ 288458 w 1214923"/>
              <a:gd name="connsiteY39" fmla="*/ 766001 h 1684642"/>
              <a:gd name="connsiteX40" fmla="*/ 138059 w 1214923"/>
              <a:gd name="connsiteY40" fmla="*/ 911352 h 1684642"/>
              <a:gd name="connsiteX41" fmla="*/ 237976 w 1214923"/>
              <a:gd name="connsiteY41" fmla="*/ 961358 h 1684642"/>
              <a:gd name="connsiteX42" fmla="*/ 75102 w 1214923"/>
              <a:gd name="connsiteY42" fmla="*/ 1025783 h 1684642"/>
              <a:gd name="connsiteX43" fmla="*/ 80432 w 1214923"/>
              <a:gd name="connsiteY43" fmla="*/ 915162 h 1684642"/>
              <a:gd name="connsiteX44" fmla="*/ 91958 w 1214923"/>
              <a:gd name="connsiteY44" fmla="*/ 1107377 h 1684642"/>
              <a:gd name="connsiteX45" fmla="*/ 214925 w 1214923"/>
              <a:gd name="connsiteY45" fmla="*/ 1157383 h 1684642"/>
              <a:gd name="connsiteX46" fmla="*/ 322463 w 1214923"/>
              <a:gd name="connsiteY46" fmla="*/ 1228161 h 1684642"/>
              <a:gd name="connsiteX47" fmla="*/ 235145 w 1214923"/>
              <a:gd name="connsiteY47" fmla="*/ 1221759 h 1684642"/>
              <a:gd name="connsiteX48" fmla="*/ 267875 w 1214923"/>
              <a:gd name="connsiteY48" fmla="*/ 1263023 h 1684642"/>
              <a:gd name="connsiteX49" fmla="*/ 395615 w 1214923"/>
              <a:gd name="connsiteY49" fmla="*/ 1319117 h 1684642"/>
              <a:gd name="connsiteX50" fmla="*/ 322827 w 1214923"/>
              <a:gd name="connsiteY50" fmla="*/ 1338837 h 1684642"/>
              <a:gd name="connsiteX51" fmla="*/ 247492 w 1214923"/>
              <a:gd name="connsiteY51" fmla="*/ 1296725 h 1684642"/>
              <a:gd name="connsiteX52" fmla="*/ 229880 w 1214923"/>
              <a:gd name="connsiteY52" fmla="*/ 1312259 h 1684642"/>
              <a:gd name="connsiteX53" fmla="*/ 146155 w 1214923"/>
              <a:gd name="connsiteY53" fmla="*/ 1230344 h 1684642"/>
              <a:gd name="connsiteX54" fmla="*/ 115389 w 1214923"/>
              <a:gd name="connsiteY54" fmla="*/ 1430369 h 1684642"/>
              <a:gd name="connsiteX55" fmla="*/ 349799 w 1214923"/>
              <a:gd name="connsiteY55" fmla="*/ 1480280 h 1684642"/>
              <a:gd name="connsiteX56" fmla="*/ 299507 w 1214923"/>
              <a:gd name="connsiteY56" fmla="*/ 1464659 h 1684642"/>
              <a:gd name="connsiteX57" fmla="*/ 318374 w 1214923"/>
              <a:gd name="connsiteY57" fmla="*/ 1496562 h 1684642"/>
              <a:gd name="connsiteX58" fmla="*/ 388280 w 1214923"/>
              <a:gd name="connsiteY58" fmla="*/ 1545717 h 1684642"/>
              <a:gd name="connsiteX59" fmla="*/ 348847 w 1214923"/>
              <a:gd name="connsiteY59" fmla="*/ 1542479 h 1684642"/>
              <a:gd name="connsiteX60" fmla="*/ 255883 w 1214923"/>
              <a:gd name="connsiteY60" fmla="*/ 1502664 h 1684642"/>
              <a:gd name="connsiteX61" fmla="*/ 255883 w 1214923"/>
              <a:gd name="connsiteY61" fmla="*/ 1502664 h 1684642"/>
              <a:gd name="connsiteX62" fmla="*/ 239976 w 1214923"/>
              <a:gd name="connsiteY62" fmla="*/ 1484281 h 1684642"/>
              <a:gd name="connsiteX63" fmla="*/ 203495 w 1214923"/>
              <a:gd name="connsiteY63" fmla="*/ 1484281 h 1684642"/>
              <a:gd name="connsiteX64" fmla="*/ 187303 w 1214923"/>
              <a:gd name="connsiteY64" fmla="*/ 1499140 h 1684642"/>
              <a:gd name="connsiteX65" fmla="*/ 490673 w 1214923"/>
              <a:gd name="connsiteY65" fmla="*/ 1673352 h 1684642"/>
              <a:gd name="connsiteX66" fmla="*/ 767123 w 1214923"/>
              <a:gd name="connsiteY66" fmla="*/ 1659528 h 1684642"/>
              <a:gd name="connsiteX67" fmla="*/ 967500 w 1214923"/>
              <a:gd name="connsiteY67" fmla="*/ 1594485 h 1684642"/>
              <a:gd name="connsiteX68" fmla="*/ 1152566 w 1214923"/>
              <a:gd name="connsiteY68" fmla="*/ 1394460 h 1684642"/>
              <a:gd name="connsiteX69" fmla="*/ 918822 w 1214923"/>
              <a:gd name="connsiteY69" fmla="*/ 1363507 h 1684642"/>
              <a:gd name="connsiteX70" fmla="*/ 802904 w 1214923"/>
              <a:gd name="connsiteY70" fmla="*/ 1350454 h 1684642"/>
              <a:gd name="connsiteX71" fmla="*/ 841956 w 1214923"/>
              <a:gd name="connsiteY71" fmla="*/ 1326547 h 1684642"/>
              <a:gd name="connsiteX72" fmla="*/ 1018286 w 1214923"/>
              <a:gd name="connsiteY72" fmla="*/ 1315425 h 1684642"/>
              <a:gd name="connsiteX73" fmla="*/ 980354 w 1214923"/>
              <a:gd name="connsiteY73" fmla="*/ 1268921 h 1684642"/>
              <a:gd name="connsiteX74" fmla="*/ 1091488 w 1214923"/>
              <a:gd name="connsiteY74" fmla="*/ 1221043 h 1684642"/>
              <a:gd name="connsiteX75" fmla="*/ 896580 w 1214923"/>
              <a:gd name="connsiteY75" fmla="*/ 1032638 h 1684642"/>
              <a:gd name="connsiteX76" fmla="*/ 1193429 w 1214923"/>
              <a:gd name="connsiteY76" fmla="*/ 899446 h 1684642"/>
              <a:gd name="connsiteX77" fmla="*/ 759089 w 1214923"/>
              <a:gd name="connsiteY77" fmla="*/ 61246 h 1684642"/>
              <a:gd name="connsiteX78" fmla="*/ 720989 w 1214923"/>
              <a:gd name="connsiteY78" fmla="*/ 145828 h 1684642"/>
              <a:gd name="connsiteX79" fmla="*/ 759089 w 1214923"/>
              <a:gd name="connsiteY79" fmla="*/ 61436 h 1684642"/>
              <a:gd name="connsiteX80" fmla="*/ 759089 w 1214923"/>
              <a:gd name="connsiteY80" fmla="*/ 61246 h 1684642"/>
              <a:gd name="connsiteX81" fmla="*/ 363611 w 1214923"/>
              <a:gd name="connsiteY81" fmla="*/ 545783 h 1684642"/>
              <a:gd name="connsiteX82" fmla="*/ 348275 w 1214923"/>
              <a:gd name="connsiteY82" fmla="*/ 553498 h 1684642"/>
              <a:gd name="connsiteX83" fmla="*/ 363611 w 1214923"/>
              <a:gd name="connsiteY83" fmla="*/ 545783 h 1684642"/>
              <a:gd name="connsiteX84" fmla="*/ 232451 w 1214923"/>
              <a:gd name="connsiteY84" fmla="*/ 523113 h 1684642"/>
              <a:gd name="connsiteX85" fmla="*/ 254694 w 1214923"/>
              <a:gd name="connsiteY85" fmla="*/ 664096 h 1684642"/>
              <a:gd name="connsiteX86" fmla="*/ 232451 w 1214923"/>
              <a:gd name="connsiteY86" fmla="*/ 523113 h 1684642"/>
              <a:gd name="connsiteX87" fmla="*/ 340084 w 1214923"/>
              <a:gd name="connsiteY87" fmla="*/ 692277 h 1684642"/>
              <a:gd name="connsiteX88" fmla="*/ 470767 w 1214923"/>
              <a:gd name="connsiteY88" fmla="*/ 684562 h 1684642"/>
              <a:gd name="connsiteX89" fmla="*/ 340084 w 1214923"/>
              <a:gd name="connsiteY89" fmla="*/ 691896 h 1684642"/>
              <a:gd name="connsiteX90" fmla="*/ 340084 w 1214923"/>
              <a:gd name="connsiteY90" fmla="*/ 692277 h 1684642"/>
              <a:gd name="connsiteX91" fmla="*/ 382375 w 1214923"/>
              <a:gd name="connsiteY91" fmla="*/ 615410 h 1684642"/>
              <a:gd name="connsiteX92" fmla="*/ 516868 w 1214923"/>
              <a:gd name="connsiteY92" fmla="*/ 688372 h 1684642"/>
              <a:gd name="connsiteX93" fmla="*/ 382661 w 1214923"/>
              <a:gd name="connsiteY93" fmla="*/ 615029 h 1684642"/>
              <a:gd name="connsiteX94" fmla="*/ 382375 w 1214923"/>
              <a:gd name="connsiteY94" fmla="*/ 615410 h 1684642"/>
              <a:gd name="connsiteX95" fmla="*/ 201400 w 1214923"/>
              <a:gd name="connsiteY95" fmla="*/ 907542 h 1684642"/>
              <a:gd name="connsiteX96" fmla="*/ 163300 w 1214923"/>
              <a:gd name="connsiteY96" fmla="*/ 838295 h 1684642"/>
              <a:gd name="connsiteX97" fmla="*/ 201686 w 1214923"/>
              <a:gd name="connsiteY97" fmla="*/ 907161 h 1684642"/>
              <a:gd name="connsiteX98" fmla="*/ 201400 w 1214923"/>
              <a:gd name="connsiteY98" fmla="*/ 907542 h 1684642"/>
              <a:gd name="connsiteX99" fmla="*/ 97811 w 1214923"/>
              <a:gd name="connsiteY99" fmla="*/ 1285557 h 1684642"/>
              <a:gd name="connsiteX100" fmla="*/ 123279 w 1214923"/>
              <a:gd name="connsiteY100" fmla="*/ 1264178 h 1684642"/>
              <a:gd name="connsiteX101" fmla="*/ 231975 w 1214923"/>
              <a:gd name="connsiteY101" fmla="*/ 1341501 h 1684642"/>
              <a:gd name="connsiteX102" fmla="*/ 97811 w 1214923"/>
              <a:gd name="connsiteY102" fmla="*/ 1285557 h 1684642"/>
              <a:gd name="connsiteX103" fmla="*/ 232928 w 1214923"/>
              <a:gd name="connsiteY103" fmla="*/ 1376077 h 1684642"/>
              <a:gd name="connsiteX104" fmla="*/ 279029 w 1214923"/>
              <a:gd name="connsiteY104" fmla="*/ 1379887 h 1684642"/>
              <a:gd name="connsiteX105" fmla="*/ 232451 w 1214923"/>
              <a:gd name="connsiteY105" fmla="*/ 1376077 h 1684642"/>
              <a:gd name="connsiteX106" fmla="*/ 232928 w 1214923"/>
              <a:gd name="connsiteY106" fmla="*/ 1376077 h 1684642"/>
              <a:gd name="connsiteX107" fmla="*/ 856244 w 1214923"/>
              <a:gd name="connsiteY107" fmla="*/ 715613 h 1684642"/>
              <a:gd name="connsiteX108" fmla="*/ 817635 w 1214923"/>
              <a:gd name="connsiteY108" fmla="*/ 708913 h 1684642"/>
              <a:gd name="connsiteX109" fmla="*/ 721084 w 1214923"/>
              <a:gd name="connsiteY109" fmla="*/ 657225 h 1684642"/>
              <a:gd name="connsiteX110" fmla="*/ 855767 w 1214923"/>
              <a:gd name="connsiteY110" fmla="*/ 715613 h 1684642"/>
              <a:gd name="connsiteX111" fmla="*/ 856244 w 1214923"/>
              <a:gd name="connsiteY111" fmla="*/ 715613 h 1684642"/>
              <a:gd name="connsiteX112" fmla="*/ 663458 w 1214923"/>
              <a:gd name="connsiteY112" fmla="*/ 722662 h 1684642"/>
              <a:gd name="connsiteX113" fmla="*/ 644408 w 1214923"/>
              <a:gd name="connsiteY113" fmla="*/ 807149 h 1684642"/>
              <a:gd name="connsiteX114" fmla="*/ 662981 w 1214923"/>
              <a:gd name="connsiteY114" fmla="*/ 723138 h 1684642"/>
              <a:gd name="connsiteX115" fmla="*/ 663458 w 1214923"/>
              <a:gd name="connsiteY115" fmla="*/ 722662 h 1684642"/>
              <a:gd name="connsiteX116" fmla="*/ 628882 w 1214923"/>
              <a:gd name="connsiteY116" fmla="*/ 753332 h 1684642"/>
              <a:gd name="connsiteX117" fmla="*/ 655742 w 1214923"/>
              <a:gd name="connsiteY117" fmla="*/ 726472 h 1684642"/>
              <a:gd name="connsiteX118" fmla="*/ 628406 w 1214923"/>
              <a:gd name="connsiteY118" fmla="*/ 753332 h 1684642"/>
              <a:gd name="connsiteX119" fmla="*/ 628882 w 1214923"/>
              <a:gd name="connsiteY119" fmla="*/ 753332 h 1684642"/>
              <a:gd name="connsiteX120" fmla="*/ 771090 w 1214923"/>
              <a:gd name="connsiteY120" fmla="*/ 757237 h 1684642"/>
              <a:gd name="connsiteX121" fmla="*/ 690318 w 1214923"/>
              <a:gd name="connsiteY121" fmla="*/ 822579 h 1684642"/>
              <a:gd name="connsiteX122" fmla="*/ 770614 w 1214923"/>
              <a:gd name="connsiteY122" fmla="*/ 757237 h 1684642"/>
              <a:gd name="connsiteX123" fmla="*/ 771090 w 1214923"/>
              <a:gd name="connsiteY123" fmla="*/ 757237 h 1684642"/>
              <a:gd name="connsiteX124" fmla="*/ 759565 w 1214923"/>
              <a:gd name="connsiteY124" fmla="*/ 538162 h 1684642"/>
              <a:gd name="connsiteX125" fmla="*/ 851767 w 1214923"/>
              <a:gd name="connsiteY125" fmla="*/ 480536 h 1684642"/>
              <a:gd name="connsiteX126" fmla="*/ 759089 w 1214923"/>
              <a:gd name="connsiteY126" fmla="*/ 538067 h 1684642"/>
              <a:gd name="connsiteX127" fmla="*/ 759565 w 1214923"/>
              <a:gd name="connsiteY127" fmla="*/ 538162 h 1684642"/>
              <a:gd name="connsiteX128" fmla="*/ 868213 w 1214923"/>
              <a:gd name="connsiteY128" fmla="*/ 356761 h 1684642"/>
              <a:gd name="connsiteX129" fmla="*/ 812619 w 1214923"/>
              <a:gd name="connsiteY129" fmla="*/ 442055 h 1684642"/>
              <a:gd name="connsiteX130" fmla="*/ 868213 w 1214923"/>
              <a:gd name="connsiteY130" fmla="*/ 356761 h 1684642"/>
              <a:gd name="connsiteX131" fmla="*/ 681841 w 1214923"/>
              <a:gd name="connsiteY131" fmla="*/ 323088 h 1684642"/>
              <a:gd name="connsiteX132" fmla="*/ 758803 w 1214923"/>
              <a:gd name="connsiteY132" fmla="*/ 430816 h 1684642"/>
              <a:gd name="connsiteX133" fmla="*/ 643455 w 1214923"/>
              <a:gd name="connsiteY133" fmla="*/ 396145 h 1684642"/>
              <a:gd name="connsiteX134" fmla="*/ 639550 w 1214923"/>
              <a:gd name="connsiteY134" fmla="*/ 438436 h 1684642"/>
              <a:gd name="connsiteX135" fmla="*/ 682127 w 1214923"/>
              <a:gd name="connsiteY135" fmla="*/ 323088 h 1684642"/>
              <a:gd name="connsiteX136" fmla="*/ 681841 w 1214923"/>
              <a:gd name="connsiteY136" fmla="*/ 323088 h 1684642"/>
              <a:gd name="connsiteX137" fmla="*/ 395477 w 1214923"/>
              <a:gd name="connsiteY137" fmla="*/ 216638 h 1684642"/>
              <a:gd name="connsiteX138" fmla="*/ 432956 w 1214923"/>
              <a:gd name="connsiteY138" fmla="*/ 194566 h 1684642"/>
              <a:gd name="connsiteX139" fmla="*/ 564476 w 1214923"/>
              <a:gd name="connsiteY139" fmla="*/ 247666 h 1684642"/>
              <a:gd name="connsiteX140" fmla="*/ 558873 w 1214923"/>
              <a:gd name="connsiteY140" fmla="*/ 299942 h 1684642"/>
              <a:gd name="connsiteX141" fmla="*/ 395477 w 1214923"/>
              <a:gd name="connsiteY141" fmla="*/ 216638 h 1684642"/>
              <a:gd name="connsiteX142" fmla="*/ 470767 w 1214923"/>
              <a:gd name="connsiteY142" fmla="*/ 361188 h 1684642"/>
              <a:gd name="connsiteX143" fmla="*/ 566874 w 1214923"/>
              <a:gd name="connsiteY143" fmla="*/ 503396 h 1684642"/>
              <a:gd name="connsiteX144" fmla="*/ 470767 w 1214923"/>
              <a:gd name="connsiteY144" fmla="*/ 361188 h 1684642"/>
              <a:gd name="connsiteX145" fmla="*/ 632216 w 1214923"/>
              <a:gd name="connsiteY145" fmla="*/ 475419 h 1684642"/>
              <a:gd name="connsiteX146" fmla="*/ 759089 w 1214923"/>
              <a:gd name="connsiteY146" fmla="*/ 438055 h 1684642"/>
              <a:gd name="connsiteX147" fmla="*/ 640217 w 1214923"/>
              <a:gd name="connsiteY147" fmla="*/ 641593 h 1684642"/>
              <a:gd name="connsiteX148" fmla="*/ 622468 w 1214923"/>
              <a:gd name="connsiteY148" fmla="*/ 453581 h 1684642"/>
              <a:gd name="connsiteX149" fmla="*/ 632216 w 1214923"/>
              <a:gd name="connsiteY149" fmla="*/ 475419 h 1684642"/>
              <a:gd name="connsiteX150" fmla="*/ 686032 w 1214923"/>
              <a:gd name="connsiteY150" fmla="*/ 837819 h 1684642"/>
              <a:gd name="connsiteX151" fmla="*/ 628310 w 1214923"/>
              <a:gd name="connsiteY151" fmla="*/ 930116 h 1684642"/>
              <a:gd name="connsiteX152" fmla="*/ 686032 w 1214923"/>
              <a:gd name="connsiteY152" fmla="*/ 837914 h 1684642"/>
              <a:gd name="connsiteX153" fmla="*/ 686032 w 1214923"/>
              <a:gd name="connsiteY153" fmla="*/ 837819 h 1684642"/>
              <a:gd name="connsiteX154" fmla="*/ 743658 w 1214923"/>
              <a:gd name="connsiteY154" fmla="*/ 1291400 h 1684642"/>
              <a:gd name="connsiteX155" fmla="*/ 547634 w 1214923"/>
              <a:gd name="connsiteY155" fmla="*/ 1206818 h 1684642"/>
              <a:gd name="connsiteX156" fmla="*/ 573446 w 1214923"/>
              <a:gd name="connsiteY156" fmla="*/ 1222439 h 1684642"/>
              <a:gd name="connsiteX157" fmla="*/ 603450 w 1214923"/>
              <a:gd name="connsiteY157" fmla="*/ 1227487 h 1684642"/>
              <a:gd name="connsiteX158" fmla="*/ 743658 w 1214923"/>
              <a:gd name="connsiteY158" fmla="*/ 1291495 h 1684642"/>
              <a:gd name="connsiteX159" fmla="*/ 743658 w 1214923"/>
              <a:gd name="connsiteY159" fmla="*/ 1291400 h 1684642"/>
              <a:gd name="connsiteX160" fmla="*/ 556465 w 1214923"/>
              <a:gd name="connsiteY160" fmla="*/ 950327 h 1684642"/>
              <a:gd name="connsiteX161" fmla="*/ 689842 w 1214923"/>
              <a:gd name="connsiteY161" fmla="*/ 1122236 h 1684642"/>
              <a:gd name="connsiteX162" fmla="*/ 568651 w 1214923"/>
              <a:gd name="connsiteY162" fmla="*/ 984541 h 1684642"/>
              <a:gd name="connsiteX163" fmla="*/ 556465 w 1214923"/>
              <a:gd name="connsiteY163" fmla="*/ 950327 h 1684642"/>
              <a:gd name="connsiteX164" fmla="*/ 351609 w 1214923"/>
              <a:gd name="connsiteY164" fmla="*/ 1045464 h 1684642"/>
              <a:gd name="connsiteX165" fmla="*/ 382375 w 1214923"/>
              <a:gd name="connsiteY165" fmla="*/ 887825 h 1684642"/>
              <a:gd name="connsiteX166" fmla="*/ 351609 w 1214923"/>
              <a:gd name="connsiteY166" fmla="*/ 1045559 h 1684642"/>
              <a:gd name="connsiteX167" fmla="*/ 351609 w 1214923"/>
              <a:gd name="connsiteY167" fmla="*/ 1045464 h 1684642"/>
              <a:gd name="connsiteX168" fmla="*/ 420761 w 1214923"/>
              <a:gd name="connsiteY168" fmla="*/ 1054969 h 1684642"/>
              <a:gd name="connsiteX169" fmla="*/ 605260 w 1214923"/>
              <a:gd name="connsiteY169" fmla="*/ 1180338 h 1684642"/>
              <a:gd name="connsiteX170" fmla="*/ 420761 w 1214923"/>
              <a:gd name="connsiteY170" fmla="*/ 1054969 h 1684642"/>
              <a:gd name="connsiteX171" fmla="*/ 366944 w 1214923"/>
              <a:gd name="connsiteY171" fmla="*/ 1414272 h 1684642"/>
              <a:gd name="connsiteX172" fmla="*/ 597640 w 1214923"/>
              <a:gd name="connsiteY172" fmla="*/ 1460468 h 1684642"/>
              <a:gd name="connsiteX173" fmla="*/ 366944 w 1214923"/>
              <a:gd name="connsiteY173" fmla="*/ 1414463 h 1684642"/>
              <a:gd name="connsiteX174" fmla="*/ 366944 w 1214923"/>
              <a:gd name="connsiteY174" fmla="*/ 1414272 h 1684642"/>
              <a:gd name="connsiteX175" fmla="*/ 597035 w 1214923"/>
              <a:gd name="connsiteY175" fmla="*/ 1664464 h 1684642"/>
              <a:gd name="connsiteX176" fmla="*/ 471148 w 1214923"/>
              <a:gd name="connsiteY176" fmla="*/ 1649777 h 1684642"/>
              <a:gd name="connsiteX177" fmla="*/ 401901 w 1214923"/>
              <a:gd name="connsiteY177" fmla="*/ 1579817 h 1684642"/>
              <a:gd name="connsiteX178" fmla="*/ 582412 w 1214923"/>
              <a:gd name="connsiteY178" fmla="*/ 1645158 h 1684642"/>
              <a:gd name="connsiteX179" fmla="*/ 597035 w 1214923"/>
              <a:gd name="connsiteY179" fmla="*/ 1664464 h 1684642"/>
              <a:gd name="connsiteX180" fmla="*/ 616785 w 1214923"/>
              <a:gd name="connsiteY180" fmla="*/ 1564196 h 1684642"/>
              <a:gd name="connsiteX181" fmla="*/ 555349 w 1214923"/>
              <a:gd name="connsiteY181" fmla="*/ 1541145 h 1684642"/>
              <a:gd name="connsiteX182" fmla="*/ 638597 w 1214923"/>
              <a:gd name="connsiteY182" fmla="*/ 1493520 h 1684642"/>
              <a:gd name="connsiteX183" fmla="*/ 752034 w 1214923"/>
              <a:gd name="connsiteY183" fmla="*/ 1535463 h 1684642"/>
              <a:gd name="connsiteX184" fmla="*/ 616785 w 1214923"/>
              <a:gd name="connsiteY184" fmla="*/ 1564386 h 1684642"/>
              <a:gd name="connsiteX185" fmla="*/ 616785 w 1214923"/>
              <a:gd name="connsiteY185" fmla="*/ 1564196 h 1684642"/>
              <a:gd name="connsiteX186" fmla="*/ 811979 w 1214923"/>
              <a:gd name="connsiteY186" fmla="*/ 1595484 h 1684642"/>
              <a:gd name="connsiteX187" fmla="*/ 825628 w 1214923"/>
              <a:gd name="connsiteY187" fmla="*/ 1619167 h 1684642"/>
              <a:gd name="connsiteX188" fmla="*/ 704225 w 1214923"/>
              <a:gd name="connsiteY188" fmla="*/ 1665256 h 1684642"/>
              <a:gd name="connsiteX189" fmla="*/ 651942 w 1214923"/>
              <a:gd name="connsiteY189" fmla="*/ 1653111 h 1684642"/>
              <a:gd name="connsiteX190" fmla="*/ 811979 w 1214923"/>
              <a:gd name="connsiteY190" fmla="*/ 1595484 h 1684642"/>
              <a:gd name="connsiteX191" fmla="*/ 857863 w 1214923"/>
              <a:gd name="connsiteY191" fmla="*/ 1591056 h 1684642"/>
              <a:gd name="connsiteX192" fmla="*/ 838813 w 1214923"/>
              <a:gd name="connsiteY192" fmla="*/ 1568958 h 1684642"/>
              <a:gd name="connsiteX193" fmla="*/ 836146 w 1214923"/>
              <a:gd name="connsiteY193" fmla="*/ 1564291 h 1684642"/>
              <a:gd name="connsiteX194" fmla="*/ 955179 w 1214923"/>
              <a:gd name="connsiteY194" fmla="*/ 1500720 h 1684642"/>
              <a:gd name="connsiteX195" fmla="*/ 1066493 w 1214923"/>
              <a:gd name="connsiteY195" fmla="*/ 1492065 h 1684642"/>
              <a:gd name="connsiteX196" fmla="*/ 857863 w 1214923"/>
              <a:gd name="connsiteY196" fmla="*/ 1591247 h 1684642"/>
              <a:gd name="connsiteX197" fmla="*/ 857863 w 1214923"/>
              <a:gd name="connsiteY197" fmla="*/ 1591056 h 1684642"/>
              <a:gd name="connsiteX198" fmla="*/ 1054979 w 1214923"/>
              <a:gd name="connsiteY198" fmla="*/ 1445037 h 1684642"/>
              <a:gd name="connsiteX199" fmla="*/ 916632 w 1214923"/>
              <a:gd name="connsiteY199" fmla="*/ 1468184 h 1684642"/>
              <a:gd name="connsiteX200" fmla="*/ 1028170 w 1214923"/>
              <a:gd name="connsiteY200" fmla="*/ 1445228 h 1684642"/>
              <a:gd name="connsiteX201" fmla="*/ 1054979 w 1214923"/>
              <a:gd name="connsiteY201" fmla="*/ 1445037 h 1684642"/>
              <a:gd name="connsiteX202" fmla="*/ 862816 w 1214923"/>
              <a:gd name="connsiteY202" fmla="*/ 1410462 h 1684642"/>
              <a:gd name="connsiteX203" fmla="*/ 647551 w 1214923"/>
              <a:gd name="connsiteY203" fmla="*/ 1448562 h 1684642"/>
              <a:gd name="connsiteX204" fmla="*/ 862816 w 1214923"/>
              <a:gd name="connsiteY204" fmla="*/ 1410653 h 1684642"/>
              <a:gd name="connsiteX205" fmla="*/ 862816 w 1214923"/>
              <a:gd name="connsiteY205" fmla="*/ 1410462 h 1684642"/>
              <a:gd name="connsiteX206" fmla="*/ 689842 w 1214923"/>
              <a:gd name="connsiteY206" fmla="*/ 1391412 h 1684642"/>
              <a:gd name="connsiteX207" fmla="*/ 924347 w 1214923"/>
              <a:gd name="connsiteY207" fmla="*/ 1306830 h 1684642"/>
              <a:gd name="connsiteX208" fmla="*/ 689842 w 1214923"/>
              <a:gd name="connsiteY208" fmla="*/ 1391412 h 1684642"/>
              <a:gd name="connsiteX209" fmla="*/ 1162663 w 1214923"/>
              <a:gd name="connsiteY209" fmla="*/ 1057085 h 1684642"/>
              <a:gd name="connsiteX210" fmla="*/ 1148756 w 1214923"/>
              <a:gd name="connsiteY210" fmla="*/ 1134428 h 1684642"/>
              <a:gd name="connsiteX211" fmla="*/ 1066841 w 1214923"/>
              <a:gd name="connsiteY211" fmla="*/ 1139762 h 1684642"/>
              <a:gd name="connsiteX212" fmla="*/ 1035790 w 1214923"/>
              <a:gd name="connsiteY212" fmla="*/ 1087755 h 1684642"/>
              <a:gd name="connsiteX213" fmla="*/ 1162663 w 1214923"/>
              <a:gd name="connsiteY213" fmla="*/ 1057085 h 1684642"/>
              <a:gd name="connsiteX214" fmla="*/ 987913 w 1214923"/>
              <a:gd name="connsiteY214" fmla="*/ 1181170 h 1684642"/>
              <a:gd name="connsiteX215" fmla="*/ 958923 w 1214923"/>
              <a:gd name="connsiteY215" fmla="*/ 1264444 h 1684642"/>
              <a:gd name="connsiteX216" fmla="*/ 905107 w 1214923"/>
              <a:gd name="connsiteY216" fmla="*/ 1118330 h 1684642"/>
              <a:gd name="connsiteX217" fmla="*/ 987913 w 1214923"/>
              <a:gd name="connsiteY217" fmla="*/ 1181170 h 1684642"/>
              <a:gd name="connsiteX0" fmla="*/ 1193429 w 1214923"/>
              <a:gd name="connsiteY0" fmla="*/ 899446 h 1681417"/>
              <a:gd name="connsiteX1" fmla="*/ 1157319 w 1214923"/>
              <a:gd name="connsiteY1" fmla="*/ 831924 h 1681417"/>
              <a:gd name="connsiteX2" fmla="*/ 1019985 w 1214923"/>
              <a:gd name="connsiteY2" fmla="*/ 885740 h 1681417"/>
              <a:gd name="connsiteX3" fmla="*/ 963019 w 1214923"/>
              <a:gd name="connsiteY3" fmla="*/ 860965 h 1681417"/>
              <a:gd name="connsiteX4" fmla="*/ 1035980 w 1214923"/>
              <a:gd name="connsiteY4" fmla="*/ 795623 h 1681417"/>
              <a:gd name="connsiteX5" fmla="*/ 893772 w 1214923"/>
              <a:gd name="connsiteY5" fmla="*/ 930212 h 1681417"/>
              <a:gd name="connsiteX6" fmla="*/ 951398 w 1214923"/>
              <a:gd name="connsiteY6" fmla="*/ 937927 h 1681417"/>
              <a:gd name="connsiteX7" fmla="*/ 862911 w 1214923"/>
              <a:gd name="connsiteY7" fmla="*/ 964787 h 1681417"/>
              <a:gd name="connsiteX8" fmla="*/ 813000 w 1214923"/>
              <a:gd name="connsiteY8" fmla="*/ 991648 h 1681417"/>
              <a:gd name="connsiteX9" fmla="*/ 905202 w 1214923"/>
              <a:gd name="connsiteY9" fmla="*/ 872585 h 1681417"/>
              <a:gd name="connsiteX10" fmla="*/ 1062841 w 1214923"/>
              <a:gd name="connsiteY10" fmla="*/ 784098 h 1681417"/>
              <a:gd name="connsiteX11" fmla="*/ 1113873 w 1214923"/>
              <a:gd name="connsiteY11" fmla="*/ 670346 h 1681417"/>
              <a:gd name="connsiteX12" fmla="*/ 1028265 w 1214923"/>
              <a:gd name="connsiteY12" fmla="*/ 722567 h 1681417"/>
              <a:gd name="connsiteX13" fmla="*/ 1003881 w 1214923"/>
              <a:gd name="connsiteY13" fmla="*/ 692468 h 1681417"/>
              <a:gd name="connsiteX14" fmla="*/ 1005881 w 1214923"/>
              <a:gd name="connsiteY14" fmla="*/ 661511 h 1681417"/>
              <a:gd name="connsiteX15" fmla="*/ 1065794 w 1214923"/>
              <a:gd name="connsiteY15" fmla="*/ 651415 h 1681417"/>
              <a:gd name="connsiteX16" fmla="*/ 1087938 w 1214923"/>
              <a:gd name="connsiteY16" fmla="*/ 638205 h 1681417"/>
              <a:gd name="connsiteX17" fmla="*/ 739848 w 1214923"/>
              <a:gd name="connsiteY17" fmla="*/ 595694 h 1681417"/>
              <a:gd name="connsiteX18" fmla="*/ 716893 w 1214923"/>
              <a:gd name="connsiteY18" fmla="*/ 318992 h 1681417"/>
              <a:gd name="connsiteX19" fmla="*/ 920537 w 1214923"/>
              <a:gd name="connsiteY19" fmla="*/ 246031 h 1681417"/>
              <a:gd name="connsiteX20" fmla="*/ 682412 w 1214923"/>
              <a:gd name="connsiteY20" fmla="*/ 238316 h 1681417"/>
              <a:gd name="connsiteX21" fmla="*/ 928538 w 1214923"/>
              <a:gd name="connsiteY21" fmla="*/ 226790 h 1681417"/>
              <a:gd name="connsiteX22" fmla="*/ 720893 w 1214923"/>
              <a:gd name="connsiteY22" fmla="*/ 196025 h 1681417"/>
              <a:gd name="connsiteX23" fmla="*/ 736229 w 1214923"/>
              <a:gd name="connsiteY23" fmla="*/ 49911 h 1681417"/>
              <a:gd name="connsiteX24" fmla="*/ 663267 w 1214923"/>
              <a:gd name="connsiteY24" fmla="*/ 0 h 1681417"/>
              <a:gd name="connsiteX25" fmla="*/ 625167 w 1214923"/>
              <a:gd name="connsiteY25" fmla="*/ 103727 h 1681417"/>
              <a:gd name="connsiteX26" fmla="*/ 625167 w 1214923"/>
              <a:gd name="connsiteY26" fmla="*/ 288322 h 1681417"/>
              <a:gd name="connsiteX27" fmla="*/ 336845 w 1214923"/>
              <a:gd name="connsiteY27" fmla="*/ 261366 h 1681417"/>
              <a:gd name="connsiteX28" fmla="*/ 367611 w 1214923"/>
              <a:gd name="connsiteY28" fmla="*/ 307467 h 1681417"/>
              <a:gd name="connsiteX29" fmla="*/ 579066 w 1214923"/>
              <a:gd name="connsiteY29" fmla="*/ 615029 h 1681417"/>
              <a:gd name="connsiteX30" fmla="*/ 263884 w 1214923"/>
              <a:gd name="connsiteY30" fmla="*/ 496585 h 1681417"/>
              <a:gd name="connsiteX31" fmla="*/ 233118 w 1214923"/>
              <a:gd name="connsiteY31" fmla="*/ 714947 h 1681417"/>
              <a:gd name="connsiteX32" fmla="*/ 532965 w 1214923"/>
              <a:gd name="connsiteY32" fmla="*/ 807149 h 1681417"/>
              <a:gd name="connsiteX33" fmla="*/ 502390 w 1214923"/>
              <a:gd name="connsiteY33" fmla="*/ 816184 h 1681417"/>
              <a:gd name="connsiteX34" fmla="*/ 464290 w 1214923"/>
              <a:gd name="connsiteY34" fmla="*/ 772763 h 1681417"/>
              <a:gd name="connsiteX35" fmla="*/ 375231 w 1214923"/>
              <a:gd name="connsiteY35" fmla="*/ 788670 h 1681417"/>
              <a:gd name="connsiteX36" fmla="*/ 418189 w 1214923"/>
              <a:gd name="connsiteY36" fmla="*/ 826770 h 1681417"/>
              <a:gd name="connsiteX37" fmla="*/ 333607 w 1214923"/>
              <a:gd name="connsiteY37" fmla="*/ 826770 h 1681417"/>
              <a:gd name="connsiteX38" fmla="*/ 276457 w 1214923"/>
              <a:gd name="connsiteY38" fmla="*/ 857536 h 1681417"/>
              <a:gd name="connsiteX39" fmla="*/ 288458 w 1214923"/>
              <a:gd name="connsiteY39" fmla="*/ 766001 h 1681417"/>
              <a:gd name="connsiteX40" fmla="*/ 138059 w 1214923"/>
              <a:gd name="connsiteY40" fmla="*/ 911352 h 1681417"/>
              <a:gd name="connsiteX41" fmla="*/ 237976 w 1214923"/>
              <a:gd name="connsiteY41" fmla="*/ 961358 h 1681417"/>
              <a:gd name="connsiteX42" fmla="*/ 75102 w 1214923"/>
              <a:gd name="connsiteY42" fmla="*/ 1025783 h 1681417"/>
              <a:gd name="connsiteX43" fmla="*/ 80432 w 1214923"/>
              <a:gd name="connsiteY43" fmla="*/ 915162 h 1681417"/>
              <a:gd name="connsiteX44" fmla="*/ 91958 w 1214923"/>
              <a:gd name="connsiteY44" fmla="*/ 1107377 h 1681417"/>
              <a:gd name="connsiteX45" fmla="*/ 214925 w 1214923"/>
              <a:gd name="connsiteY45" fmla="*/ 1157383 h 1681417"/>
              <a:gd name="connsiteX46" fmla="*/ 322463 w 1214923"/>
              <a:gd name="connsiteY46" fmla="*/ 1228161 h 1681417"/>
              <a:gd name="connsiteX47" fmla="*/ 235145 w 1214923"/>
              <a:gd name="connsiteY47" fmla="*/ 1221759 h 1681417"/>
              <a:gd name="connsiteX48" fmla="*/ 267875 w 1214923"/>
              <a:gd name="connsiteY48" fmla="*/ 1263023 h 1681417"/>
              <a:gd name="connsiteX49" fmla="*/ 395615 w 1214923"/>
              <a:gd name="connsiteY49" fmla="*/ 1319117 h 1681417"/>
              <a:gd name="connsiteX50" fmla="*/ 322827 w 1214923"/>
              <a:gd name="connsiteY50" fmla="*/ 1338837 h 1681417"/>
              <a:gd name="connsiteX51" fmla="*/ 247492 w 1214923"/>
              <a:gd name="connsiteY51" fmla="*/ 1296725 h 1681417"/>
              <a:gd name="connsiteX52" fmla="*/ 229880 w 1214923"/>
              <a:gd name="connsiteY52" fmla="*/ 1312259 h 1681417"/>
              <a:gd name="connsiteX53" fmla="*/ 146155 w 1214923"/>
              <a:gd name="connsiteY53" fmla="*/ 1230344 h 1681417"/>
              <a:gd name="connsiteX54" fmla="*/ 115389 w 1214923"/>
              <a:gd name="connsiteY54" fmla="*/ 1430369 h 1681417"/>
              <a:gd name="connsiteX55" fmla="*/ 349799 w 1214923"/>
              <a:gd name="connsiteY55" fmla="*/ 1480280 h 1681417"/>
              <a:gd name="connsiteX56" fmla="*/ 299507 w 1214923"/>
              <a:gd name="connsiteY56" fmla="*/ 1464659 h 1681417"/>
              <a:gd name="connsiteX57" fmla="*/ 318374 w 1214923"/>
              <a:gd name="connsiteY57" fmla="*/ 1496562 h 1681417"/>
              <a:gd name="connsiteX58" fmla="*/ 388280 w 1214923"/>
              <a:gd name="connsiteY58" fmla="*/ 1545717 h 1681417"/>
              <a:gd name="connsiteX59" fmla="*/ 348847 w 1214923"/>
              <a:gd name="connsiteY59" fmla="*/ 1542479 h 1681417"/>
              <a:gd name="connsiteX60" fmla="*/ 255883 w 1214923"/>
              <a:gd name="connsiteY60" fmla="*/ 1502664 h 1681417"/>
              <a:gd name="connsiteX61" fmla="*/ 255883 w 1214923"/>
              <a:gd name="connsiteY61" fmla="*/ 1502664 h 1681417"/>
              <a:gd name="connsiteX62" fmla="*/ 239976 w 1214923"/>
              <a:gd name="connsiteY62" fmla="*/ 1484281 h 1681417"/>
              <a:gd name="connsiteX63" fmla="*/ 203495 w 1214923"/>
              <a:gd name="connsiteY63" fmla="*/ 1484281 h 1681417"/>
              <a:gd name="connsiteX64" fmla="*/ 187303 w 1214923"/>
              <a:gd name="connsiteY64" fmla="*/ 1499140 h 1681417"/>
              <a:gd name="connsiteX65" fmla="*/ 490673 w 1214923"/>
              <a:gd name="connsiteY65" fmla="*/ 1673352 h 1681417"/>
              <a:gd name="connsiteX66" fmla="*/ 767123 w 1214923"/>
              <a:gd name="connsiteY66" fmla="*/ 1659528 h 1681417"/>
              <a:gd name="connsiteX67" fmla="*/ 967500 w 1214923"/>
              <a:gd name="connsiteY67" fmla="*/ 1594485 h 1681417"/>
              <a:gd name="connsiteX68" fmla="*/ 1152566 w 1214923"/>
              <a:gd name="connsiteY68" fmla="*/ 1394460 h 1681417"/>
              <a:gd name="connsiteX69" fmla="*/ 918822 w 1214923"/>
              <a:gd name="connsiteY69" fmla="*/ 1363507 h 1681417"/>
              <a:gd name="connsiteX70" fmla="*/ 802904 w 1214923"/>
              <a:gd name="connsiteY70" fmla="*/ 1350454 h 1681417"/>
              <a:gd name="connsiteX71" fmla="*/ 841956 w 1214923"/>
              <a:gd name="connsiteY71" fmla="*/ 1326547 h 1681417"/>
              <a:gd name="connsiteX72" fmla="*/ 1018286 w 1214923"/>
              <a:gd name="connsiteY72" fmla="*/ 1315425 h 1681417"/>
              <a:gd name="connsiteX73" fmla="*/ 980354 w 1214923"/>
              <a:gd name="connsiteY73" fmla="*/ 1268921 h 1681417"/>
              <a:gd name="connsiteX74" fmla="*/ 1091488 w 1214923"/>
              <a:gd name="connsiteY74" fmla="*/ 1221043 h 1681417"/>
              <a:gd name="connsiteX75" fmla="*/ 896580 w 1214923"/>
              <a:gd name="connsiteY75" fmla="*/ 1032638 h 1681417"/>
              <a:gd name="connsiteX76" fmla="*/ 1193429 w 1214923"/>
              <a:gd name="connsiteY76" fmla="*/ 899446 h 1681417"/>
              <a:gd name="connsiteX77" fmla="*/ 759089 w 1214923"/>
              <a:gd name="connsiteY77" fmla="*/ 61246 h 1681417"/>
              <a:gd name="connsiteX78" fmla="*/ 720989 w 1214923"/>
              <a:gd name="connsiteY78" fmla="*/ 145828 h 1681417"/>
              <a:gd name="connsiteX79" fmla="*/ 759089 w 1214923"/>
              <a:gd name="connsiteY79" fmla="*/ 61436 h 1681417"/>
              <a:gd name="connsiteX80" fmla="*/ 759089 w 1214923"/>
              <a:gd name="connsiteY80" fmla="*/ 61246 h 1681417"/>
              <a:gd name="connsiteX81" fmla="*/ 363611 w 1214923"/>
              <a:gd name="connsiteY81" fmla="*/ 545783 h 1681417"/>
              <a:gd name="connsiteX82" fmla="*/ 348275 w 1214923"/>
              <a:gd name="connsiteY82" fmla="*/ 553498 h 1681417"/>
              <a:gd name="connsiteX83" fmla="*/ 363611 w 1214923"/>
              <a:gd name="connsiteY83" fmla="*/ 545783 h 1681417"/>
              <a:gd name="connsiteX84" fmla="*/ 232451 w 1214923"/>
              <a:gd name="connsiteY84" fmla="*/ 523113 h 1681417"/>
              <a:gd name="connsiteX85" fmla="*/ 254694 w 1214923"/>
              <a:gd name="connsiteY85" fmla="*/ 664096 h 1681417"/>
              <a:gd name="connsiteX86" fmla="*/ 232451 w 1214923"/>
              <a:gd name="connsiteY86" fmla="*/ 523113 h 1681417"/>
              <a:gd name="connsiteX87" fmla="*/ 340084 w 1214923"/>
              <a:gd name="connsiteY87" fmla="*/ 692277 h 1681417"/>
              <a:gd name="connsiteX88" fmla="*/ 470767 w 1214923"/>
              <a:gd name="connsiteY88" fmla="*/ 684562 h 1681417"/>
              <a:gd name="connsiteX89" fmla="*/ 340084 w 1214923"/>
              <a:gd name="connsiteY89" fmla="*/ 691896 h 1681417"/>
              <a:gd name="connsiteX90" fmla="*/ 340084 w 1214923"/>
              <a:gd name="connsiteY90" fmla="*/ 692277 h 1681417"/>
              <a:gd name="connsiteX91" fmla="*/ 382375 w 1214923"/>
              <a:gd name="connsiteY91" fmla="*/ 615410 h 1681417"/>
              <a:gd name="connsiteX92" fmla="*/ 516868 w 1214923"/>
              <a:gd name="connsiteY92" fmla="*/ 688372 h 1681417"/>
              <a:gd name="connsiteX93" fmla="*/ 382661 w 1214923"/>
              <a:gd name="connsiteY93" fmla="*/ 615029 h 1681417"/>
              <a:gd name="connsiteX94" fmla="*/ 382375 w 1214923"/>
              <a:gd name="connsiteY94" fmla="*/ 615410 h 1681417"/>
              <a:gd name="connsiteX95" fmla="*/ 201400 w 1214923"/>
              <a:gd name="connsiteY95" fmla="*/ 907542 h 1681417"/>
              <a:gd name="connsiteX96" fmla="*/ 163300 w 1214923"/>
              <a:gd name="connsiteY96" fmla="*/ 838295 h 1681417"/>
              <a:gd name="connsiteX97" fmla="*/ 201686 w 1214923"/>
              <a:gd name="connsiteY97" fmla="*/ 907161 h 1681417"/>
              <a:gd name="connsiteX98" fmla="*/ 201400 w 1214923"/>
              <a:gd name="connsiteY98" fmla="*/ 907542 h 1681417"/>
              <a:gd name="connsiteX99" fmla="*/ 97811 w 1214923"/>
              <a:gd name="connsiteY99" fmla="*/ 1285557 h 1681417"/>
              <a:gd name="connsiteX100" fmla="*/ 123279 w 1214923"/>
              <a:gd name="connsiteY100" fmla="*/ 1264178 h 1681417"/>
              <a:gd name="connsiteX101" fmla="*/ 231975 w 1214923"/>
              <a:gd name="connsiteY101" fmla="*/ 1341501 h 1681417"/>
              <a:gd name="connsiteX102" fmla="*/ 97811 w 1214923"/>
              <a:gd name="connsiteY102" fmla="*/ 1285557 h 1681417"/>
              <a:gd name="connsiteX103" fmla="*/ 232928 w 1214923"/>
              <a:gd name="connsiteY103" fmla="*/ 1376077 h 1681417"/>
              <a:gd name="connsiteX104" fmla="*/ 279029 w 1214923"/>
              <a:gd name="connsiteY104" fmla="*/ 1379887 h 1681417"/>
              <a:gd name="connsiteX105" fmla="*/ 232451 w 1214923"/>
              <a:gd name="connsiteY105" fmla="*/ 1376077 h 1681417"/>
              <a:gd name="connsiteX106" fmla="*/ 232928 w 1214923"/>
              <a:gd name="connsiteY106" fmla="*/ 1376077 h 1681417"/>
              <a:gd name="connsiteX107" fmla="*/ 856244 w 1214923"/>
              <a:gd name="connsiteY107" fmla="*/ 715613 h 1681417"/>
              <a:gd name="connsiteX108" fmla="*/ 817635 w 1214923"/>
              <a:gd name="connsiteY108" fmla="*/ 708913 h 1681417"/>
              <a:gd name="connsiteX109" fmla="*/ 721084 w 1214923"/>
              <a:gd name="connsiteY109" fmla="*/ 657225 h 1681417"/>
              <a:gd name="connsiteX110" fmla="*/ 855767 w 1214923"/>
              <a:gd name="connsiteY110" fmla="*/ 715613 h 1681417"/>
              <a:gd name="connsiteX111" fmla="*/ 856244 w 1214923"/>
              <a:gd name="connsiteY111" fmla="*/ 715613 h 1681417"/>
              <a:gd name="connsiteX112" fmla="*/ 663458 w 1214923"/>
              <a:gd name="connsiteY112" fmla="*/ 722662 h 1681417"/>
              <a:gd name="connsiteX113" fmla="*/ 644408 w 1214923"/>
              <a:gd name="connsiteY113" fmla="*/ 807149 h 1681417"/>
              <a:gd name="connsiteX114" fmla="*/ 662981 w 1214923"/>
              <a:gd name="connsiteY114" fmla="*/ 723138 h 1681417"/>
              <a:gd name="connsiteX115" fmla="*/ 663458 w 1214923"/>
              <a:gd name="connsiteY115" fmla="*/ 722662 h 1681417"/>
              <a:gd name="connsiteX116" fmla="*/ 628882 w 1214923"/>
              <a:gd name="connsiteY116" fmla="*/ 753332 h 1681417"/>
              <a:gd name="connsiteX117" fmla="*/ 655742 w 1214923"/>
              <a:gd name="connsiteY117" fmla="*/ 726472 h 1681417"/>
              <a:gd name="connsiteX118" fmla="*/ 628406 w 1214923"/>
              <a:gd name="connsiteY118" fmla="*/ 753332 h 1681417"/>
              <a:gd name="connsiteX119" fmla="*/ 628882 w 1214923"/>
              <a:gd name="connsiteY119" fmla="*/ 753332 h 1681417"/>
              <a:gd name="connsiteX120" fmla="*/ 771090 w 1214923"/>
              <a:gd name="connsiteY120" fmla="*/ 757237 h 1681417"/>
              <a:gd name="connsiteX121" fmla="*/ 690318 w 1214923"/>
              <a:gd name="connsiteY121" fmla="*/ 822579 h 1681417"/>
              <a:gd name="connsiteX122" fmla="*/ 770614 w 1214923"/>
              <a:gd name="connsiteY122" fmla="*/ 757237 h 1681417"/>
              <a:gd name="connsiteX123" fmla="*/ 771090 w 1214923"/>
              <a:gd name="connsiteY123" fmla="*/ 757237 h 1681417"/>
              <a:gd name="connsiteX124" fmla="*/ 759565 w 1214923"/>
              <a:gd name="connsiteY124" fmla="*/ 538162 h 1681417"/>
              <a:gd name="connsiteX125" fmla="*/ 851767 w 1214923"/>
              <a:gd name="connsiteY125" fmla="*/ 480536 h 1681417"/>
              <a:gd name="connsiteX126" fmla="*/ 759089 w 1214923"/>
              <a:gd name="connsiteY126" fmla="*/ 538067 h 1681417"/>
              <a:gd name="connsiteX127" fmla="*/ 759565 w 1214923"/>
              <a:gd name="connsiteY127" fmla="*/ 538162 h 1681417"/>
              <a:gd name="connsiteX128" fmla="*/ 868213 w 1214923"/>
              <a:gd name="connsiteY128" fmla="*/ 356761 h 1681417"/>
              <a:gd name="connsiteX129" fmla="*/ 812619 w 1214923"/>
              <a:gd name="connsiteY129" fmla="*/ 442055 h 1681417"/>
              <a:gd name="connsiteX130" fmla="*/ 868213 w 1214923"/>
              <a:gd name="connsiteY130" fmla="*/ 356761 h 1681417"/>
              <a:gd name="connsiteX131" fmla="*/ 681841 w 1214923"/>
              <a:gd name="connsiteY131" fmla="*/ 323088 h 1681417"/>
              <a:gd name="connsiteX132" fmla="*/ 758803 w 1214923"/>
              <a:gd name="connsiteY132" fmla="*/ 430816 h 1681417"/>
              <a:gd name="connsiteX133" fmla="*/ 643455 w 1214923"/>
              <a:gd name="connsiteY133" fmla="*/ 396145 h 1681417"/>
              <a:gd name="connsiteX134" fmla="*/ 639550 w 1214923"/>
              <a:gd name="connsiteY134" fmla="*/ 438436 h 1681417"/>
              <a:gd name="connsiteX135" fmla="*/ 682127 w 1214923"/>
              <a:gd name="connsiteY135" fmla="*/ 323088 h 1681417"/>
              <a:gd name="connsiteX136" fmla="*/ 681841 w 1214923"/>
              <a:gd name="connsiteY136" fmla="*/ 323088 h 1681417"/>
              <a:gd name="connsiteX137" fmla="*/ 395477 w 1214923"/>
              <a:gd name="connsiteY137" fmla="*/ 216638 h 1681417"/>
              <a:gd name="connsiteX138" fmla="*/ 432956 w 1214923"/>
              <a:gd name="connsiteY138" fmla="*/ 194566 h 1681417"/>
              <a:gd name="connsiteX139" fmla="*/ 564476 w 1214923"/>
              <a:gd name="connsiteY139" fmla="*/ 247666 h 1681417"/>
              <a:gd name="connsiteX140" fmla="*/ 558873 w 1214923"/>
              <a:gd name="connsiteY140" fmla="*/ 299942 h 1681417"/>
              <a:gd name="connsiteX141" fmla="*/ 395477 w 1214923"/>
              <a:gd name="connsiteY141" fmla="*/ 216638 h 1681417"/>
              <a:gd name="connsiteX142" fmla="*/ 470767 w 1214923"/>
              <a:gd name="connsiteY142" fmla="*/ 361188 h 1681417"/>
              <a:gd name="connsiteX143" fmla="*/ 566874 w 1214923"/>
              <a:gd name="connsiteY143" fmla="*/ 503396 h 1681417"/>
              <a:gd name="connsiteX144" fmla="*/ 470767 w 1214923"/>
              <a:gd name="connsiteY144" fmla="*/ 361188 h 1681417"/>
              <a:gd name="connsiteX145" fmla="*/ 632216 w 1214923"/>
              <a:gd name="connsiteY145" fmla="*/ 475419 h 1681417"/>
              <a:gd name="connsiteX146" fmla="*/ 759089 w 1214923"/>
              <a:gd name="connsiteY146" fmla="*/ 438055 h 1681417"/>
              <a:gd name="connsiteX147" fmla="*/ 640217 w 1214923"/>
              <a:gd name="connsiteY147" fmla="*/ 641593 h 1681417"/>
              <a:gd name="connsiteX148" fmla="*/ 622468 w 1214923"/>
              <a:gd name="connsiteY148" fmla="*/ 453581 h 1681417"/>
              <a:gd name="connsiteX149" fmla="*/ 632216 w 1214923"/>
              <a:gd name="connsiteY149" fmla="*/ 475419 h 1681417"/>
              <a:gd name="connsiteX150" fmla="*/ 686032 w 1214923"/>
              <a:gd name="connsiteY150" fmla="*/ 837819 h 1681417"/>
              <a:gd name="connsiteX151" fmla="*/ 628310 w 1214923"/>
              <a:gd name="connsiteY151" fmla="*/ 930116 h 1681417"/>
              <a:gd name="connsiteX152" fmla="*/ 686032 w 1214923"/>
              <a:gd name="connsiteY152" fmla="*/ 837914 h 1681417"/>
              <a:gd name="connsiteX153" fmla="*/ 686032 w 1214923"/>
              <a:gd name="connsiteY153" fmla="*/ 837819 h 1681417"/>
              <a:gd name="connsiteX154" fmla="*/ 743658 w 1214923"/>
              <a:gd name="connsiteY154" fmla="*/ 1291400 h 1681417"/>
              <a:gd name="connsiteX155" fmla="*/ 547634 w 1214923"/>
              <a:gd name="connsiteY155" fmla="*/ 1206818 h 1681417"/>
              <a:gd name="connsiteX156" fmla="*/ 573446 w 1214923"/>
              <a:gd name="connsiteY156" fmla="*/ 1222439 h 1681417"/>
              <a:gd name="connsiteX157" fmla="*/ 603450 w 1214923"/>
              <a:gd name="connsiteY157" fmla="*/ 1227487 h 1681417"/>
              <a:gd name="connsiteX158" fmla="*/ 743658 w 1214923"/>
              <a:gd name="connsiteY158" fmla="*/ 1291495 h 1681417"/>
              <a:gd name="connsiteX159" fmla="*/ 743658 w 1214923"/>
              <a:gd name="connsiteY159" fmla="*/ 1291400 h 1681417"/>
              <a:gd name="connsiteX160" fmla="*/ 556465 w 1214923"/>
              <a:gd name="connsiteY160" fmla="*/ 950327 h 1681417"/>
              <a:gd name="connsiteX161" fmla="*/ 689842 w 1214923"/>
              <a:gd name="connsiteY161" fmla="*/ 1122236 h 1681417"/>
              <a:gd name="connsiteX162" fmla="*/ 568651 w 1214923"/>
              <a:gd name="connsiteY162" fmla="*/ 984541 h 1681417"/>
              <a:gd name="connsiteX163" fmla="*/ 556465 w 1214923"/>
              <a:gd name="connsiteY163" fmla="*/ 950327 h 1681417"/>
              <a:gd name="connsiteX164" fmla="*/ 351609 w 1214923"/>
              <a:gd name="connsiteY164" fmla="*/ 1045464 h 1681417"/>
              <a:gd name="connsiteX165" fmla="*/ 382375 w 1214923"/>
              <a:gd name="connsiteY165" fmla="*/ 887825 h 1681417"/>
              <a:gd name="connsiteX166" fmla="*/ 351609 w 1214923"/>
              <a:gd name="connsiteY166" fmla="*/ 1045559 h 1681417"/>
              <a:gd name="connsiteX167" fmla="*/ 351609 w 1214923"/>
              <a:gd name="connsiteY167" fmla="*/ 1045464 h 1681417"/>
              <a:gd name="connsiteX168" fmla="*/ 420761 w 1214923"/>
              <a:gd name="connsiteY168" fmla="*/ 1054969 h 1681417"/>
              <a:gd name="connsiteX169" fmla="*/ 605260 w 1214923"/>
              <a:gd name="connsiteY169" fmla="*/ 1180338 h 1681417"/>
              <a:gd name="connsiteX170" fmla="*/ 420761 w 1214923"/>
              <a:gd name="connsiteY170" fmla="*/ 1054969 h 1681417"/>
              <a:gd name="connsiteX171" fmla="*/ 366944 w 1214923"/>
              <a:gd name="connsiteY171" fmla="*/ 1414272 h 1681417"/>
              <a:gd name="connsiteX172" fmla="*/ 597640 w 1214923"/>
              <a:gd name="connsiteY172" fmla="*/ 1460468 h 1681417"/>
              <a:gd name="connsiteX173" fmla="*/ 366944 w 1214923"/>
              <a:gd name="connsiteY173" fmla="*/ 1414463 h 1681417"/>
              <a:gd name="connsiteX174" fmla="*/ 366944 w 1214923"/>
              <a:gd name="connsiteY174" fmla="*/ 1414272 h 1681417"/>
              <a:gd name="connsiteX175" fmla="*/ 597035 w 1214923"/>
              <a:gd name="connsiteY175" fmla="*/ 1664464 h 1681417"/>
              <a:gd name="connsiteX176" fmla="*/ 471148 w 1214923"/>
              <a:gd name="connsiteY176" fmla="*/ 1649777 h 1681417"/>
              <a:gd name="connsiteX177" fmla="*/ 401901 w 1214923"/>
              <a:gd name="connsiteY177" fmla="*/ 1579817 h 1681417"/>
              <a:gd name="connsiteX178" fmla="*/ 582412 w 1214923"/>
              <a:gd name="connsiteY178" fmla="*/ 1645158 h 1681417"/>
              <a:gd name="connsiteX179" fmla="*/ 597035 w 1214923"/>
              <a:gd name="connsiteY179" fmla="*/ 1664464 h 1681417"/>
              <a:gd name="connsiteX180" fmla="*/ 616785 w 1214923"/>
              <a:gd name="connsiteY180" fmla="*/ 1564196 h 1681417"/>
              <a:gd name="connsiteX181" fmla="*/ 555349 w 1214923"/>
              <a:gd name="connsiteY181" fmla="*/ 1541145 h 1681417"/>
              <a:gd name="connsiteX182" fmla="*/ 638597 w 1214923"/>
              <a:gd name="connsiteY182" fmla="*/ 1493520 h 1681417"/>
              <a:gd name="connsiteX183" fmla="*/ 752034 w 1214923"/>
              <a:gd name="connsiteY183" fmla="*/ 1535463 h 1681417"/>
              <a:gd name="connsiteX184" fmla="*/ 616785 w 1214923"/>
              <a:gd name="connsiteY184" fmla="*/ 1564386 h 1681417"/>
              <a:gd name="connsiteX185" fmla="*/ 616785 w 1214923"/>
              <a:gd name="connsiteY185" fmla="*/ 1564196 h 1681417"/>
              <a:gd name="connsiteX186" fmla="*/ 811979 w 1214923"/>
              <a:gd name="connsiteY186" fmla="*/ 1595484 h 1681417"/>
              <a:gd name="connsiteX187" fmla="*/ 825628 w 1214923"/>
              <a:gd name="connsiteY187" fmla="*/ 1619167 h 1681417"/>
              <a:gd name="connsiteX188" fmla="*/ 704225 w 1214923"/>
              <a:gd name="connsiteY188" fmla="*/ 1665256 h 1681417"/>
              <a:gd name="connsiteX189" fmla="*/ 651942 w 1214923"/>
              <a:gd name="connsiteY189" fmla="*/ 1653111 h 1681417"/>
              <a:gd name="connsiteX190" fmla="*/ 811979 w 1214923"/>
              <a:gd name="connsiteY190" fmla="*/ 1595484 h 1681417"/>
              <a:gd name="connsiteX191" fmla="*/ 857863 w 1214923"/>
              <a:gd name="connsiteY191" fmla="*/ 1591056 h 1681417"/>
              <a:gd name="connsiteX192" fmla="*/ 838813 w 1214923"/>
              <a:gd name="connsiteY192" fmla="*/ 1568958 h 1681417"/>
              <a:gd name="connsiteX193" fmla="*/ 836146 w 1214923"/>
              <a:gd name="connsiteY193" fmla="*/ 1564291 h 1681417"/>
              <a:gd name="connsiteX194" fmla="*/ 955179 w 1214923"/>
              <a:gd name="connsiteY194" fmla="*/ 1500720 h 1681417"/>
              <a:gd name="connsiteX195" fmla="*/ 1066493 w 1214923"/>
              <a:gd name="connsiteY195" fmla="*/ 1492065 h 1681417"/>
              <a:gd name="connsiteX196" fmla="*/ 857863 w 1214923"/>
              <a:gd name="connsiteY196" fmla="*/ 1591247 h 1681417"/>
              <a:gd name="connsiteX197" fmla="*/ 857863 w 1214923"/>
              <a:gd name="connsiteY197" fmla="*/ 1591056 h 1681417"/>
              <a:gd name="connsiteX198" fmla="*/ 1054979 w 1214923"/>
              <a:gd name="connsiteY198" fmla="*/ 1445037 h 1681417"/>
              <a:gd name="connsiteX199" fmla="*/ 916632 w 1214923"/>
              <a:gd name="connsiteY199" fmla="*/ 1468184 h 1681417"/>
              <a:gd name="connsiteX200" fmla="*/ 1028170 w 1214923"/>
              <a:gd name="connsiteY200" fmla="*/ 1445228 h 1681417"/>
              <a:gd name="connsiteX201" fmla="*/ 1054979 w 1214923"/>
              <a:gd name="connsiteY201" fmla="*/ 1445037 h 1681417"/>
              <a:gd name="connsiteX202" fmla="*/ 862816 w 1214923"/>
              <a:gd name="connsiteY202" fmla="*/ 1410462 h 1681417"/>
              <a:gd name="connsiteX203" fmla="*/ 647551 w 1214923"/>
              <a:gd name="connsiteY203" fmla="*/ 1448562 h 1681417"/>
              <a:gd name="connsiteX204" fmla="*/ 862816 w 1214923"/>
              <a:gd name="connsiteY204" fmla="*/ 1410653 h 1681417"/>
              <a:gd name="connsiteX205" fmla="*/ 862816 w 1214923"/>
              <a:gd name="connsiteY205" fmla="*/ 1410462 h 1681417"/>
              <a:gd name="connsiteX206" fmla="*/ 689842 w 1214923"/>
              <a:gd name="connsiteY206" fmla="*/ 1391412 h 1681417"/>
              <a:gd name="connsiteX207" fmla="*/ 924347 w 1214923"/>
              <a:gd name="connsiteY207" fmla="*/ 1306830 h 1681417"/>
              <a:gd name="connsiteX208" fmla="*/ 689842 w 1214923"/>
              <a:gd name="connsiteY208" fmla="*/ 1391412 h 1681417"/>
              <a:gd name="connsiteX209" fmla="*/ 1162663 w 1214923"/>
              <a:gd name="connsiteY209" fmla="*/ 1057085 h 1681417"/>
              <a:gd name="connsiteX210" fmla="*/ 1148756 w 1214923"/>
              <a:gd name="connsiteY210" fmla="*/ 1134428 h 1681417"/>
              <a:gd name="connsiteX211" fmla="*/ 1066841 w 1214923"/>
              <a:gd name="connsiteY211" fmla="*/ 1139762 h 1681417"/>
              <a:gd name="connsiteX212" fmla="*/ 1035790 w 1214923"/>
              <a:gd name="connsiteY212" fmla="*/ 1087755 h 1681417"/>
              <a:gd name="connsiteX213" fmla="*/ 1162663 w 1214923"/>
              <a:gd name="connsiteY213" fmla="*/ 1057085 h 1681417"/>
              <a:gd name="connsiteX214" fmla="*/ 987913 w 1214923"/>
              <a:gd name="connsiteY214" fmla="*/ 1181170 h 1681417"/>
              <a:gd name="connsiteX215" fmla="*/ 958923 w 1214923"/>
              <a:gd name="connsiteY215" fmla="*/ 1264444 h 1681417"/>
              <a:gd name="connsiteX216" fmla="*/ 905107 w 1214923"/>
              <a:gd name="connsiteY216" fmla="*/ 1118330 h 1681417"/>
              <a:gd name="connsiteX217" fmla="*/ 987913 w 1214923"/>
              <a:gd name="connsiteY217" fmla="*/ 1181170 h 1681417"/>
              <a:gd name="connsiteX0" fmla="*/ 1193429 w 1214923"/>
              <a:gd name="connsiteY0" fmla="*/ 899446 h 1681417"/>
              <a:gd name="connsiteX1" fmla="*/ 1157319 w 1214923"/>
              <a:gd name="connsiteY1" fmla="*/ 831924 h 1681417"/>
              <a:gd name="connsiteX2" fmla="*/ 1019985 w 1214923"/>
              <a:gd name="connsiteY2" fmla="*/ 885740 h 1681417"/>
              <a:gd name="connsiteX3" fmla="*/ 963019 w 1214923"/>
              <a:gd name="connsiteY3" fmla="*/ 860965 h 1681417"/>
              <a:gd name="connsiteX4" fmla="*/ 1035980 w 1214923"/>
              <a:gd name="connsiteY4" fmla="*/ 795623 h 1681417"/>
              <a:gd name="connsiteX5" fmla="*/ 893772 w 1214923"/>
              <a:gd name="connsiteY5" fmla="*/ 930212 h 1681417"/>
              <a:gd name="connsiteX6" fmla="*/ 951398 w 1214923"/>
              <a:gd name="connsiteY6" fmla="*/ 937927 h 1681417"/>
              <a:gd name="connsiteX7" fmla="*/ 862911 w 1214923"/>
              <a:gd name="connsiteY7" fmla="*/ 964787 h 1681417"/>
              <a:gd name="connsiteX8" fmla="*/ 813000 w 1214923"/>
              <a:gd name="connsiteY8" fmla="*/ 991648 h 1681417"/>
              <a:gd name="connsiteX9" fmla="*/ 905202 w 1214923"/>
              <a:gd name="connsiteY9" fmla="*/ 872585 h 1681417"/>
              <a:gd name="connsiteX10" fmla="*/ 1062841 w 1214923"/>
              <a:gd name="connsiteY10" fmla="*/ 784098 h 1681417"/>
              <a:gd name="connsiteX11" fmla="*/ 1113873 w 1214923"/>
              <a:gd name="connsiteY11" fmla="*/ 670346 h 1681417"/>
              <a:gd name="connsiteX12" fmla="*/ 1028265 w 1214923"/>
              <a:gd name="connsiteY12" fmla="*/ 722567 h 1681417"/>
              <a:gd name="connsiteX13" fmla="*/ 1003881 w 1214923"/>
              <a:gd name="connsiteY13" fmla="*/ 692468 h 1681417"/>
              <a:gd name="connsiteX14" fmla="*/ 1005881 w 1214923"/>
              <a:gd name="connsiteY14" fmla="*/ 661511 h 1681417"/>
              <a:gd name="connsiteX15" fmla="*/ 1065794 w 1214923"/>
              <a:gd name="connsiteY15" fmla="*/ 651415 h 1681417"/>
              <a:gd name="connsiteX16" fmla="*/ 1087938 w 1214923"/>
              <a:gd name="connsiteY16" fmla="*/ 638205 h 1681417"/>
              <a:gd name="connsiteX17" fmla="*/ 739848 w 1214923"/>
              <a:gd name="connsiteY17" fmla="*/ 595694 h 1681417"/>
              <a:gd name="connsiteX18" fmla="*/ 716893 w 1214923"/>
              <a:gd name="connsiteY18" fmla="*/ 318992 h 1681417"/>
              <a:gd name="connsiteX19" fmla="*/ 920537 w 1214923"/>
              <a:gd name="connsiteY19" fmla="*/ 246031 h 1681417"/>
              <a:gd name="connsiteX20" fmla="*/ 682412 w 1214923"/>
              <a:gd name="connsiteY20" fmla="*/ 238316 h 1681417"/>
              <a:gd name="connsiteX21" fmla="*/ 928538 w 1214923"/>
              <a:gd name="connsiteY21" fmla="*/ 226790 h 1681417"/>
              <a:gd name="connsiteX22" fmla="*/ 720893 w 1214923"/>
              <a:gd name="connsiteY22" fmla="*/ 196025 h 1681417"/>
              <a:gd name="connsiteX23" fmla="*/ 736229 w 1214923"/>
              <a:gd name="connsiteY23" fmla="*/ 49911 h 1681417"/>
              <a:gd name="connsiteX24" fmla="*/ 663267 w 1214923"/>
              <a:gd name="connsiteY24" fmla="*/ 0 h 1681417"/>
              <a:gd name="connsiteX25" fmla="*/ 625167 w 1214923"/>
              <a:gd name="connsiteY25" fmla="*/ 103727 h 1681417"/>
              <a:gd name="connsiteX26" fmla="*/ 625167 w 1214923"/>
              <a:gd name="connsiteY26" fmla="*/ 288322 h 1681417"/>
              <a:gd name="connsiteX27" fmla="*/ 336845 w 1214923"/>
              <a:gd name="connsiteY27" fmla="*/ 261366 h 1681417"/>
              <a:gd name="connsiteX28" fmla="*/ 367611 w 1214923"/>
              <a:gd name="connsiteY28" fmla="*/ 307467 h 1681417"/>
              <a:gd name="connsiteX29" fmla="*/ 579066 w 1214923"/>
              <a:gd name="connsiteY29" fmla="*/ 615029 h 1681417"/>
              <a:gd name="connsiteX30" fmla="*/ 263884 w 1214923"/>
              <a:gd name="connsiteY30" fmla="*/ 496585 h 1681417"/>
              <a:gd name="connsiteX31" fmla="*/ 233118 w 1214923"/>
              <a:gd name="connsiteY31" fmla="*/ 714947 h 1681417"/>
              <a:gd name="connsiteX32" fmla="*/ 532965 w 1214923"/>
              <a:gd name="connsiteY32" fmla="*/ 807149 h 1681417"/>
              <a:gd name="connsiteX33" fmla="*/ 502390 w 1214923"/>
              <a:gd name="connsiteY33" fmla="*/ 816184 h 1681417"/>
              <a:gd name="connsiteX34" fmla="*/ 464290 w 1214923"/>
              <a:gd name="connsiteY34" fmla="*/ 772763 h 1681417"/>
              <a:gd name="connsiteX35" fmla="*/ 375231 w 1214923"/>
              <a:gd name="connsiteY35" fmla="*/ 788670 h 1681417"/>
              <a:gd name="connsiteX36" fmla="*/ 418189 w 1214923"/>
              <a:gd name="connsiteY36" fmla="*/ 826770 h 1681417"/>
              <a:gd name="connsiteX37" fmla="*/ 333607 w 1214923"/>
              <a:gd name="connsiteY37" fmla="*/ 826770 h 1681417"/>
              <a:gd name="connsiteX38" fmla="*/ 276457 w 1214923"/>
              <a:gd name="connsiteY38" fmla="*/ 857536 h 1681417"/>
              <a:gd name="connsiteX39" fmla="*/ 288458 w 1214923"/>
              <a:gd name="connsiteY39" fmla="*/ 766001 h 1681417"/>
              <a:gd name="connsiteX40" fmla="*/ 138059 w 1214923"/>
              <a:gd name="connsiteY40" fmla="*/ 911352 h 1681417"/>
              <a:gd name="connsiteX41" fmla="*/ 237976 w 1214923"/>
              <a:gd name="connsiteY41" fmla="*/ 961358 h 1681417"/>
              <a:gd name="connsiteX42" fmla="*/ 75102 w 1214923"/>
              <a:gd name="connsiteY42" fmla="*/ 1025783 h 1681417"/>
              <a:gd name="connsiteX43" fmla="*/ 80432 w 1214923"/>
              <a:gd name="connsiteY43" fmla="*/ 915162 h 1681417"/>
              <a:gd name="connsiteX44" fmla="*/ 91958 w 1214923"/>
              <a:gd name="connsiteY44" fmla="*/ 1107377 h 1681417"/>
              <a:gd name="connsiteX45" fmla="*/ 214925 w 1214923"/>
              <a:gd name="connsiteY45" fmla="*/ 1157383 h 1681417"/>
              <a:gd name="connsiteX46" fmla="*/ 322463 w 1214923"/>
              <a:gd name="connsiteY46" fmla="*/ 1228161 h 1681417"/>
              <a:gd name="connsiteX47" fmla="*/ 235145 w 1214923"/>
              <a:gd name="connsiteY47" fmla="*/ 1221759 h 1681417"/>
              <a:gd name="connsiteX48" fmla="*/ 267875 w 1214923"/>
              <a:gd name="connsiteY48" fmla="*/ 1263023 h 1681417"/>
              <a:gd name="connsiteX49" fmla="*/ 395615 w 1214923"/>
              <a:gd name="connsiteY49" fmla="*/ 1319117 h 1681417"/>
              <a:gd name="connsiteX50" fmla="*/ 322827 w 1214923"/>
              <a:gd name="connsiteY50" fmla="*/ 1338837 h 1681417"/>
              <a:gd name="connsiteX51" fmla="*/ 247492 w 1214923"/>
              <a:gd name="connsiteY51" fmla="*/ 1296725 h 1681417"/>
              <a:gd name="connsiteX52" fmla="*/ 229880 w 1214923"/>
              <a:gd name="connsiteY52" fmla="*/ 1312259 h 1681417"/>
              <a:gd name="connsiteX53" fmla="*/ 146155 w 1214923"/>
              <a:gd name="connsiteY53" fmla="*/ 1230344 h 1681417"/>
              <a:gd name="connsiteX54" fmla="*/ 115389 w 1214923"/>
              <a:gd name="connsiteY54" fmla="*/ 1430369 h 1681417"/>
              <a:gd name="connsiteX55" fmla="*/ 349799 w 1214923"/>
              <a:gd name="connsiteY55" fmla="*/ 1480280 h 1681417"/>
              <a:gd name="connsiteX56" fmla="*/ 299507 w 1214923"/>
              <a:gd name="connsiteY56" fmla="*/ 1464659 h 1681417"/>
              <a:gd name="connsiteX57" fmla="*/ 318374 w 1214923"/>
              <a:gd name="connsiteY57" fmla="*/ 1496562 h 1681417"/>
              <a:gd name="connsiteX58" fmla="*/ 388280 w 1214923"/>
              <a:gd name="connsiteY58" fmla="*/ 1545717 h 1681417"/>
              <a:gd name="connsiteX59" fmla="*/ 348847 w 1214923"/>
              <a:gd name="connsiteY59" fmla="*/ 1542479 h 1681417"/>
              <a:gd name="connsiteX60" fmla="*/ 255883 w 1214923"/>
              <a:gd name="connsiteY60" fmla="*/ 1502664 h 1681417"/>
              <a:gd name="connsiteX61" fmla="*/ 255883 w 1214923"/>
              <a:gd name="connsiteY61" fmla="*/ 1502664 h 1681417"/>
              <a:gd name="connsiteX62" fmla="*/ 239976 w 1214923"/>
              <a:gd name="connsiteY62" fmla="*/ 1484281 h 1681417"/>
              <a:gd name="connsiteX63" fmla="*/ 203495 w 1214923"/>
              <a:gd name="connsiteY63" fmla="*/ 1484281 h 1681417"/>
              <a:gd name="connsiteX64" fmla="*/ 187303 w 1214923"/>
              <a:gd name="connsiteY64" fmla="*/ 1499140 h 1681417"/>
              <a:gd name="connsiteX65" fmla="*/ 490673 w 1214923"/>
              <a:gd name="connsiteY65" fmla="*/ 1673352 h 1681417"/>
              <a:gd name="connsiteX66" fmla="*/ 767123 w 1214923"/>
              <a:gd name="connsiteY66" fmla="*/ 1659528 h 1681417"/>
              <a:gd name="connsiteX67" fmla="*/ 967500 w 1214923"/>
              <a:gd name="connsiteY67" fmla="*/ 1594485 h 1681417"/>
              <a:gd name="connsiteX68" fmla="*/ 1152566 w 1214923"/>
              <a:gd name="connsiteY68" fmla="*/ 1394460 h 1681417"/>
              <a:gd name="connsiteX69" fmla="*/ 918822 w 1214923"/>
              <a:gd name="connsiteY69" fmla="*/ 1363507 h 1681417"/>
              <a:gd name="connsiteX70" fmla="*/ 802904 w 1214923"/>
              <a:gd name="connsiteY70" fmla="*/ 1350454 h 1681417"/>
              <a:gd name="connsiteX71" fmla="*/ 841956 w 1214923"/>
              <a:gd name="connsiteY71" fmla="*/ 1326547 h 1681417"/>
              <a:gd name="connsiteX72" fmla="*/ 1018286 w 1214923"/>
              <a:gd name="connsiteY72" fmla="*/ 1315425 h 1681417"/>
              <a:gd name="connsiteX73" fmla="*/ 980354 w 1214923"/>
              <a:gd name="connsiteY73" fmla="*/ 1268921 h 1681417"/>
              <a:gd name="connsiteX74" fmla="*/ 1091488 w 1214923"/>
              <a:gd name="connsiteY74" fmla="*/ 1221043 h 1681417"/>
              <a:gd name="connsiteX75" fmla="*/ 896580 w 1214923"/>
              <a:gd name="connsiteY75" fmla="*/ 1032638 h 1681417"/>
              <a:gd name="connsiteX76" fmla="*/ 1193429 w 1214923"/>
              <a:gd name="connsiteY76" fmla="*/ 899446 h 1681417"/>
              <a:gd name="connsiteX77" fmla="*/ 759089 w 1214923"/>
              <a:gd name="connsiteY77" fmla="*/ 61246 h 1681417"/>
              <a:gd name="connsiteX78" fmla="*/ 720989 w 1214923"/>
              <a:gd name="connsiteY78" fmla="*/ 145828 h 1681417"/>
              <a:gd name="connsiteX79" fmla="*/ 759089 w 1214923"/>
              <a:gd name="connsiteY79" fmla="*/ 61436 h 1681417"/>
              <a:gd name="connsiteX80" fmla="*/ 759089 w 1214923"/>
              <a:gd name="connsiteY80" fmla="*/ 61246 h 1681417"/>
              <a:gd name="connsiteX81" fmla="*/ 363611 w 1214923"/>
              <a:gd name="connsiteY81" fmla="*/ 545783 h 1681417"/>
              <a:gd name="connsiteX82" fmla="*/ 348275 w 1214923"/>
              <a:gd name="connsiteY82" fmla="*/ 553498 h 1681417"/>
              <a:gd name="connsiteX83" fmla="*/ 363611 w 1214923"/>
              <a:gd name="connsiteY83" fmla="*/ 545783 h 1681417"/>
              <a:gd name="connsiteX84" fmla="*/ 232451 w 1214923"/>
              <a:gd name="connsiteY84" fmla="*/ 523113 h 1681417"/>
              <a:gd name="connsiteX85" fmla="*/ 254694 w 1214923"/>
              <a:gd name="connsiteY85" fmla="*/ 664096 h 1681417"/>
              <a:gd name="connsiteX86" fmla="*/ 232451 w 1214923"/>
              <a:gd name="connsiteY86" fmla="*/ 523113 h 1681417"/>
              <a:gd name="connsiteX87" fmla="*/ 340084 w 1214923"/>
              <a:gd name="connsiteY87" fmla="*/ 692277 h 1681417"/>
              <a:gd name="connsiteX88" fmla="*/ 470767 w 1214923"/>
              <a:gd name="connsiteY88" fmla="*/ 684562 h 1681417"/>
              <a:gd name="connsiteX89" fmla="*/ 340084 w 1214923"/>
              <a:gd name="connsiteY89" fmla="*/ 691896 h 1681417"/>
              <a:gd name="connsiteX90" fmla="*/ 340084 w 1214923"/>
              <a:gd name="connsiteY90" fmla="*/ 692277 h 1681417"/>
              <a:gd name="connsiteX91" fmla="*/ 382375 w 1214923"/>
              <a:gd name="connsiteY91" fmla="*/ 615410 h 1681417"/>
              <a:gd name="connsiteX92" fmla="*/ 516868 w 1214923"/>
              <a:gd name="connsiteY92" fmla="*/ 688372 h 1681417"/>
              <a:gd name="connsiteX93" fmla="*/ 382661 w 1214923"/>
              <a:gd name="connsiteY93" fmla="*/ 615029 h 1681417"/>
              <a:gd name="connsiteX94" fmla="*/ 382375 w 1214923"/>
              <a:gd name="connsiteY94" fmla="*/ 615410 h 1681417"/>
              <a:gd name="connsiteX95" fmla="*/ 201400 w 1214923"/>
              <a:gd name="connsiteY95" fmla="*/ 907542 h 1681417"/>
              <a:gd name="connsiteX96" fmla="*/ 163300 w 1214923"/>
              <a:gd name="connsiteY96" fmla="*/ 838295 h 1681417"/>
              <a:gd name="connsiteX97" fmla="*/ 201686 w 1214923"/>
              <a:gd name="connsiteY97" fmla="*/ 907161 h 1681417"/>
              <a:gd name="connsiteX98" fmla="*/ 201400 w 1214923"/>
              <a:gd name="connsiteY98" fmla="*/ 907542 h 1681417"/>
              <a:gd name="connsiteX99" fmla="*/ 97811 w 1214923"/>
              <a:gd name="connsiteY99" fmla="*/ 1285557 h 1681417"/>
              <a:gd name="connsiteX100" fmla="*/ 123279 w 1214923"/>
              <a:gd name="connsiteY100" fmla="*/ 1264178 h 1681417"/>
              <a:gd name="connsiteX101" fmla="*/ 231975 w 1214923"/>
              <a:gd name="connsiteY101" fmla="*/ 1341501 h 1681417"/>
              <a:gd name="connsiteX102" fmla="*/ 97811 w 1214923"/>
              <a:gd name="connsiteY102" fmla="*/ 1285557 h 1681417"/>
              <a:gd name="connsiteX103" fmla="*/ 232928 w 1214923"/>
              <a:gd name="connsiteY103" fmla="*/ 1376077 h 1681417"/>
              <a:gd name="connsiteX104" fmla="*/ 279029 w 1214923"/>
              <a:gd name="connsiteY104" fmla="*/ 1379887 h 1681417"/>
              <a:gd name="connsiteX105" fmla="*/ 232451 w 1214923"/>
              <a:gd name="connsiteY105" fmla="*/ 1376077 h 1681417"/>
              <a:gd name="connsiteX106" fmla="*/ 232928 w 1214923"/>
              <a:gd name="connsiteY106" fmla="*/ 1376077 h 1681417"/>
              <a:gd name="connsiteX107" fmla="*/ 856244 w 1214923"/>
              <a:gd name="connsiteY107" fmla="*/ 715613 h 1681417"/>
              <a:gd name="connsiteX108" fmla="*/ 817635 w 1214923"/>
              <a:gd name="connsiteY108" fmla="*/ 708913 h 1681417"/>
              <a:gd name="connsiteX109" fmla="*/ 721084 w 1214923"/>
              <a:gd name="connsiteY109" fmla="*/ 657225 h 1681417"/>
              <a:gd name="connsiteX110" fmla="*/ 855767 w 1214923"/>
              <a:gd name="connsiteY110" fmla="*/ 715613 h 1681417"/>
              <a:gd name="connsiteX111" fmla="*/ 856244 w 1214923"/>
              <a:gd name="connsiteY111" fmla="*/ 715613 h 1681417"/>
              <a:gd name="connsiteX112" fmla="*/ 663458 w 1214923"/>
              <a:gd name="connsiteY112" fmla="*/ 722662 h 1681417"/>
              <a:gd name="connsiteX113" fmla="*/ 644408 w 1214923"/>
              <a:gd name="connsiteY113" fmla="*/ 807149 h 1681417"/>
              <a:gd name="connsiteX114" fmla="*/ 662981 w 1214923"/>
              <a:gd name="connsiteY114" fmla="*/ 723138 h 1681417"/>
              <a:gd name="connsiteX115" fmla="*/ 663458 w 1214923"/>
              <a:gd name="connsiteY115" fmla="*/ 722662 h 1681417"/>
              <a:gd name="connsiteX116" fmla="*/ 628882 w 1214923"/>
              <a:gd name="connsiteY116" fmla="*/ 753332 h 1681417"/>
              <a:gd name="connsiteX117" fmla="*/ 655742 w 1214923"/>
              <a:gd name="connsiteY117" fmla="*/ 726472 h 1681417"/>
              <a:gd name="connsiteX118" fmla="*/ 628406 w 1214923"/>
              <a:gd name="connsiteY118" fmla="*/ 753332 h 1681417"/>
              <a:gd name="connsiteX119" fmla="*/ 628882 w 1214923"/>
              <a:gd name="connsiteY119" fmla="*/ 753332 h 1681417"/>
              <a:gd name="connsiteX120" fmla="*/ 771090 w 1214923"/>
              <a:gd name="connsiteY120" fmla="*/ 757237 h 1681417"/>
              <a:gd name="connsiteX121" fmla="*/ 690318 w 1214923"/>
              <a:gd name="connsiteY121" fmla="*/ 822579 h 1681417"/>
              <a:gd name="connsiteX122" fmla="*/ 770614 w 1214923"/>
              <a:gd name="connsiteY122" fmla="*/ 757237 h 1681417"/>
              <a:gd name="connsiteX123" fmla="*/ 771090 w 1214923"/>
              <a:gd name="connsiteY123" fmla="*/ 757237 h 1681417"/>
              <a:gd name="connsiteX124" fmla="*/ 759565 w 1214923"/>
              <a:gd name="connsiteY124" fmla="*/ 538162 h 1681417"/>
              <a:gd name="connsiteX125" fmla="*/ 851767 w 1214923"/>
              <a:gd name="connsiteY125" fmla="*/ 480536 h 1681417"/>
              <a:gd name="connsiteX126" fmla="*/ 759089 w 1214923"/>
              <a:gd name="connsiteY126" fmla="*/ 538067 h 1681417"/>
              <a:gd name="connsiteX127" fmla="*/ 759565 w 1214923"/>
              <a:gd name="connsiteY127" fmla="*/ 538162 h 1681417"/>
              <a:gd name="connsiteX128" fmla="*/ 868213 w 1214923"/>
              <a:gd name="connsiteY128" fmla="*/ 356761 h 1681417"/>
              <a:gd name="connsiteX129" fmla="*/ 812619 w 1214923"/>
              <a:gd name="connsiteY129" fmla="*/ 442055 h 1681417"/>
              <a:gd name="connsiteX130" fmla="*/ 868213 w 1214923"/>
              <a:gd name="connsiteY130" fmla="*/ 356761 h 1681417"/>
              <a:gd name="connsiteX131" fmla="*/ 681841 w 1214923"/>
              <a:gd name="connsiteY131" fmla="*/ 323088 h 1681417"/>
              <a:gd name="connsiteX132" fmla="*/ 758803 w 1214923"/>
              <a:gd name="connsiteY132" fmla="*/ 430816 h 1681417"/>
              <a:gd name="connsiteX133" fmla="*/ 643455 w 1214923"/>
              <a:gd name="connsiteY133" fmla="*/ 396145 h 1681417"/>
              <a:gd name="connsiteX134" fmla="*/ 639550 w 1214923"/>
              <a:gd name="connsiteY134" fmla="*/ 438436 h 1681417"/>
              <a:gd name="connsiteX135" fmla="*/ 682127 w 1214923"/>
              <a:gd name="connsiteY135" fmla="*/ 323088 h 1681417"/>
              <a:gd name="connsiteX136" fmla="*/ 681841 w 1214923"/>
              <a:gd name="connsiteY136" fmla="*/ 323088 h 1681417"/>
              <a:gd name="connsiteX137" fmla="*/ 395477 w 1214923"/>
              <a:gd name="connsiteY137" fmla="*/ 216638 h 1681417"/>
              <a:gd name="connsiteX138" fmla="*/ 432956 w 1214923"/>
              <a:gd name="connsiteY138" fmla="*/ 194566 h 1681417"/>
              <a:gd name="connsiteX139" fmla="*/ 564476 w 1214923"/>
              <a:gd name="connsiteY139" fmla="*/ 247666 h 1681417"/>
              <a:gd name="connsiteX140" fmla="*/ 558873 w 1214923"/>
              <a:gd name="connsiteY140" fmla="*/ 299942 h 1681417"/>
              <a:gd name="connsiteX141" fmla="*/ 395477 w 1214923"/>
              <a:gd name="connsiteY141" fmla="*/ 216638 h 1681417"/>
              <a:gd name="connsiteX142" fmla="*/ 470767 w 1214923"/>
              <a:gd name="connsiteY142" fmla="*/ 361188 h 1681417"/>
              <a:gd name="connsiteX143" fmla="*/ 566874 w 1214923"/>
              <a:gd name="connsiteY143" fmla="*/ 503396 h 1681417"/>
              <a:gd name="connsiteX144" fmla="*/ 470767 w 1214923"/>
              <a:gd name="connsiteY144" fmla="*/ 361188 h 1681417"/>
              <a:gd name="connsiteX145" fmla="*/ 632216 w 1214923"/>
              <a:gd name="connsiteY145" fmla="*/ 475419 h 1681417"/>
              <a:gd name="connsiteX146" fmla="*/ 759089 w 1214923"/>
              <a:gd name="connsiteY146" fmla="*/ 438055 h 1681417"/>
              <a:gd name="connsiteX147" fmla="*/ 640217 w 1214923"/>
              <a:gd name="connsiteY147" fmla="*/ 641593 h 1681417"/>
              <a:gd name="connsiteX148" fmla="*/ 622468 w 1214923"/>
              <a:gd name="connsiteY148" fmla="*/ 453581 h 1681417"/>
              <a:gd name="connsiteX149" fmla="*/ 632216 w 1214923"/>
              <a:gd name="connsiteY149" fmla="*/ 475419 h 1681417"/>
              <a:gd name="connsiteX150" fmla="*/ 686032 w 1214923"/>
              <a:gd name="connsiteY150" fmla="*/ 837819 h 1681417"/>
              <a:gd name="connsiteX151" fmla="*/ 628310 w 1214923"/>
              <a:gd name="connsiteY151" fmla="*/ 930116 h 1681417"/>
              <a:gd name="connsiteX152" fmla="*/ 686032 w 1214923"/>
              <a:gd name="connsiteY152" fmla="*/ 837914 h 1681417"/>
              <a:gd name="connsiteX153" fmla="*/ 686032 w 1214923"/>
              <a:gd name="connsiteY153" fmla="*/ 837819 h 1681417"/>
              <a:gd name="connsiteX154" fmla="*/ 743658 w 1214923"/>
              <a:gd name="connsiteY154" fmla="*/ 1291400 h 1681417"/>
              <a:gd name="connsiteX155" fmla="*/ 547634 w 1214923"/>
              <a:gd name="connsiteY155" fmla="*/ 1206818 h 1681417"/>
              <a:gd name="connsiteX156" fmla="*/ 573446 w 1214923"/>
              <a:gd name="connsiteY156" fmla="*/ 1222439 h 1681417"/>
              <a:gd name="connsiteX157" fmla="*/ 603450 w 1214923"/>
              <a:gd name="connsiteY157" fmla="*/ 1227487 h 1681417"/>
              <a:gd name="connsiteX158" fmla="*/ 743658 w 1214923"/>
              <a:gd name="connsiteY158" fmla="*/ 1291495 h 1681417"/>
              <a:gd name="connsiteX159" fmla="*/ 743658 w 1214923"/>
              <a:gd name="connsiteY159" fmla="*/ 1291400 h 1681417"/>
              <a:gd name="connsiteX160" fmla="*/ 556465 w 1214923"/>
              <a:gd name="connsiteY160" fmla="*/ 950327 h 1681417"/>
              <a:gd name="connsiteX161" fmla="*/ 689842 w 1214923"/>
              <a:gd name="connsiteY161" fmla="*/ 1122236 h 1681417"/>
              <a:gd name="connsiteX162" fmla="*/ 568651 w 1214923"/>
              <a:gd name="connsiteY162" fmla="*/ 984541 h 1681417"/>
              <a:gd name="connsiteX163" fmla="*/ 556465 w 1214923"/>
              <a:gd name="connsiteY163" fmla="*/ 950327 h 1681417"/>
              <a:gd name="connsiteX164" fmla="*/ 351609 w 1214923"/>
              <a:gd name="connsiteY164" fmla="*/ 1045464 h 1681417"/>
              <a:gd name="connsiteX165" fmla="*/ 382375 w 1214923"/>
              <a:gd name="connsiteY165" fmla="*/ 887825 h 1681417"/>
              <a:gd name="connsiteX166" fmla="*/ 351609 w 1214923"/>
              <a:gd name="connsiteY166" fmla="*/ 1045559 h 1681417"/>
              <a:gd name="connsiteX167" fmla="*/ 351609 w 1214923"/>
              <a:gd name="connsiteY167" fmla="*/ 1045464 h 1681417"/>
              <a:gd name="connsiteX168" fmla="*/ 420761 w 1214923"/>
              <a:gd name="connsiteY168" fmla="*/ 1054969 h 1681417"/>
              <a:gd name="connsiteX169" fmla="*/ 605260 w 1214923"/>
              <a:gd name="connsiteY169" fmla="*/ 1180338 h 1681417"/>
              <a:gd name="connsiteX170" fmla="*/ 420761 w 1214923"/>
              <a:gd name="connsiteY170" fmla="*/ 1054969 h 1681417"/>
              <a:gd name="connsiteX171" fmla="*/ 366944 w 1214923"/>
              <a:gd name="connsiteY171" fmla="*/ 1414272 h 1681417"/>
              <a:gd name="connsiteX172" fmla="*/ 597640 w 1214923"/>
              <a:gd name="connsiteY172" fmla="*/ 1460468 h 1681417"/>
              <a:gd name="connsiteX173" fmla="*/ 366944 w 1214923"/>
              <a:gd name="connsiteY173" fmla="*/ 1414463 h 1681417"/>
              <a:gd name="connsiteX174" fmla="*/ 366944 w 1214923"/>
              <a:gd name="connsiteY174" fmla="*/ 1414272 h 1681417"/>
              <a:gd name="connsiteX175" fmla="*/ 597035 w 1214923"/>
              <a:gd name="connsiteY175" fmla="*/ 1664464 h 1681417"/>
              <a:gd name="connsiteX176" fmla="*/ 471148 w 1214923"/>
              <a:gd name="connsiteY176" fmla="*/ 1649777 h 1681417"/>
              <a:gd name="connsiteX177" fmla="*/ 401901 w 1214923"/>
              <a:gd name="connsiteY177" fmla="*/ 1579817 h 1681417"/>
              <a:gd name="connsiteX178" fmla="*/ 582412 w 1214923"/>
              <a:gd name="connsiteY178" fmla="*/ 1645158 h 1681417"/>
              <a:gd name="connsiteX179" fmla="*/ 597035 w 1214923"/>
              <a:gd name="connsiteY179" fmla="*/ 1664464 h 1681417"/>
              <a:gd name="connsiteX180" fmla="*/ 616785 w 1214923"/>
              <a:gd name="connsiteY180" fmla="*/ 1564196 h 1681417"/>
              <a:gd name="connsiteX181" fmla="*/ 555349 w 1214923"/>
              <a:gd name="connsiteY181" fmla="*/ 1541145 h 1681417"/>
              <a:gd name="connsiteX182" fmla="*/ 638597 w 1214923"/>
              <a:gd name="connsiteY182" fmla="*/ 1493520 h 1681417"/>
              <a:gd name="connsiteX183" fmla="*/ 752034 w 1214923"/>
              <a:gd name="connsiteY183" fmla="*/ 1535463 h 1681417"/>
              <a:gd name="connsiteX184" fmla="*/ 616785 w 1214923"/>
              <a:gd name="connsiteY184" fmla="*/ 1564386 h 1681417"/>
              <a:gd name="connsiteX185" fmla="*/ 616785 w 1214923"/>
              <a:gd name="connsiteY185" fmla="*/ 1564196 h 1681417"/>
              <a:gd name="connsiteX186" fmla="*/ 811979 w 1214923"/>
              <a:gd name="connsiteY186" fmla="*/ 1595484 h 1681417"/>
              <a:gd name="connsiteX187" fmla="*/ 874483 w 1214923"/>
              <a:gd name="connsiteY187" fmla="*/ 1637166 h 1681417"/>
              <a:gd name="connsiteX188" fmla="*/ 704225 w 1214923"/>
              <a:gd name="connsiteY188" fmla="*/ 1665256 h 1681417"/>
              <a:gd name="connsiteX189" fmla="*/ 651942 w 1214923"/>
              <a:gd name="connsiteY189" fmla="*/ 1653111 h 1681417"/>
              <a:gd name="connsiteX190" fmla="*/ 811979 w 1214923"/>
              <a:gd name="connsiteY190" fmla="*/ 1595484 h 1681417"/>
              <a:gd name="connsiteX191" fmla="*/ 857863 w 1214923"/>
              <a:gd name="connsiteY191" fmla="*/ 1591056 h 1681417"/>
              <a:gd name="connsiteX192" fmla="*/ 838813 w 1214923"/>
              <a:gd name="connsiteY192" fmla="*/ 1568958 h 1681417"/>
              <a:gd name="connsiteX193" fmla="*/ 836146 w 1214923"/>
              <a:gd name="connsiteY193" fmla="*/ 1564291 h 1681417"/>
              <a:gd name="connsiteX194" fmla="*/ 955179 w 1214923"/>
              <a:gd name="connsiteY194" fmla="*/ 1500720 h 1681417"/>
              <a:gd name="connsiteX195" fmla="*/ 1066493 w 1214923"/>
              <a:gd name="connsiteY195" fmla="*/ 1492065 h 1681417"/>
              <a:gd name="connsiteX196" fmla="*/ 857863 w 1214923"/>
              <a:gd name="connsiteY196" fmla="*/ 1591247 h 1681417"/>
              <a:gd name="connsiteX197" fmla="*/ 857863 w 1214923"/>
              <a:gd name="connsiteY197" fmla="*/ 1591056 h 1681417"/>
              <a:gd name="connsiteX198" fmla="*/ 1054979 w 1214923"/>
              <a:gd name="connsiteY198" fmla="*/ 1445037 h 1681417"/>
              <a:gd name="connsiteX199" fmla="*/ 916632 w 1214923"/>
              <a:gd name="connsiteY199" fmla="*/ 1468184 h 1681417"/>
              <a:gd name="connsiteX200" fmla="*/ 1028170 w 1214923"/>
              <a:gd name="connsiteY200" fmla="*/ 1445228 h 1681417"/>
              <a:gd name="connsiteX201" fmla="*/ 1054979 w 1214923"/>
              <a:gd name="connsiteY201" fmla="*/ 1445037 h 1681417"/>
              <a:gd name="connsiteX202" fmla="*/ 862816 w 1214923"/>
              <a:gd name="connsiteY202" fmla="*/ 1410462 h 1681417"/>
              <a:gd name="connsiteX203" fmla="*/ 647551 w 1214923"/>
              <a:gd name="connsiteY203" fmla="*/ 1448562 h 1681417"/>
              <a:gd name="connsiteX204" fmla="*/ 862816 w 1214923"/>
              <a:gd name="connsiteY204" fmla="*/ 1410653 h 1681417"/>
              <a:gd name="connsiteX205" fmla="*/ 862816 w 1214923"/>
              <a:gd name="connsiteY205" fmla="*/ 1410462 h 1681417"/>
              <a:gd name="connsiteX206" fmla="*/ 689842 w 1214923"/>
              <a:gd name="connsiteY206" fmla="*/ 1391412 h 1681417"/>
              <a:gd name="connsiteX207" fmla="*/ 924347 w 1214923"/>
              <a:gd name="connsiteY207" fmla="*/ 1306830 h 1681417"/>
              <a:gd name="connsiteX208" fmla="*/ 689842 w 1214923"/>
              <a:gd name="connsiteY208" fmla="*/ 1391412 h 1681417"/>
              <a:gd name="connsiteX209" fmla="*/ 1162663 w 1214923"/>
              <a:gd name="connsiteY209" fmla="*/ 1057085 h 1681417"/>
              <a:gd name="connsiteX210" fmla="*/ 1148756 w 1214923"/>
              <a:gd name="connsiteY210" fmla="*/ 1134428 h 1681417"/>
              <a:gd name="connsiteX211" fmla="*/ 1066841 w 1214923"/>
              <a:gd name="connsiteY211" fmla="*/ 1139762 h 1681417"/>
              <a:gd name="connsiteX212" fmla="*/ 1035790 w 1214923"/>
              <a:gd name="connsiteY212" fmla="*/ 1087755 h 1681417"/>
              <a:gd name="connsiteX213" fmla="*/ 1162663 w 1214923"/>
              <a:gd name="connsiteY213" fmla="*/ 1057085 h 1681417"/>
              <a:gd name="connsiteX214" fmla="*/ 987913 w 1214923"/>
              <a:gd name="connsiteY214" fmla="*/ 1181170 h 1681417"/>
              <a:gd name="connsiteX215" fmla="*/ 958923 w 1214923"/>
              <a:gd name="connsiteY215" fmla="*/ 1264444 h 1681417"/>
              <a:gd name="connsiteX216" fmla="*/ 905107 w 1214923"/>
              <a:gd name="connsiteY216" fmla="*/ 1118330 h 1681417"/>
              <a:gd name="connsiteX217" fmla="*/ 987913 w 1214923"/>
              <a:gd name="connsiteY217" fmla="*/ 1181170 h 1681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Lst>
            <a:rect l="l" t="t" r="r" b="b"/>
            <a:pathLst>
              <a:path w="1214923" h="1681417">
                <a:moveTo>
                  <a:pt x="1193429" y="899446"/>
                </a:moveTo>
                <a:cubicBezTo>
                  <a:pt x="1282011" y="738187"/>
                  <a:pt x="872712" y="816398"/>
                  <a:pt x="1157319" y="831924"/>
                </a:cubicBezTo>
                <a:cubicBezTo>
                  <a:pt x="1226661" y="965750"/>
                  <a:pt x="965788" y="997183"/>
                  <a:pt x="1019985" y="885740"/>
                </a:cubicBezTo>
                <a:cubicBezTo>
                  <a:pt x="986076" y="816684"/>
                  <a:pt x="1002833" y="895731"/>
                  <a:pt x="963019" y="860965"/>
                </a:cubicBezTo>
                <a:cubicBezTo>
                  <a:pt x="957209" y="810578"/>
                  <a:pt x="1026455" y="822865"/>
                  <a:pt x="1035980" y="795623"/>
                </a:cubicBezTo>
                <a:cubicBezTo>
                  <a:pt x="928157" y="811625"/>
                  <a:pt x="945398" y="874490"/>
                  <a:pt x="893772" y="930212"/>
                </a:cubicBezTo>
                <a:cubicBezTo>
                  <a:pt x="879675" y="953929"/>
                  <a:pt x="956541" y="932165"/>
                  <a:pt x="951398" y="937927"/>
                </a:cubicBezTo>
                <a:cubicBezTo>
                  <a:pt x="1012263" y="948785"/>
                  <a:pt x="780615" y="1037273"/>
                  <a:pt x="862911" y="964787"/>
                </a:cubicBezTo>
                <a:cubicBezTo>
                  <a:pt x="860244" y="927545"/>
                  <a:pt x="820334" y="979456"/>
                  <a:pt x="813000" y="991648"/>
                </a:cubicBezTo>
                <a:cubicBezTo>
                  <a:pt x="787378" y="971645"/>
                  <a:pt x="893201" y="891064"/>
                  <a:pt x="905202" y="872585"/>
                </a:cubicBezTo>
                <a:cubicBezTo>
                  <a:pt x="677078" y="1040702"/>
                  <a:pt x="938063" y="710089"/>
                  <a:pt x="1062841" y="784098"/>
                </a:cubicBezTo>
                <a:cubicBezTo>
                  <a:pt x="1114466" y="728282"/>
                  <a:pt x="1130732" y="697207"/>
                  <a:pt x="1113873" y="670346"/>
                </a:cubicBezTo>
                <a:cubicBezTo>
                  <a:pt x="1124826" y="727496"/>
                  <a:pt x="1041084" y="766240"/>
                  <a:pt x="1028265" y="722567"/>
                </a:cubicBezTo>
                <a:cubicBezTo>
                  <a:pt x="901773" y="790956"/>
                  <a:pt x="928919" y="735044"/>
                  <a:pt x="1003881" y="692468"/>
                </a:cubicBezTo>
                <a:cubicBezTo>
                  <a:pt x="1000150" y="682292"/>
                  <a:pt x="995562" y="668353"/>
                  <a:pt x="1005881" y="661511"/>
                </a:cubicBezTo>
                <a:cubicBezTo>
                  <a:pt x="951113" y="602742"/>
                  <a:pt x="1022645" y="627793"/>
                  <a:pt x="1065794" y="651415"/>
                </a:cubicBezTo>
                <a:cubicBezTo>
                  <a:pt x="1081907" y="650780"/>
                  <a:pt x="1142262" y="647492"/>
                  <a:pt x="1087938" y="638205"/>
                </a:cubicBezTo>
                <a:cubicBezTo>
                  <a:pt x="1035741" y="573626"/>
                  <a:pt x="835860" y="603314"/>
                  <a:pt x="739848" y="595694"/>
                </a:cubicBezTo>
                <a:cubicBezTo>
                  <a:pt x="924633" y="482346"/>
                  <a:pt x="1033885" y="282988"/>
                  <a:pt x="716893" y="318992"/>
                </a:cubicBezTo>
                <a:cubicBezTo>
                  <a:pt x="694414" y="232601"/>
                  <a:pt x="872627" y="244888"/>
                  <a:pt x="920537" y="246031"/>
                </a:cubicBezTo>
                <a:cubicBezTo>
                  <a:pt x="798903" y="102489"/>
                  <a:pt x="569065" y="397764"/>
                  <a:pt x="682412" y="238316"/>
                </a:cubicBezTo>
                <a:cubicBezTo>
                  <a:pt x="772233" y="179737"/>
                  <a:pt x="923014" y="58388"/>
                  <a:pt x="928538" y="226790"/>
                </a:cubicBezTo>
                <a:cubicBezTo>
                  <a:pt x="964448" y="52673"/>
                  <a:pt x="836034" y="94313"/>
                  <a:pt x="720893" y="196025"/>
                </a:cubicBezTo>
                <a:cubicBezTo>
                  <a:pt x="720131" y="127921"/>
                  <a:pt x="862530" y="44863"/>
                  <a:pt x="736229" y="49911"/>
                </a:cubicBezTo>
                <a:cubicBezTo>
                  <a:pt x="633835" y="215265"/>
                  <a:pt x="712130" y="72961"/>
                  <a:pt x="663267" y="0"/>
                </a:cubicBezTo>
                <a:cubicBezTo>
                  <a:pt x="661648" y="95250"/>
                  <a:pt x="701939" y="139351"/>
                  <a:pt x="625167" y="103727"/>
                </a:cubicBezTo>
                <a:cubicBezTo>
                  <a:pt x="618500" y="148019"/>
                  <a:pt x="660600" y="242316"/>
                  <a:pt x="625167" y="288322"/>
                </a:cubicBezTo>
                <a:cubicBezTo>
                  <a:pt x="588210" y="220980"/>
                  <a:pt x="338655" y="62675"/>
                  <a:pt x="336845" y="261366"/>
                </a:cubicBezTo>
                <a:cubicBezTo>
                  <a:pt x="498199" y="270891"/>
                  <a:pt x="549253" y="397193"/>
                  <a:pt x="367611" y="307467"/>
                </a:cubicBezTo>
                <a:cubicBezTo>
                  <a:pt x="264360" y="344138"/>
                  <a:pt x="569160" y="416719"/>
                  <a:pt x="579066" y="615029"/>
                </a:cubicBezTo>
                <a:cubicBezTo>
                  <a:pt x="591639" y="757047"/>
                  <a:pt x="513725" y="474677"/>
                  <a:pt x="263884" y="496585"/>
                </a:cubicBezTo>
                <a:cubicBezTo>
                  <a:pt x="105483" y="474868"/>
                  <a:pt x="195875" y="649034"/>
                  <a:pt x="233118" y="714947"/>
                </a:cubicBezTo>
                <a:cubicBezTo>
                  <a:pt x="315224" y="735140"/>
                  <a:pt x="504581" y="723710"/>
                  <a:pt x="532965" y="807149"/>
                </a:cubicBezTo>
                <a:cubicBezTo>
                  <a:pt x="577844" y="819960"/>
                  <a:pt x="513836" y="821915"/>
                  <a:pt x="502390" y="816184"/>
                </a:cubicBezTo>
                <a:cubicBezTo>
                  <a:pt x="482483" y="843521"/>
                  <a:pt x="478958" y="783908"/>
                  <a:pt x="464290" y="772763"/>
                </a:cubicBezTo>
                <a:cubicBezTo>
                  <a:pt x="472386" y="811435"/>
                  <a:pt x="431143" y="803910"/>
                  <a:pt x="375231" y="788670"/>
                </a:cubicBezTo>
                <a:cubicBezTo>
                  <a:pt x="391871" y="798481"/>
                  <a:pt x="406464" y="811416"/>
                  <a:pt x="418189" y="826770"/>
                </a:cubicBezTo>
                <a:cubicBezTo>
                  <a:pt x="409712" y="853250"/>
                  <a:pt x="345037" y="791242"/>
                  <a:pt x="333607" y="826770"/>
                </a:cubicBezTo>
                <a:cubicBezTo>
                  <a:pt x="383994" y="894969"/>
                  <a:pt x="321129" y="842962"/>
                  <a:pt x="276457" y="857536"/>
                </a:cubicBezTo>
                <a:cubicBezTo>
                  <a:pt x="121961" y="835152"/>
                  <a:pt x="193304" y="765620"/>
                  <a:pt x="288458" y="766001"/>
                </a:cubicBezTo>
                <a:cubicBezTo>
                  <a:pt x="194542" y="745427"/>
                  <a:pt x="104816" y="749618"/>
                  <a:pt x="138059" y="911352"/>
                </a:cubicBezTo>
                <a:cubicBezTo>
                  <a:pt x="17663" y="939927"/>
                  <a:pt x="230927" y="911352"/>
                  <a:pt x="237976" y="961358"/>
                </a:cubicBezTo>
                <a:cubicBezTo>
                  <a:pt x="287315" y="1023176"/>
                  <a:pt x="110439" y="1068455"/>
                  <a:pt x="75102" y="1025783"/>
                </a:cubicBezTo>
                <a:cubicBezTo>
                  <a:pt x="42240" y="954250"/>
                  <a:pt x="-13294" y="909447"/>
                  <a:pt x="80432" y="915162"/>
                </a:cubicBezTo>
                <a:cubicBezTo>
                  <a:pt x="-64252" y="855821"/>
                  <a:pt x="15662" y="1105662"/>
                  <a:pt x="91958" y="1107377"/>
                </a:cubicBezTo>
                <a:cubicBezTo>
                  <a:pt x="434858" y="1050227"/>
                  <a:pt x="129296" y="1195483"/>
                  <a:pt x="214925" y="1157383"/>
                </a:cubicBezTo>
                <a:cubicBezTo>
                  <a:pt x="439715" y="1034606"/>
                  <a:pt x="546491" y="1342842"/>
                  <a:pt x="322463" y="1228161"/>
                </a:cubicBezTo>
                <a:cubicBezTo>
                  <a:pt x="333956" y="1246608"/>
                  <a:pt x="241400" y="1215949"/>
                  <a:pt x="235145" y="1221759"/>
                </a:cubicBezTo>
                <a:cubicBezTo>
                  <a:pt x="235145" y="1224141"/>
                  <a:pt x="267685" y="1260642"/>
                  <a:pt x="267875" y="1263023"/>
                </a:cubicBezTo>
                <a:cubicBezTo>
                  <a:pt x="315500" y="1287693"/>
                  <a:pt x="474101" y="1246632"/>
                  <a:pt x="395615" y="1319117"/>
                </a:cubicBezTo>
                <a:cubicBezTo>
                  <a:pt x="301508" y="1315974"/>
                  <a:pt x="344163" y="1358840"/>
                  <a:pt x="322827" y="1338837"/>
                </a:cubicBezTo>
                <a:cubicBezTo>
                  <a:pt x="296091" y="1332111"/>
                  <a:pt x="274228" y="1303451"/>
                  <a:pt x="247492" y="1296725"/>
                </a:cubicBezTo>
                <a:lnTo>
                  <a:pt x="229880" y="1312259"/>
                </a:lnTo>
                <a:cubicBezTo>
                  <a:pt x="222545" y="1327690"/>
                  <a:pt x="188827" y="1301020"/>
                  <a:pt x="146155" y="1230344"/>
                </a:cubicBezTo>
                <a:cubicBezTo>
                  <a:pt x="-44345" y="1115283"/>
                  <a:pt x="43380" y="1353026"/>
                  <a:pt x="115389" y="1430369"/>
                </a:cubicBezTo>
                <a:cubicBezTo>
                  <a:pt x="178254" y="1413129"/>
                  <a:pt x="308556" y="1407224"/>
                  <a:pt x="349799" y="1480280"/>
                </a:cubicBezTo>
                <a:cubicBezTo>
                  <a:pt x="330749" y="1473518"/>
                  <a:pt x="314462" y="1468469"/>
                  <a:pt x="299507" y="1464659"/>
                </a:cubicBezTo>
                <a:cubicBezTo>
                  <a:pt x="294270" y="1467373"/>
                  <a:pt x="303579" y="1483052"/>
                  <a:pt x="318374" y="1496562"/>
                </a:cubicBezTo>
                <a:cubicBezTo>
                  <a:pt x="365999" y="1522851"/>
                  <a:pt x="414379" y="1543050"/>
                  <a:pt x="388280" y="1545717"/>
                </a:cubicBezTo>
                <a:cubicBezTo>
                  <a:pt x="388852" y="1551146"/>
                  <a:pt x="371612" y="1548860"/>
                  <a:pt x="348847" y="1542479"/>
                </a:cubicBezTo>
                <a:cubicBezTo>
                  <a:pt x="326781" y="1535304"/>
                  <a:pt x="271377" y="1509300"/>
                  <a:pt x="255883" y="1502664"/>
                </a:cubicBezTo>
                <a:lnTo>
                  <a:pt x="255883" y="1502664"/>
                </a:lnTo>
                <a:cubicBezTo>
                  <a:pt x="246358" y="1496283"/>
                  <a:pt x="240738" y="1489901"/>
                  <a:pt x="239976" y="1484281"/>
                </a:cubicBezTo>
                <a:cubicBezTo>
                  <a:pt x="227117" y="1491139"/>
                  <a:pt x="211401" y="1498664"/>
                  <a:pt x="203495" y="1484281"/>
                </a:cubicBezTo>
                <a:cubicBezTo>
                  <a:pt x="202638" y="1478852"/>
                  <a:pt x="190160" y="1496854"/>
                  <a:pt x="187303" y="1499140"/>
                </a:cubicBezTo>
                <a:cubicBezTo>
                  <a:pt x="441620" y="1594390"/>
                  <a:pt x="394036" y="1646621"/>
                  <a:pt x="490673" y="1673352"/>
                </a:cubicBezTo>
                <a:cubicBezTo>
                  <a:pt x="587310" y="1700083"/>
                  <a:pt x="687016" y="1651088"/>
                  <a:pt x="767123" y="1659528"/>
                </a:cubicBezTo>
                <a:cubicBezTo>
                  <a:pt x="862022" y="1669526"/>
                  <a:pt x="903260" y="1638663"/>
                  <a:pt x="967500" y="1594485"/>
                </a:cubicBezTo>
                <a:cubicBezTo>
                  <a:pt x="1031740" y="1550307"/>
                  <a:pt x="1192952" y="1468088"/>
                  <a:pt x="1152566" y="1394460"/>
                </a:cubicBezTo>
                <a:cubicBezTo>
                  <a:pt x="1139369" y="1326035"/>
                  <a:pt x="977099" y="1370841"/>
                  <a:pt x="918822" y="1363507"/>
                </a:cubicBezTo>
                <a:cubicBezTo>
                  <a:pt x="860545" y="1356173"/>
                  <a:pt x="815309" y="1351334"/>
                  <a:pt x="802904" y="1350454"/>
                </a:cubicBezTo>
                <a:lnTo>
                  <a:pt x="841956" y="1326547"/>
                </a:lnTo>
                <a:cubicBezTo>
                  <a:pt x="873960" y="1329119"/>
                  <a:pt x="991242" y="1366337"/>
                  <a:pt x="1018286" y="1315425"/>
                </a:cubicBezTo>
                <a:cubicBezTo>
                  <a:pt x="1217740" y="1313329"/>
                  <a:pt x="1253281" y="1297837"/>
                  <a:pt x="980354" y="1268921"/>
                </a:cubicBezTo>
                <a:cubicBezTo>
                  <a:pt x="983783" y="1241298"/>
                  <a:pt x="1059389" y="1175419"/>
                  <a:pt x="1091488" y="1221043"/>
                </a:cubicBezTo>
                <a:cubicBezTo>
                  <a:pt x="1335423" y="1072644"/>
                  <a:pt x="1190177" y="962311"/>
                  <a:pt x="896580" y="1032638"/>
                </a:cubicBezTo>
                <a:cubicBezTo>
                  <a:pt x="945348" y="940055"/>
                  <a:pt x="1150090" y="1009745"/>
                  <a:pt x="1193429" y="899446"/>
                </a:cubicBezTo>
                <a:close/>
                <a:moveTo>
                  <a:pt x="759089" y="61246"/>
                </a:moveTo>
                <a:cubicBezTo>
                  <a:pt x="808142" y="68675"/>
                  <a:pt x="729466" y="128969"/>
                  <a:pt x="720989" y="145828"/>
                </a:cubicBezTo>
                <a:cubicBezTo>
                  <a:pt x="691175" y="149638"/>
                  <a:pt x="720417" y="40958"/>
                  <a:pt x="759089" y="61436"/>
                </a:cubicBezTo>
                <a:lnTo>
                  <a:pt x="759089" y="61246"/>
                </a:lnTo>
                <a:close/>
                <a:moveTo>
                  <a:pt x="363611" y="545783"/>
                </a:moveTo>
                <a:cubicBezTo>
                  <a:pt x="489817" y="549688"/>
                  <a:pt x="442287" y="638461"/>
                  <a:pt x="348275" y="553498"/>
                </a:cubicBezTo>
                <a:cubicBezTo>
                  <a:pt x="203019" y="552355"/>
                  <a:pt x="266741" y="500062"/>
                  <a:pt x="363611" y="545783"/>
                </a:cubicBezTo>
                <a:close/>
                <a:moveTo>
                  <a:pt x="232451" y="523113"/>
                </a:moveTo>
                <a:cubicBezTo>
                  <a:pt x="356276" y="593122"/>
                  <a:pt x="394903" y="599953"/>
                  <a:pt x="254694" y="664096"/>
                </a:cubicBezTo>
                <a:cubicBezTo>
                  <a:pt x="248313" y="615995"/>
                  <a:pt x="133582" y="527876"/>
                  <a:pt x="232451" y="523113"/>
                </a:cubicBezTo>
                <a:close/>
                <a:moveTo>
                  <a:pt x="340084" y="692277"/>
                </a:moveTo>
                <a:cubicBezTo>
                  <a:pt x="359134" y="616744"/>
                  <a:pt x="411902" y="638937"/>
                  <a:pt x="470767" y="684562"/>
                </a:cubicBezTo>
                <a:cubicBezTo>
                  <a:pt x="414093" y="771335"/>
                  <a:pt x="366849" y="665226"/>
                  <a:pt x="340084" y="691896"/>
                </a:cubicBezTo>
                <a:lnTo>
                  <a:pt x="340084" y="692277"/>
                </a:lnTo>
                <a:close/>
                <a:moveTo>
                  <a:pt x="382375" y="615410"/>
                </a:moveTo>
                <a:cubicBezTo>
                  <a:pt x="404473" y="585787"/>
                  <a:pt x="480387" y="675323"/>
                  <a:pt x="516868" y="688372"/>
                </a:cubicBezTo>
                <a:cubicBezTo>
                  <a:pt x="514296" y="712661"/>
                  <a:pt x="386471" y="622745"/>
                  <a:pt x="382661" y="615029"/>
                </a:cubicBezTo>
                <a:lnTo>
                  <a:pt x="382375" y="615410"/>
                </a:lnTo>
                <a:close/>
                <a:moveTo>
                  <a:pt x="201400" y="907542"/>
                </a:moveTo>
                <a:cubicBezTo>
                  <a:pt x="161966" y="919544"/>
                  <a:pt x="156537" y="865823"/>
                  <a:pt x="163300" y="838295"/>
                </a:cubicBezTo>
                <a:cubicBezTo>
                  <a:pt x="167300" y="792861"/>
                  <a:pt x="238928" y="883539"/>
                  <a:pt x="201686" y="907161"/>
                </a:cubicBezTo>
                <a:lnTo>
                  <a:pt x="201400" y="907542"/>
                </a:lnTo>
                <a:close/>
                <a:moveTo>
                  <a:pt x="97811" y="1285557"/>
                </a:moveTo>
                <a:cubicBezTo>
                  <a:pt x="62503" y="1261541"/>
                  <a:pt x="58985" y="1215124"/>
                  <a:pt x="123279" y="1264178"/>
                </a:cubicBezTo>
                <a:cubicBezTo>
                  <a:pt x="154330" y="1304849"/>
                  <a:pt x="179207" y="1311307"/>
                  <a:pt x="231975" y="1341501"/>
                </a:cubicBezTo>
                <a:cubicBezTo>
                  <a:pt x="144536" y="1403414"/>
                  <a:pt x="117337" y="1407763"/>
                  <a:pt x="97811" y="1285557"/>
                </a:cubicBezTo>
                <a:close/>
                <a:moveTo>
                  <a:pt x="232928" y="1376077"/>
                </a:moveTo>
                <a:lnTo>
                  <a:pt x="279029" y="1379887"/>
                </a:lnTo>
                <a:cubicBezTo>
                  <a:pt x="416855" y="1375791"/>
                  <a:pt x="273504" y="1448181"/>
                  <a:pt x="232451" y="1376077"/>
                </a:cubicBezTo>
                <a:lnTo>
                  <a:pt x="232928" y="1376077"/>
                </a:lnTo>
                <a:close/>
                <a:moveTo>
                  <a:pt x="856244" y="715613"/>
                </a:moveTo>
                <a:cubicBezTo>
                  <a:pt x="849889" y="714496"/>
                  <a:pt x="840162" y="718644"/>
                  <a:pt x="817635" y="708913"/>
                </a:cubicBezTo>
                <a:cubicBezTo>
                  <a:pt x="760485" y="774731"/>
                  <a:pt x="740039" y="676085"/>
                  <a:pt x="721084" y="657225"/>
                </a:cubicBezTo>
                <a:cubicBezTo>
                  <a:pt x="768827" y="570396"/>
                  <a:pt x="1108656" y="721900"/>
                  <a:pt x="855767" y="715613"/>
                </a:cubicBezTo>
                <a:lnTo>
                  <a:pt x="856244" y="715613"/>
                </a:lnTo>
                <a:close/>
                <a:moveTo>
                  <a:pt x="663458" y="722662"/>
                </a:moveTo>
                <a:cubicBezTo>
                  <a:pt x="718703" y="597599"/>
                  <a:pt x="709368" y="798862"/>
                  <a:pt x="644408" y="807149"/>
                </a:cubicBezTo>
                <a:cubicBezTo>
                  <a:pt x="622214" y="772001"/>
                  <a:pt x="727275" y="699611"/>
                  <a:pt x="662981" y="723138"/>
                </a:cubicBezTo>
                <a:lnTo>
                  <a:pt x="663458" y="722662"/>
                </a:lnTo>
                <a:close/>
                <a:moveTo>
                  <a:pt x="628882" y="753332"/>
                </a:moveTo>
                <a:cubicBezTo>
                  <a:pt x="632082" y="740045"/>
                  <a:pt x="642455" y="729672"/>
                  <a:pt x="655742" y="726472"/>
                </a:cubicBezTo>
                <a:cubicBezTo>
                  <a:pt x="646503" y="736759"/>
                  <a:pt x="641645" y="752666"/>
                  <a:pt x="628406" y="753332"/>
                </a:cubicBezTo>
                <a:lnTo>
                  <a:pt x="628882" y="753332"/>
                </a:lnTo>
                <a:close/>
                <a:moveTo>
                  <a:pt x="771090" y="757237"/>
                </a:moveTo>
                <a:cubicBezTo>
                  <a:pt x="739086" y="767239"/>
                  <a:pt x="706987" y="796862"/>
                  <a:pt x="690318" y="822579"/>
                </a:cubicBezTo>
                <a:cubicBezTo>
                  <a:pt x="614880" y="823627"/>
                  <a:pt x="769185" y="718757"/>
                  <a:pt x="770614" y="757237"/>
                </a:cubicBezTo>
                <a:lnTo>
                  <a:pt x="771090" y="757237"/>
                </a:lnTo>
                <a:close/>
                <a:moveTo>
                  <a:pt x="759565" y="538162"/>
                </a:moveTo>
                <a:cubicBezTo>
                  <a:pt x="726513" y="486061"/>
                  <a:pt x="811190" y="433387"/>
                  <a:pt x="851767" y="480536"/>
                </a:cubicBezTo>
                <a:cubicBezTo>
                  <a:pt x="839861" y="509587"/>
                  <a:pt x="779853" y="508254"/>
                  <a:pt x="759089" y="538067"/>
                </a:cubicBezTo>
                <a:lnTo>
                  <a:pt x="759565" y="538162"/>
                </a:lnTo>
                <a:close/>
                <a:moveTo>
                  <a:pt x="868213" y="356761"/>
                </a:moveTo>
                <a:cubicBezTo>
                  <a:pt x="915795" y="383540"/>
                  <a:pt x="884533" y="514064"/>
                  <a:pt x="812619" y="442055"/>
                </a:cubicBezTo>
                <a:cubicBezTo>
                  <a:pt x="799951" y="359759"/>
                  <a:pt x="755722" y="295896"/>
                  <a:pt x="868213" y="356761"/>
                </a:cubicBezTo>
                <a:close/>
                <a:moveTo>
                  <a:pt x="681841" y="323088"/>
                </a:moveTo>
                <a:cubicBezTo>
                  <a:pt x="738991" y="335756"/>
                  <a:pt x="835193" y="378809"/>
                  <a:pt x="758803" y="430816"/>
                </a:cubicBezTo>
                <a:cubicBezTo>
                  <a:pt x="724322" y="426529"/>
                  <a:pt x="689270" y="346901"/>
                  <a:pt x="643455" y="396145"/>
                </a:cubicBezTo>
                <a:cubicBezTo>
                  <a:pt x="728132" y="379952"/>
                  <a:pt x="764042" y="472821"/>
                  <a:pt x="639550" y="438436"/>
                </a:cubicBezTo>
                <a:cubicBezTo>
                  <a:pt x="555444" y="367379"/>
                  <a:pt x="562969" y="305372"/>
                  <a:pt x="682127" y="323088"/>
                </a:cubicBezTo>
                <a:lnTo>
                  <a:pt x="681841" y="323088"/>
                </a:lnTo>
                <a:close/>
                <a:moveTo>
                  <a:pt x="395477" y="216638"/>
                </a:moveTo>
                <a:lnTo>
                  <a:pt x="432956" y="194566"/>
                </a:lnTo>
                <a:cubicBezTo>
                  <a:pt x="463849" y="204520"/>
                  <a:pt x="524589" y="205915"/>
                  <a:pt x="564476" y="247666"/>
                </a:cubicBezTo>
                <a:cubicBezTo>
                  <a:pt x="560983" y="266716"/>
                  <a:pt x="596485" y="297952"/>
                  <a:pt x="558873" y="299942"/>
                </a:cubicBezTo>
                <a:cubicBezTo>
                  <a:pt x="463991" y="248662"/>
                  <a:pt x="395001" y="289123"/>
                  <a:pt x="395477" y="216638"/>
                </a:cubicBezTo>
                <a:close/>
                <a:moveTo>
                  <a:pt x="470767" y="361188"/>
                </a:moveTo>
                <a:cubicBezTo>
                  <a:pt x="533060" y="375380"/>
                  <a:pt x="566588" y="445294"/>
                  <a:pt x="566874" y="503396"/>
                </a:cubicBezTo>
                <a:cubicBezTo>
                  <a:pt x="553063" y="445103"/>
                  <a:pt x="308937" y="332613"/>
                  <a:pt x="470767" y="361188"/>
                </a:cubicBezTo>
                <a:close/>
                <a:moveTo>
                  <a:pt x="632216" y="475419"/>
                </a:moveTo>
                <a:cubicBezTo>
                  <a:pt x="672857" y="584937"/>
                  <a:pt x="757756" y="406704"/>
                  <a:pt x="759089" y="438055"/>
                </a:cubicBezTo>
                <a:cubicBezTo>
                  <a:pt x="749231" y="450199"/>
                  <a:pt x="661362" y="639005"/>
                  <a:pt x="640217" y="641593"/>
                </a:cubicBezTo>
                <a:cubicBezTo>
                  <a:pt x="592211" y="654166"/>
                  <a:pt x="514740" y="249269"/>
                  <a:pt x="622468" y="453581"/>
                </a:cubicBezTo>
                <a:lnTo>
                  <a:pt x="632216" y="475419"/>
                </a:lnTo>
                <a:close/>
                <a:moveTo>
                  <a:pt x="686032" y="837819"/>
                </a:moveTo>
                <a:cubicBezTo>
                  <a:pt x="910060" y="800767"/>
                  <a:pt x="744134" y="1039463"/>
                  <a:pt x="628310" y="930116"/>
                </a:cubicBezTo>
                <a:cubicBezTo>
                  <a:pt x="471624" y="904113"/>
                  <a:pt x="569255" y="758190"/>
                  <a:pt x="686032" y="837914"/>
                </a:cubicBezTo>
                <a:lnTo>
                  <a:pt x="686032" y="837819"/>
                </a:lnTo>
                <a:close/>
                <a:moveTo>
                  <a:pt x="743658" y="1291400"/>
                </a:moveTo>
                <a:cubicBezTo>
                  <a:pt x="634025" y="1528191"/>
                  <a:pt x="279219" y="1192435"/>
                  <a:pt x="547634" y="1206818"/>
                </a:cubicBezTo>
                <a:cubicBezTo>
                  <a:pt x="554930" y="1213933"/>
                  <a:pt x="563759" y="1219276"/>
                  <a:pt x="573446" y="1222439"/>
                </a:cubicBezTo>
                <a:cubicBezTo>
                  <a:pt x="583562" y="1223363"/>
                  <a:pt x="593592" y="1225048"/>
                  <a:pt x="603450" y="1227487"/>
                </a:cubicBezTo>
                <a:cubicBezTo>
                  <a:pt x="668411" y="1230440"/>
                  <a:pt x="745563" y="1196054"/>
                  <a:pt x="743658" y="1291495"/>
                </a:cubicBezTo>
                <a:lnTo>
                  <a:pt x="743658" y="1291400"/>
                </a:lnTo>
                <a:close/>
                <a:moveTo>
                  <a:pt x="556465" y="950327"/>
                </a:moveTo>
                <a:cubicBezTo>
                  <a:pt x="779462" y="991311"/>
                  <a:pt x="778424" y="964502"/>
                  <a:pt x="689842" y="1122236"/>
                </a:cubicBezTo>
                <a:cubicBezTo>
                  <a:pt x="676412" y="996696"/>
                  <a:pt x="662377" y="1190757"/>
                  <a:pt x="568651" y="984541"/>
                </a:cubicBezTo>
                <a:lnTo>
                  <a:pt x="556465" y="950327"/>
                </a:lnTo>
                <a:close/>
                <a:moveTo>
                  <a:pt x="351609" y="1045464"/>
                </a:moveTo>
                <a:cubicBezTo>
                  <a:pt x="221879" y="1004983"/>
                  <a:pt x="219783" y="803243"/>
                  <a:pt x="382375" y="887825"/>
                </a:cubicBezTo>
                <a:cubicBezTo>
                  <a:pt x="598973" y="940213"/>
                  <a:pt x="478863" y="971741"/>
                  <a:pt x="351609" y="1045559"/>
                </a:cubicBezTo>
                <a:lnTo>
                  <a:pt x="351609" y="1045464"/>
                </a:lnTo>
                <a:close/>
                <a:moveTo>
                  <a:pt x="420761" y="1054969"/>
                </a:moveTo>
                <a:cubicBezTo>
                  <a:pt x="558683" y="924191"/>
                  <a:pt x="613642" y="1068229"/>
                  <a:pt x="605260" y="1180338"/>
                </a:cubicBezTo>
                <a:cubicBezTo>
                  <a:pt x="550967" y="1109377"/>
                  <a:pt x="512677" y="1087926"/>
                  <a:pt x="420761" y="1054969"/>
                </a:cubicBezTo>
                <a:close/>
                <a:moveTo>
                  <a:pt x="366944" y="1414272"/>
                </a:moveTo>
                <a:cubicBezTo>
                  <a:pt x="439239" y="1414272"/>
                  <a:pt x="581066" y="1400842"/>
                  <a:pt x="597640" y="1460468"/>
                </a:cubicBezTo>
                <a:cubicBezTo>
                  <a:pt x="532870" y="1541336"/>
                  <a:pt x="356181" y="1584484"/>
                  <a:pt x="366944" y="1414463"/>
                </a:cubicBezTo>
                <a:lnTo>
                  <a:pt x="366944" y="1414272"/>
                </a:lnTo>
                <a:close/>
                <a:moveTo>
                  <a:pt x="597035" y="1664464"/>
                </a:moveTo>
                <a:cubicBezTo>
                  <a:pt x="578491" y="1667671"/>
                  <a:pt x="503670" y="1663885"/>
                  <a:pt x="471148" y="1649777"/>
                </a:cubicBezTo>
                <a:cubicBezTo>
                  <a:pt x="439239" y="1625202"/>
                  <a:pt x="391805" y="1616774"/>
                  <a:pt x="401901" y="1579817"/>
                </a:cubicBezTo>
                <a:cubicBezTo>
                  <a:pt x="456765" y="1572387"/>
                  <a:pt x="645468" y="1595342"/>
                  <a:pt x="582412" y="1645158"/>
                </a:cubicBezTo>
                <a:lnTo>
                  <a:pt x="597035" y="1664464"/>
                </a:lnTo>
                <a:close/>
                <a:moveTo>
                  <a:pt x="616785" y="1564196"/>
                </a:moveTo>
                <a:cubicBezTo>
                  <a:pt x="607260" y="1608868"/>
                  <a:pt x="566112" y="1533811"/>
                  <a:pt x="555349" y="1541145"/>
                </a:cubicBezTo>
                <a:cubicBezTo>
                  <a:pt x="574399" y="1674495"/>
                  <a:pt x="463718" y="1464945"/>
                  <a:pt x="638597" y="1493520"/>
                </a:cubicBezTo>
                <a:lnTo>
                  <a:pt x="752034" y="1535463"/>
                </a:lnTo>
                <a:cubicBezTo>
                  <a:pt x="716887" y="1620521"/>
                  <a:pt x="647265" y="1631823"/>
                  <a:pt x="616785" y="1564386"/>
                </a:cubicBezTo>
                <a:lnTo>
                  <a:pt x="616785" y="1564196"/>
                </a:lnTo>
                <a:close/>
                <a:moveTo>
                  <a:pt x="811979" y="1595484"/>
                </a:moveTo>
                <a:cubicBezTo>
                  <a:pt x="817662" y="1594992"/>
                  <a:pt x="888786" y="1627974"/>
                  <a:pt x="874483" y="1637166"/>
                </a:cubicBezTo>
                <a:lnTo>
                  <a:pt x="704225" y="1665256"/>
                </a:lnTo>
                <a:cubicBezTo>
                  <a:pt x="704225" y="1666113"/>
                  <a:pt x="633983" y="1664740"/>
                  <a:pt x="651942" y="1653111"/>
                </a:cubicBezTo>
                <a:cubicBezTo>
                  <a:pt x="669901" y="1641482"/>
                  <a:pt x="762544" y="1542144"/>
                  <a:pt x="811979" y="1595484"/>
                </a:cubicBezTo>
                <a:close/>
                <a:moveTo>
                  <a:pt x="857863" y="1591056"/>
                </a:moveTo>
                <a:cubicBezTo>
                  <a:pt x="847690" y="1588123"/>
                  <a:pt x="840213" y="1579455"/>
                  <a:pt x="838813" y="1568958"/>
                </a:cubicBezTo>
                <a:cubicBezTo>
                  <a:pt x="837956" y="1567339"/>
                  <a:pt x="836908" y="1566005"/>
                  <a:pt x="836146" y="1564291"/>
                </a:cubicBezTo>
                <a:cubicBezTo>
                  <a:pt x="855540" y="1552918"/>
                  <a:pt x="916788" y="1512758"/>
                  <a:pt x="955179" y="1500720"/>
                </a:cubicBezTo>
                <a:cubicBezTo>
                  <a:pt x="972819" y="1502710"/>
                  <a:pt x="1050844" y="1483673"/>
                  <a:pt x="1066493" y="1492065"/>
                </a:cubicBezTo>
                <a:cubicBezTo>
                  <a:pt x="1065636" y="1550167"/>
                  <a:pt x="904535" y="1623155"/>
                  <a:pt x="857863" y="1591247"/>
                </a:cubicBezTo>
                <a:lnTo>
                  <a:pt x="857863" y="1591056"/>
                </a:lnTo>
                <a:close/>
                <a:moveTo>
                  <a:pt x="1054979" y="1445037"/>
                </a:moveTo>
                <a:cubicBezTo>
                  <a:pt x="1010116" y="1479232"/>
                  <a:pt x="912346" y="1448086"/>
                  <a:pt x="916632" y="1468184"/>
                </a:cubicBezTo>
                <a:cubicBezTo>
                  <a:pt x="792236" y="1479518"/>
                  <a:pt x="975592" y="1381411"/>
                  <a:pt x="1028170" y="1445228"/>
                </a:cubicBezTo>
                <a:lnTo>
                  <a:pt x="1054979" y="1445037"/>
                </a:lnTo>
                <a:close/>
                <a:moveTo>
                  <a:pt x="862816" y="1410462"/>
                </a:moveTo>
                <a:cubicBezTo>
                  <a:pt x="864340" y="1545241"/>
                  <a:pt x="706130" y="1526762"/>
                  <a:pt x="647551" y="1448562"/>
                </a:cubicBezTo>
                <a:cubicBezTo>
                  <a:pt x="670982" y="1374077"/>
                  <a:pt x="802618" y="1391222"/>
                  <a:pt x="862816" y="1410653"/>
                </a:cubicBezTo>
                <a:lnTo>
                  <a:pt x="862816" y="1410462"/>
                </a:lnTo>
                <a:close/>
                <a:moveTo>
                  <a:pt x="689842" y="1391412"/>
                </a:moveTo>
                <a:cubicBezTo>
                  <a:pt x="697748" y="1332643"/>
                  <a:pt x="830526" y="1248061"/>
                  <a:pt x="924347" y="1306830"/>
                </a:cubicBezTo>
                <a:cubicBezTo>
                  <a:pt x="844337" y="1301210"/>
                  <a:pt x="723846" y="1340644"/>
                  <a:pt x="689842" y="1391412"/>
                </a:cubicBezTo>
                <a:close/>
                <a:moveTo>
                  <a:pt x="1162663" y="1057085"/>
                </a:moveTo>
                <a:cubicBezTo>
                  <a:pt x="1174950" y="1091279"/>
                  <a:pt x="1166282" y="1118140"/>
                  <a:pt x="1148756" y="1134428"/>
                </a:cubicBezTo>
                <a:cubicBezTo>
                  <a:pt x="1132786" y="1148207"/>
                  <a:pt x="1085669" y="1147541"/>
                  <a:pt x="1066841" y="1139762"/>
                </a:cubicBezTo>
                <a:cubicBezTo>
                  <a:pt x="1050087" y="1127160"/>
                  <a:pt x="1038933" y="1108491"/>
                  <a:pt x="1035790" y="1087755"/>
                </a:cubicBezTo>
                <a:cubicBezTo>
                  <a:pt x="942064" y="1054989"/>
                  <a:pt x="1135802" y="1026033"/>
                  <a:pt x="1162663" y="1057085"/>
                </a:cubicBezTo>
                <a:close/>
                <a:moveTo>
                  <a:pt x="987913" y="1181170"/>
                </a:moveTo>
                <a:cubicBezTo>
                  <a:pt x="996882" y="1205522"/>
                  <a:pt x="972724" y="1274917"/>
                  <a:pt x="958923" y="1264444"/>
                </a:cubicBezTo>
                <a:cubicBezTo>
                  <a:pt x="767852" y="1265682"/>
                  <a:pt x="615071" y="1008698"/>
                  <a:pt x="905107" y="1118330"/>
                </a:cubicBezTo>
                <a:cubicBezTo>
                  <a:pt x="1077986" y="1070896"/>
                  <a:pt x="1060874" y="1196505"/>
                  <a:pt x="987913" y="1181170"/>
                </a:cubicBezTo>
                <a:close/>
              </a:path>
            </a:pathLst>
          </a:custGeom>
          <a:solidFill>
            <a:schemeClr val="accent1">
              <a:lumMod val="75000"/>
              <a:alpha val="82000"/>
            </a:schemeClr>
          </a:solidFill>
          <a:ln w="9525" cap="flat">
            <a:noFill/>
            <a:prstDash val="solid"/>
            <a:miter/>
          </a:ln>
        </p:spPr>
        <p:txBody>
          <a:bodyPr rtlCol="0" anchor="ctr"/>
          <a:lstStyle/>
          <a:p>
            <a:endParaRPr lang="en-US"/>
          </a:p>
        </p:txBody>
      </p:sp>
      <p:pic>
        <p:nvPicPr>
          <p:cNvPr id="6" name="Picture Placeholder 5" descr="A pile of red and yellow fruits&#10;&#10;Description automatically generated">
            <a:extLst>
              <a:ext uri="{FF2B5EF4-FFF2-40B4-BE49-F238E27FC236}">
                <a16:creationId xmlns:a16="http://schemas.microsoft.com/office/drawing/2014/main" id="{286EB37C-928B-4D9A-905B-8EA255EB144E}"/>
              </a:ext>
            </a:extLst>
          </p:cNvPr>
          <p:cNvPicPr>
            <a:picLocks noGrp="1" noChangeAspect="1"/>
          </p:cNvPicPr>
          <p:nvPr>
            <p:ph type="pic" sz="quarter" idx="13"/>
          </p:nvPr>
        </p:nvPicPr>
        <p:blipFill rotWithShape="1">
          <a:blip r:embed="rId2"/>
          <a:srcRect l="12715" r="15505" b="-1"/>
          <a:stretch/>
        </p:blipFill>
        <p:spPr>
          <a:xfrm>
            <a:off x="5797825" y="1"/>
            <a:ext cx="6395089" cy="6858000"/>
          </a:xfrm>
          <a:prstGeom prst="rect">
            <a:avLst/>
          </a:prstGeom>
        </p:spPr>
      </p:pic>
      <p:sp>
        <p:nvSpPr>
          <p:cNvPr id="5" name="TextBox 4">
            <a:extLst>
              <a:ext uri="{FF2B5EF4-FFF2-40B4-BE49-F238E27FC236}">
                <a16:creationId xmlns:a16="http://schemas.microsoft.com/office/drawing/2014/main" id="{17AC846E-A65C-472E-2ED4-51696508F98D}"/>
              </a:ext>
            </a:extLst>
          </p:cNvPr>
          <p:cNvSpPr txBox="1"/>
          <p:nvPr/>
        </p:nvSpPr>
        <p:spPr>
          <a:xfrm>
            <a:off x="160131" y="3191567"/>
            <a:ext cx="5294242"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solidFill>
                  <a:schemeClr val="accent4">
                    <a:lumMod val="40000"/>
                    <a:lumOff val="60000"/>
                  </a:schemeClr>
                </a:solidFill>
                <a:latin typeface="Dante"/>
                <a:ea typeface="+mn-lt"/>
                <a:cs typeface="+mn-lt"/>
              </a:rPr>
              <a:t>Charcoal production contributes to environmental degradation through deforestation and air pollution. Deforestation occurs as trees are cut down to make charcoal, leading to habitat loss, biodiversity depletion, and soil erosion. Additionally, the burning of wood to produce charcoal releases pollutants such as carbon monoxide, particulate matter, and volatile organic compounds, contributing to air pollution and adverse health effects. To address these issues, cleaner and more sustainable alternatives like palm kernel shells (PKS) can be utilized, which reduce the environmental impact associated with charcoal production.</a:t>
            </a:r>
          </a:p>
        </p:txBody>
      </p:sp>
    </p:spTree>
    <p:extLst>
      <p:ext uri="{BB962C8B-B14F-4D97-AF65-F5344CB8AC3E}">
        <p14:creationId xmlns:p14="http://schemas.microsoft.com/office/powerpoint/2010/main" val="4029116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E88BB9-5E8A-474F-B7C0-BC6738C243D9}"/>
              </a:ext>
            </a:extLst>
          </p:cNvPr>
          <p:cNvSpPr>
            <a:spLocks noGrp="1"/>
          </p:cNvSpPr>
          <p:nvPr>
            <p:ph type="title"/>
          </p:nvPr>
        </p:nvSpPr>
        <p:spPr>
          <a:xfrm>
            <a:off x="248817" y="173078"/>
            <a:ext cx="11134034" cy="1175870"/>
          </a:xfrm>
        </p:spPr>
        <p:txBody>
          <a:bodyPr/>
          <a:lstStyle/>
          <a:p>
            <a:r>
              <a:rPr lang="en-US" u="sng" dirty="0">
                <a:solidFill>
                  <a:srgbClr val="E2D4CA">
                    <a:alpha val="75000"/>
                  </a:srgbClr>
                </a:solidFill>
              </a:rPr>
              <a:t>Analyzing the Energy Potential of Palm Kernel Shells</a:t>
            </a:r>
          </a:p>
        </p:txBody>
      </p:sp>
      <p:sp>
        <p:nvSpPr>
          <p:cNvPr id="81" name="Text Placeholder 80">
            <a:extLst>
              <a:ext uri="{FF2B5EF4-FFF2-40B4-BE49-F238E27FC236}">
                <a16:creationId xmlns:a16="http://schemas.microsoft.com/office/drawing/2014/main" id="{26331C6E-6EC6-4BCA-90FC-D61437684A3A}"/>
              </a:ext>
            </a:extLst>
          </p:cNvPr>
          <p:cNvSpPr>
            <a:spLocks noGrp="1"/>
          </p:cNvSpPr>
          <p:nvPr>
            <p:ph type="body" sz="quarter" idx="16"/>
          </p:nvPr>
        </p:nvSpPr>
        <p:spPr>
          <a:xfrm>
            <a:off x="242721" y="1227313"/>
            <a:ext cx="11694862" cy="5002209"/>
          </a:xfrm>
        </p:spPr>
        <p:txBody>
          <a:bodyPr>
            <a:noAutofit/>
          </a:bodyPr>
          <a:lstStyle/>
          <a:p>
            <a:r>
              <a:rPr lang="en-GB" dirty="0">
                <a:solidFill>
                  <a:schemeClr val="accent4">
                    <a:lumMod val="40000"/>
                    <a:lumOff val="60000"/>
                  </a:schemeClr>
                </a:solidFill>
                <a:latin typeface="Dante"/>
                <a:ea typeface="+mn-lt"/>
                <a:cs typeface="+mn-lt"/>
              </a:rPr>
              <a:t>Palm kernel shells (PKS) have a relatively high calorific value compared to other biomass sources, making them an efficient energy source. The calorific value of PKS typically ranges from 4,000 to 4,500 kcal/kg, which is comparable to or even higher than other biomass fuels such as wood chips or agricultural residues. In terms of energy output, PKS can be utilized in various applications, including power generation, industrial processes, and residential heating. When used as a fuel for power generation in biomass power plants, PKS can provide a significant amount of electricity due to its high energy content. Overall, while PKS may not match the calorific value of some conventional fuels, its high energy content, coupled with its renewable and sustainable nature, makes it a valuable alternative for meeting energy needs while reducing environmental impacts.</a:t>
            </a:r>
          </a:p>
        </p:txBody>
      </p:sp>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7</a:t>
            </a:fld>
            <a:endParaRPr lang="en-US" dirty="0"/>
          </a:p>
        </p:txBody>
      </p:sp>
    </p:spTree>
    <p:extLst>
      <p:ext uri="{BB962C8B-B14F-4D97-AF65-F5344CB8AC3E}">
        <p14:creationId xmlns:p14="http://schemas.microsoft.com/office/powerpoint/2010/main" val="2478961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E88BB9-5E8A-474F-B7C0-BC6738C243D9}"/>
              </a:ext>
            </a:extLst>
          </p:cNvPr>
          <p:cNvSpPr>
            <a:spLocks noGrp="1"/>
          </p:cNvSpPr>
          <p:nvPr>
            <p:ph type="title"/>
          </p:nvPr>
        </p:nvSpPr>
        <p:spPr>
          <a:xfrm>
            <a:off x="94208" y="173078"/>
            <a:ext cx="11862903" cy="1175870"/>
          </a:xfrm>
        </p:spPr>
        <p:txBody>
          <a:bodyPr/>
          <a:lstStyle/>
          <a:p>
            <a:r>
              <a:rPr lang="en-GB" b="1" dirty="0">
                <a:solidFill>
                  <a:schemeClr val="accent4">
                    <a:lumMod val="40000"/>
                    <a:lumOff val="60000"/>
                  </a:schemeClr>
                </a:solidFill>
                <a:latin typeface="+mn-lt"/>
                <a:ea typeface="+mn-lt"/>
                <a:cs typeface="+mn-lt"/>
              </a:rPr>
              <a:t>Comparing the environmental impact of PKS and charcoal</a:t>
            </a:r>
            <a:r>
              <a:rPr lang="en-GB" dirty="0">
                <a:solidFill>
                  <a:schemeClr val="accent4">
                    <a:lumMod val="40000"/>
                    <a:lumOff val="60000"/>
                  </a:schemeClr>
                </a:solidFill>
                <a:latin typeface="+mn-lt"/>
                <a:ea typeface="+mn-lt"/>
                <a:cs typeface="+mn-lt"/>
              </a:rPr>
              <a:t>:</a:t>
            </a:r>
            <a:endParaRPr lang="en-US">
              <a:solidFill>
                <a:schemeClr val="accent4">
                  <a:lumMod val="40000"/>
                  <a:lumOff val="60000"/>
                </a:schemeClr>
              </a:solidFill>
              <a:latin typeface="+mn-lt"/>
              <a:ea typeface="+mn-lt"/>
              <a:cs typeface="+mn-lt"/>
            </a:endParaRPr>
          </a:p>
        </p:txBody>
      </p:sp>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8</a:t>
            </a:fld>
            <a:endParaRPr lang="en-US" dirty="0"/>
          </a:p>
        </p:txBody>
      </p:sp>
      <p:sp>
        <p:nvSpPr>
          <p:cNvPr id="3" name="Text Placeholder 2">
            <a:extLst>
              <a:ext uri="{FF2B5EF4-FFF2-40B4-BE49-F238E27FC236}">
                <a16:creationId xmlns:a16="http://schemas.microsoft.com/office/drawing/2014/main" id="{BB0C4002-E482-3BA5-5268-9DBEF5D127F3}"/>
              </a:ext>
            </a:extLst>
          </p:cNvPr>
          <p:cNvSpPr>
            <a:spLocks noGrp="1"/>
          </p:cNvSpPr>
          <p:nvPr>
            <p:ph type="body" sz="quarter" idx="16"/>
          </p:nvPr>
        </p:nvSpPr>
        <p:spPr>
          <a:xfrm>
            <a:off x="220634" y="1172092"/>
            <a:ext cx="10314426" cy="1048649"/>
          </a:xfrm>
        </p:spPr>
        <p:txBody>
          <a:bodyPr>
            <a:normAutofit/>
          </a:bodyPr>
          <a:lstStyle/>
          <a:p>
            <a:r>
              <a:rPr lang="en-GB" b="1" dirty="0">
                <a:solidFill>
                  <a:schemeClr val="accent4">
                    <a:lumMod val="40000"/>
                    <a:lumOff val="60000"/>
                  </a:schemeClr>
                </a:solidFill>
                <a:latin typeface="Dante"/>
              </a:rPr>
              <a:t>Comparing PKS and charcoal production in terms of emissions, carbon footprint, and environmental impacts reveals significant differences:</a:t>
            </a:r>
            <a:endParaRPr lang="en-US" b="1">
              <a:solidFill>
                <a:schemeClr val="accent4">
                  <a:lumMod val="40000"/>
                  <a:lumOff val="60000"/>
                </a:schemeClr>
              </a:solidFill>
              <a:latin typeface="Dante"/>
            </a:endParaRPr>
          </a:p>
        </p:txBody>
      </p:sp>
      <p:sp>
        <p:nvSpPr>
          <p:cNvPr id="5" name="TextBox 4">
            <a:extLst>
              <a:ext uri="{FF2B5EF4-FFF2-40B4-BE49-F238E27FC236}">
                <a16:creationId xmlns:a16="http://schemas.microsoft.com/office/drawing/2014/main" id="{A296AC04-28BE-9140-6FAB-CB5C39626DF5}"/>
              </a:ext>
            </a:extLst>
          </p:cNvPr>
          <p:cNvSpPr txBox="1"/>
          <p:nvPr/>
        </p:nvSpPr>
        <p:spPr>
          <a:xfrm>
            <a:off x="220870" y="2454413"/>
            <a:ext cx="11721546" cy="1938992"/>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chemeClr val="bg1"/>
                </a:solidFill>
                <a:latin typeface="Dante"/>
              </a:rPr>
              <a:t>1  -  Emissions</a:t>
            </a:r>
            <a:r>
              <a:rPr lang="en-GB" sz="2400" dirty="0">
                <a:solidFill>
                  <a:schemeClr val="bg1"/>
                </a:solidFill>
                <a:latin typeface="Dante"/>
              </a:rPr>
              <a:t>: Charcoal production emits substantial amounts of carbon dioxide (CO2) due to deforestation and the burning of wood. Additionally, the incomplete combustion of wood releases pollutants like carbon monoxide (CO) and volatile organic compounds (VOCs), contributing to air pollution. In contrast, PKS production emits fewer CO2 emissions as it utilizes waste material rather than cutting down trees.</a:t>
            </a:r>
          </a:p>
        </p:txBody>
      </p:sp>
      <p:sp>
        <p:nvSpPr>
          <p:cNvPr id="6" name="TextBox 5">
            <a:extLst>
              <a:ext uri="{FF2B5EF4-FFF2-40B4-BE49-F238E27FC236}">
                <a16:creationId xmlns:a16="http://schemas.microsoft.com/office/drawing/2014/main" id="{3190ABC1-99C1-2FFA-7EF2-17732A34AE24}"/>
              </a:ext>
            </a:extLst>
          </p:cNvPr>
          <p:cNvSpPr txBox="1"/>
          <p:nvPr/>
        </p:nvSpPr>
        <p:spPr>
          <a:xfrm>
            <a:off x="220870" y="4784587"/>
            <a:ext cx="11721546" cy="1569660"/>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0D0D0D"/>
                </a:solidFill>
                <a:latin typeface="Dante"/>
              </a:rPr>
              <a:t>2  -  Carbon Footprint</a:t>
            </a:r>
            <a:r>
              <a:rPr lang="en-GB" sz="2400" dirty="0">
                <a:solidFill>
                  <a:srgbClr val="0D0D0D"/>
                </a:solidFill>
                <a:latin typeface="Dante"/>
              </a:rPr>
              <a:t>: Charcoal production has a higher carbon footprint compared to PKS due to deforestation and associated land-use changes. PKS, being a byproduct of palm oil production, has a lower carbon footprint as it utilizes waste material that would otherwise be disposed of or left to decay, emitting methane (a potent greenhouse gas) in the process.</a:t>
            </a:r>
          </a:p>
        </p:txBody>
      </p:sp>
    </p:spTree>
    <p:extLst>
      <p:ext uri="{BB962C8B-B14F-4D97-AF65-F5344CB8AC3E}">
        <p14:creationId xmlns:p14="http://schemas.microsoft.com/office/powerpoint/2010/main" val="10380999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CE88BB9-5E8A-474F-B7C0-BC6738C243D9}"/>
              </a:ext>
            </a:extLst>
          </p:cNvPr>
          <p:cNvSpPr>
            <a:spLocks noGrp="1"/>
          </p:cNvSpPr>
          <p:nvPr>
            <p:ph type="title"/>
          </p:nvPr>
        </p:nvSpPr>
        <p:spPr>
          <a:xfrm>
            <a:off x="94208" y="173078"/>
            <a:ext cx="11862903" cy="1175870"/>
          </a:xfrm>
        </p:spPr>
        <p:txBody>
          <a:bodyPr/>
          <a:lstStyle/>
          <a:p>
            <a:r>
              <a:rPr lang="en-GB" b="1" dirty="0">
                <a:solidFill>
                  <a:schemeClr val="accent4">
                    <a:lumMod val="40000"/>
                    <a:lumOff val="60000"/>
                  </a:schemeClr>
                </a:solidFill>
                <a:latin typeface="+mn-lt"/>
                <a:ea typeface="+mn-lt"/>
                <a:cs typeface="+mn-lt"/>
              </a:rPr>
              <a:t>Comparing the environmental impact of PKS and charcoal</a:t>
            </a:r>
            <a:r>
              <a:rPr lang="en-GB" dirty="0">
                <a:solidFill>
                  <a:schemeClr val="accent4">
                    <a:lumMod val="40000"/>
                    <a:lumOff val="60000"/>
                  </a:schemeClr>
                </a:solidFill>
                <a:latin typeface="+mn-lt"/>
                <a:ea typeface="+mn-lt"/>
                <a:cs typeface="+mn-lt"/>
              </a:rPr>
              <a:t>:</a:t>
            </a:r>
            <a:endParaRPr lang="en-US">
              <a:solidFill>
                <a:schemeClr val="accent4">
                  <a:lumMod val="40000"/>
                  <a:lumOff val="60000"/>
                </a:schemeClr>
              </a:solidFill>
              <a:latin typeface="+mn-lt"/>
              <a:ea typeface="+mn-lt"/>
              <a:cs typeface="+mn-lt"/>
            </a:endParaRPr>
          </a:p>
        </p:txBody>
      </p:sp>
      <p:sp>
        <p:nvSpPr>
          <p:cNvPr id="184" name="Slide Number Placeholder 183">
            <a:extLst>
              <a:ext uri="{FF2B5EF4-FFF2-40B4-BE49-F238E27FC236}">
                <a16:creationId xmlns:a16="http://schemas.microsoft.com/office/drawing/2014/main" id="{F09696C5-2D5D-4774-8ED7-53F2BB60D1FD}"/>
              </a:ext>
            </a:extLst>
          </p:cNvPr>
          <p:cNvSpPr>
            <a:spLocks noGrp="1"/>
          </p:cNvSpPr>
          <p:nvPr>
            <p:ph type="sldNum" sz="quarter" idx="4"/>
          </p:nvPr>
        </p:nvSpPr>
        <p:spPr>
          <a:xfrm>
            <a:off x="10518474" y="6356350"/>
            <a:ext cx="1414733" cy="365125"/>
          </a:xfrm>
        </p:spPr>
        <p:txBody>
          <a:bodyPr/>
          <a:lstStyle/>
          <a:p>
            <a:fld id="{AE208ADF-3ADD-483D-A721-14E3EEE2C135}" type="slidenum">
              <a:rPr lang="en-US" smtClean="0"/>
              <a:pPr/>
              <a:t>9</a:t>
            </a:fld>
            <a:endParaRPr lang="en-US" dirty="0"/>
          </a:p>
        </p:txBody>
      </p:sp>
      <p:sp>
        <p:nvSpPr>
          <p:cNvPr id="3" name="Text Placeholder 2">
            <a:extLst>
              <a:ext uri="{FF2B5EF4-FFF2-40B4-BE49-F238E27FC236}">
                <a16:creationId xmlns:a16="http://schemas.microsoft.com/office/drawing/2014/main" id="{BB0C4002-E482-3BA5-5268-9DBEF5D127F3}"/>
              </a:ext>
            </a:extLst>
          </p:cNvPr>
          <p:cNvSpPr>
            <a:spLocks noGrp="1"/>
          </p:cNvSpPr>
          <p:nvPr>
            <p:ph type="body" sz="quarter" idx="16"/>
          </p:nvPr>
        </p:nvSpPr>
        <p:spPr>
          <a:xfrm>
            <a:off x="220634" y="1172092"/>
            <a:ext cx="10314426" cy="1048649"/>
          </a:xfrm>
        </p:spPr>
        <p:txBody>
          <a:bodyPr>
            <a:normAutofit/>
          </a:bodyPr>
          <a:lstStyle/>
          <a:p>
            <a:r>
              <a:rPr lang="en-GB" b="1" dirty="0">
                <a:solidFill>
                  <a:schemeClr val="accent4">
                    <a:lumMod val="40000"/>
                    <a:lumOff val="60000"/>
                  </a:schemeClr>
                </a:solidFill>
                <a:latin typeface="Dante"/>
              </a:rPr>
              <a:t>Comparing PKS and charcoal production in terms of emissions, carbon footprint, and environmental impacts reveals significant differences:</a:t>
            </a:r>
            <a:endParaRPr lang="en-US" b="1">
              <a:solidFill>
                <a:schemeClr val="accent4">
                  <a:lumMod val="40000"/>
                  <a:lumOff val="60000"/>
                </a:schemeClr>
              </a:solidFill>
              <a:latin typeface="Dante"/>
            </a:endParaRPr>
          </a:p>
        </p:txBody>
      </p:sp>
      <p:sp>
        <p:nvSpPr>
          <p:cNvPr id="5" name="TextBox 4">
            <a:extLst>
              <a:ext uri="{FF2B5EF4-FFF2-40B4-BE49-F238E27FC236}">
                <a16:creationId xmlns:a16="http://schemas.microsoft.com/office/drawing/2014/main" id="{A296AC04-28BE-9140-6FAB-CB5C39626DF5}"/>
              </a:ext>
            </a:extLst>
          </p:cNvPr>
          <p:cNvSpPr txBox="1"/>
          <p:nvPr/>
        </p:nvSpPr>
        <p:spPr>
          <a:xfrm>
            <a:off x="220870" y="2454413"/>
            <a:ext cx="11721546" cy="3416320"/>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0D0D0D"/>
                </a:solidFill>
                <a:latin typeface="Dante"/>
              </a:rPr>
              <a:t>3 - Environmental Impacts</a:t>
            </a:r>
            <a:r>
              <a:rPr lang="en-GB" sz="2400" dirty="0">
                <a:solidFill>
                  <a:srgbClr val="0D0D0D"/>
                </a:solidFill>
                <a:latin typeface="Dante"/>
              </a:rPr>
              <a:t>: Charcoal production contributes to deforestation, habitat loss, and soil erosion, leading to biodiversity depletion and ecosystem degradation. Additionally, the burning of wood for charcoal production releases pollutants and contributes to climate change. On the other hand, PKS production does not require additional land use or deforestation, thus mitigating these environmental impacts.</a:t>
            </a:r>
          </a:p>
          <a:p>
            <a:r>
              <a:rPr lang="en-GB" sz="2400" dirty="0">
                <a:solidFill>
                  <a:srgbClr val="0D0D0D"/>
                </a:solidFill>
                <a:latin typeface="Dante"/>
              </a:rPr>
              <a:t>Overall, PKS present a more environmentally sustainable option compared to charcoal production, with lower emissions, a reduced carbon footprint, and fewer adverse environmental impacts.</a:t>
            </a:r>
          </a:p>
          <a:p>
            <a:endParaRPr lang="en-GB" sz="2400" dirty="0">
              <a:solidFill>
                <a:schemeClr val="bg1"/>
              </a:solidFill>
              <a:latin typeface="Dante"/>
            </a:endParaRPr>
          </a:p>
        </p:txBody>
      </p:sp>
    </p:spTree>
    <p:extLst>
      <p:ext uri="{BB962C8B-B14F-4D97-AF65-F5344CB8AC3E}">
        <p14:creationId xmlns:p14="http://schemas.microsoft.com/office/powerpoint/2010/main" val="3240660608"/>
      </p:ext>
    </p:extLst>
  </p:cSld>
  <p:clrMapOvr>
    <a:masterClrMapping/>
  </p:clrMapOvr>
</p:sld>
</file>

<file path=ppt/theme/theme1.xml><?xml version="1.0" encoding="utf-8"?>
<a:theme xmlns:a="http://schemas.openxmlformats.org/drawingml/2006/main" name="PineVTI">
  <a:themeElements>
    <a:clrScheme name="Pine">
      <a:dk1>
        <a:sysClr val="windowText" lastClr="000000"/>
      </a:dk1>
      <a:lt1>
        <a:sysClr val="window" lastClr="FFFFFF"/>
      </a:lt1>
      <a:dk2>
        <a:srgbClr val="081B19"/>
      </a:dk2>
      <a:lt2>
        <a:srgbClr val="E2D4CA"/>
      </a:lt2>
      <a:accent1>
        <a:srgbClr val="415347"/>
      </a:accent1>
      <a:accent2>
        <a:srgbClr val="753E33"/>
      </a:accent2>
      <a:accent3>
        <a:srgbClr val="7B614F"/>
      </a:accent3>
      <a:accent4>
        <a:srgbClr val="827B6D"/>
      </a:accent4>
      <a:accent5>
        <a:srgbClr val="495255"/>
      </a:accent5>
      <a:accent6>
        <a:srgbClr val="2D5358"/>
      </a:accent6>
      <a:hlink>
        <a:srgbClr val="A8705D"/>
      </a:hlink>
      <a:folHlink>
        <a:srgbClr val="5B688B"/>
      </a:folHlink>
    </a:clrScheme>
    <a:fontScheme name="Dante">
      <a:majorFont>
        <a:latin typeface="Dante"/>
        <a:ea typeface=""/>
        <a:cs typeface=""/>
      </a:majorFont>
      <a:minorFont>
        <a:latin typeface="Dan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ineVTI" id="{14D52F43-08F7-4BCB-8A4A-FBED84E2C440}" vid="{D076F849-C9D7-4142-B46C-46BAC587EA7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AEE90C5-1E1C-444C-A570-923DC6A54713}">
  <ds:schemaRefs>
    <ds:schemaRef ds:uri="http://schemas.microsoft.com/sharepoint/v3/contenttype/forms"/>
  </ds:schemaRefs>
</ds:datastoreItem>
</file>

<file path=customXml/itemProps2.xml><?xml version="1.0" encoding="utf-8"?>
<ds:datastoreItem xmlns:ds="http://schemas.openxmlformats.org/officeDocument/2006/customXml" ds:itemID="{8E577EAC-B6FB-4CBD-9524-1AB1B096FD32}">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28FF5174-EF46-4DB3-9E31-B6FFE71C18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_PineVTI</Template>
  <TotalTime>0</TotalTime>
  <Words>515</Words>
  <Application>Microsoft Office PowerPoint</Application>
  <PresentationFormat>Widescreen</PresentationFormat>
  <Paragraphs>104</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PineVTI</vt:lpstr>
      <vt:lpstr>THE POTENTIAL OF PALM KERNEL SHELL AS A SUSTAINABLE BIOFUEL AND ALTERNATIVE TO CHARCOAL </vt:lpstr>
      <vt:lpstr>Agenda</vt:lpstr>
      <vt:lpstr>Introduction</vt:lpstr>
      <vt:lpstr>GLOBAL ENERGY CHALLENGES</vt:lpstr>
      <vt:lpstr>THE ROLE OF BIOMASS IN ENERGY PRODUCTION</vt:lpstr>
      <vt:lpstr>IMPORTANCE OF FINDING ALTERNATIVES TO TRADITIONAL CHARCOAL</vt:lpstr>
      <vt:lpstr>Analyzing the Energy Potential of Palm Kernel Shells</vt:lpstr>
      <vt:lpstr>Comparing the environmental impact of PKS and charcoal:</vt:lpstr>
      <vt:lpstr>Comparing the environmental impact of PKS and charcoal:</vt:lpstr>
      <vt:lpstr>Assessing the economic viability of PKS as a biofuel:</vt:lpstr>
      <vt:lpstr>Assessing the economic viability of PKS as a biofuel: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
  <cp:revision>424</cp:revision>
  <dcterms:created xsi:type="dcterms:W3CDTF">2024-05-25T19:46:38Z</dcterms:created>
  <dcterms:modified xsi:type="dcterms:W3CDTF">2024-05-26T15:31:09Z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